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6" r:id="rId3"/>
    <p:sldId id="258" r:id="rId4"/>
    <p:sldId id="259" r:id="rId5"/>
    <p:sldId id="264" r:id="rId6"/>
    <p:sldId id="266" r:id="rId7"/>
    <p:sldId id="260" r:id="rId8"/>
    <p:sldId id="269" r:id="rId9"/>
    <p:sldId id="273" r:id="rId10"/>
    <p:sldId id="272" r:id="rId11"/>
    <p:sldId id="261" r:id="rId12"/>
    <p:sldId id="271" r:id="rId13"/>
    <p:sldId id="276" r:id="rId14"/>
    <p:sldId id="277" r:id="rId15"/>
    <p:sldId id="278" r:id="rId16"/>
    <p:sldId id="279" r:id="rId17"/>
    <p:sldId id="281" r:id="rId18"/>
    <p:sldId id="283" r:id="rId19"/>
    <p:sldId id="284" r:id="rId20"/>
    <p:sldId id="285" r:id="rId21"/>
    <p:sldId id="262" r:id="rId22"/>
    <p:sldId id="286" r:id="rId23"/>
    <p:sldId id="287" r:id="rId24"/>
    <p:sldId id="25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C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65"/>
    <p:restoredTop sz="94656"/>
  </p:normalViewPr>
  <p:slideViewPr>
    <p:cSldViewPr snapToGrid="0" snapToObjects="1">
      <p:cViewPr varScale="1">
        <p:scale>
          <a:sx n="93" d="100"/>
          <a:sy n="93" d="100"/>
        </p:scale>
        <p:origin x="52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66876-3F5E-2843-9D9F-6A3BA1B75F89}"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6C2AB7-CC97-794E-9F22-0EC51B744BF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80F42DC0-2E3F-F440-A3AA-64F0AA1F84F2}"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0"/>
            <a:ext cx="2743200" cy="365125"/>
          </a:xfrm>
        </p:spPr>
        <p:txBody>
          <a:bodyPr/>
          <a:lstStyle>
            <a:lvl1pPr>
              <a:defRPr/>
            </a:lvl1pPr>
          </a:lstStyle>
          <a:p>
            <a:fld id="{C5FC99A0-26D8-5E4B-82FB-70809BCEE9F6}" type="slidenum">
              <a:rPr lang="zh-CN" altLang="en-US"/>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endParaRPr kumimoji="1" lang="zh-CN" altLang="en-US" smtClean="0"/>
          </a:p>
        </p:txBody>
      </p:sp>
      <p:sp>
        <p:nvSpPr>
          <p:cNvPr id="4" name="日期占位符 3"/>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62992187-0593-A14E-954E-6A73511D7E46}"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CF61B258-C414-8A41-9BA2-9CBD879B8AFF}"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CF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92187-0593-A14E-954E-6A73511D7E46}"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61B258-C414-8A41-9BA2-9CBD879B8AF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
            <a:ext cx="12192000" cy="6958013"/>
          </a:xfrm>
          <a:prstGeom prst="rect">
            <a:avLst/>
          </a:prstGeom>
        </p:spPr>
      </p:pic>
      <p:sp>
        <p:nvSpPr>
          <p:cNvPr id="6" name="TextBox 4"/>
          <p:cNvSpPr txBox="1"/>
          <p:nvPr/>
        </p:nvSpPr>
        <p:spPr>
          <a:xfrm>
            <a:off x="3410082" y="3104395"/>
            <a:ext cx="5759450" cy="415925"/>
          </a:xfrm>
          <a:prstGeom prst="rect">
            <a:avLst/>
          </a:prstGeom>
          <a:noFill/>
        </p:spPr>
        <p:txBody>
          <a:bodyPr>
            <a:spAutoFit/>
          </a:bodyPr>
          <a:lstStyle/>
          <a:p>
            <a:pPr algn="ctr" eaLnBrk="1" fontAlgn="auto" hangingPunct="1">
              <a:spcBef>
                <a:spcPts val="0"/>
              </a:spcBef>
              <a:spcAft>
                <a:spcPts val="0"/>
              </a:spcAft>
              <a:defRPr/>
            </a:pPr>
            <a:r>
              <a:rPr lang="en-US" altLang="zh-CN" sz="105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There are moments in life when you miss someone so much that you just want to pick them from your dreams and hug them for real!  Dream what you want to dream; </a:t>
            </a:r>
            <a:endParaRPr lang="zh-CN" altLang="en-US" sz="105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cxnSp>
        <p:nvCxnSpPr>
          <p:cNvPr id="7" name="直接连接符 6"/>
          <p:cNvCxnSpPr/>
          <p:nvPr/>
        </p:nvCxnSpPr>
        <p:spPr>
          <a:xfrm>
            <a:off x="5438908" y="2647614"/>
            <a:ext cx="144145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015575" y="971381"/>
            <a:ext cx="2987370" cy="1198880"/>
          </a:xfrm>
          <a:prstGeom prst="rect">
            <a:avLst/>
          </a:prstGeom>
          <a:noFill/>
        </p:spPr>
        <p:txBody>
          <a:bodyPr wrap="square" rtlCol="0">
            <a:spAutoFit/>
          </a:bodyPr>
          <a:lstStyle/>
          <a:p>
            <a:r>
              <a:rPr kumimoji="1" lang="en-US" altLang="zh-CN" sz="7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201X</a:t>
            </a:r>
            <a:endParaRPr kumimoji="1" lang="zh-CN" altLang="en-US" sz="7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118748" y="2720468"/>
            <a:ext cx="4623525" cy="369332"/>
          </a:xfrm>
          <a:prstGeom prst="rect">
            <a:avLst/>
          </a:prstGeom>
          <a:noFill/>
        </p:spPr>
        <p:txBody>
          <a:bodyPr wrap="square" rtlCol="0">
            <a:spAutoFit/>
          </a:bodyPr>
          <a:lstStyle/>
          <a:p>
            <a:r>
              <a:rPr kumimoji="1" lang="zh-CN" altLang="en-US"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创业计划</a:t>
            </a:r>
            <a:r>
              <a:rPr kumimoji="1" lang="en-US" altLang="zh-CN"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r>
              <a:rPr kumimoji="1" lang="zh-CN" altLang="en-US"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策划方案</a:t>
            </a:r>
            <a:r>
              <a:rPr kumimoji="1" lang="en-US" altLang="zh-CN"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r>
              <a:rPr kumimoji="1" lang="zh-CN" altLang="en-US"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商业规划</a:t>
            </a:r>
            <a:r>
              <a:rPr kumimoji="1" lang="en-US" altLang="zh-CN"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r>
              <a:rPr kumimoji="1" lang="zh-CN" altLang="en-US"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市场分析</a:t>
            </a:r>
            <a:endParaRPr kumimoji="1" lang="zh-CN" altLang="en-US"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3"/>
          <p:cNvSpPr txBox="1">
            <a:spLocks noChangeArrowheads="1"/>
          </p:cNvSpPr>
          <p:nvPr/>
        </p:nvSpPr>
        <p:spPr bwMode="auto">
          <a:xfrm>
            <a:off x="1979519" y="1922943"/>
            <a:ext cx="83602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cs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cs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cs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cs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cs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cs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cs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cs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cs typeface="宋体" panose="02010600030101010101" pitchFamily="2" charset="-122"/>
              </a:defRPr>
            </a:lvl9pPr>
          </a:lstStyle>
          <a:p>
            <a:pPr algn="ctr"/>
            <a:r>
              <a:rPr lang="zh-CN" altLang="en-US" sz="40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商业计划书</a:t>
            </a:r>
            <a:endParaRPr lang="zh-CN" altLang="en-US" sz="40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par>
                          <p:cTn id="12" fill="hold">
                            <p:stCondLst>
                              <p:cond delay="1000"/>
                            </p:stCondLst>
                            <p:childTnLst>
                              <p:par>
                                <p:cTn id="13" presetID="26" presetClass="emph" presetSubtype="0" fill="hold" grpId="0" nodeType="afterEffect">
                                  <p:stCondLst>
                                    <p:cond delay="0"/>
                                  </p:stCondLst>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12"/>
                                        </p:tgtEl>
                                      </p:cBhvr>
                                    </p:animEffect>
                                    <p:animScale>
                                      <p:cBhvr>
                                        <p:cTn id="19"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6590" y="0"/>
            <a:ext cx="12328590" cy="6858000"/>
          </a:xfrm>
          <a:prstGeom prst="rect">
            <a:avLst/>
          </a:prstGeom>
        </p:spPr>
      </p:pic>
      <p:sp>
        <p:nvSpPr>
          <p:cNvPr id="5" name="矩形 4"/>
          <p:cNvSpPr/>
          <p:nvPr/>
        </p:nvSpPr>
        <p:spPr>
          <a:xfrm>
            <a:off x="-136590" y="0"/>
            <a:ext cx="12328590" cy="6858000"/>
          </a:xfrm>
          <a:prstGeom prst="rect">
            <a:avLst/>
          </a:prstGeom>
          <a:solidFill>
            <a:schemeClr val="tx1">
              <a:lumMod val="65000"/>
              <a:lumOff val="35000"/>
              <a:alpha val="62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2"/>
          <p:cNvGrpSpPr/>
          <p:nvPr/>
        </p:nvGrpSpPr>
        <p:grpSpPr bwMode="auto">
          <a:xfrm>
            <a:off x="4201744" y="2627565"/>
            <a:ext cx="4120047" cy="2108269"/>
            <a:chOff x="-107436" y="-205074"/>
            <a:chExt cx="2357894" cy="2108993"/>
          </a:xfrm>
        </p:grpSpPr>
        <p:sp>
          <p:nvSpPr>
            <p:cNvPr id="10" name="文本框 67"/>
            <p:cNvSpPr txBox="1">
              <a:spLocks noChangeArrowheads="1"/>
            </p:cNvSpPr>
            <p:nvPr/>
          </p:nvSpPr>
          <p:spPr bwMode="auto">
            <a:xfrm>
              <a:off x="-107436" y="-205074"/>
              <a:ext cx="2261776" cy="10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PART</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3</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实施计划</a:t>
              </a:r>
              <a:endParaRPr lang="zh-CN" altLang="en-US"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1" name="矩形 71"/>
            <p:cNvSpPr>
              <a:spLocks noChangeArrowheads="1"/>
            </p:cNvSpPr>
            <p:nvPr/>
          </p:nvSpPr>
          <p:spPr bwMode="auto">
            <a:xfrm>
              <a:off x="7504" y="333720"/>
              <a:ext cx="2242954" cy="157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商业模式</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en-US" altLang="zh-CN" sz="3200" dirty="0" smtClean="0">
                  <a:solidFill>
                    <a:schemeClr val="bg1"/>
                  </a:solidFill>
                  <a:latin typeface="微软雅黑" panose="020B0503020204020204" charset="-122"/>
                  <a:ea typeface="微软雅黑" panose="020B0503020204020204" charset="-122"/>
                  <a:cs typeface="微软雅黑" panose="020B0503020204020204" charset="-122"/>
                </a:rPr>
                <a:t>SWOT</a:t>
              </a: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分析</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实施方案</a:t>
              </a:r>
              <a:endParaRPr lang="zh-CN" altLang="en-US" sz="3200"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 28"/>
          <p:cNvGrpSpPr/>
          <p:nvPr/>
        </p:nvGrpSpPr>
        <p:grpSpPr>
          <a:xfrm>
            <a:off x="4624388" y="2811978"/>
            <a:ext cx="2943225" cy="2940050"/>
            <a:chOff x="4624388" y="2471738"/>
            <a:chExt cx="2943225" cy="2940050"/>
          </a:xfrm>
        </p:grpSpPr>
        <p:grpSp>
          <p:nvGrpSpPr>
            <p:cNvPr id="27" name="组 26"/>
            <p:cNvGrpSpPr/>
            <p:nvPr/>
          </p:nvGrpSpPr>
          <p:grpSpPr>
            <a:xfrm>
              <a:off x="4624388" y="2471738"/>
              <a:ext cx="1439862" cy="1439862"/>
              <a:chOff x="4624388" y="2471738"/>
              <a:chExt cx="1439862" cy="1439862"/>
            </a:xfrm>
          </p:grpSpPr>
          <p:sp>
            <p:nvSpPr>
              <p:cNvPr id="3" name="泪滴形 14"/>
              <p:cNvSpPr>
                <a:spLocks noChangeAspect="1"/>
              </p:cNvSpPr>
              <p:nvPr/>
            </p:nvSpPr>
            <p:spPr>
              <a:xfrm rot="5400000">
                <a:off x="4624388" y="2471738"/>
                <a:ext cx="1439862" cy="1439862"/>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solidFill>
                    <a:schemeClr val="bg1"/>
                  </a:solidFill>
                  <a:latin typeface="微软雅黑" panose="020B0503020204020204" charset="-122"/>
                  <a:ea typeface="微软雅黑" panose="020B0503020204020204" charset="-122"/>
                  <a:cs typeface="Lantinghei SC Demibold" charset="-122"/>
                </a:endParaRPr>
              </a:p>
            </p:txBody>
          </p:sp>
          <p:sp>
            <p:nvSpPr>
              <p:cNvPr id="6" name="矩形 17"/>
              <p:cNvSpPr>
                <a:spLocks noChangeArrowheads="1"/>
              </p:cNvSpPr>
              <p:nvPr/>
            </p:nvSpPr>
            <p:spPr bwMode="auto">
              <a:xfrm>
                <a:off x="4842671" y="3332163"/>
                <a:ext cx="11287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en-US" altLang="zh-CN" sz="1200" b="1">
                    <a:solidFill>
                      <a:schemeClr val="bg1"/>
                    </a:solidFill>
                    <a:latin typeface="微软雅黑" panose="020B0503020204020204" charset="-122"/>
                    <a:ea typeface="微软雅黑" panose="020B0503020204020204" charset="-122"/>
                    <a:cs typeface="Lantinghei SC Demibold" charset="-122"/>
                  </a:rPr>
                  <a:t>STRENGTHS</a:t>
                </a:r>
                <a:endParaRPr lang="zh-CN" altLang="en-US" sz="1200" b="1">
                  <a:solidFill>
                    <a:schemeClr val="bg1"/>
                  </a:solidFill>
                  <a:latin typeface="微软雅黑" panose="020B0503020204020204" charset="-122"/>
                  <a:ea typeface="微软雅黑" panose="020B0503020204020204" charset="-122"/>
                  <a:cs typeface="Lantinghei SC Demibold" charset="-122"/>
                </a:endParaRPr>
              </a:p>
            </p:txBody>
          </p:sp>
          <p:sp>
            <p:nvSpPr>
              <p:cNvPr id="7" name="文本框 18"/>
              <p:cNvSpPr txBox="1">
                <a:spLocks noChangeArrowheads="1"/>
              </p:cNvSpPr>
              <p:nvPr/>
            </p:nvSpPr>
            <p:spPr bwMode="auto">
              <a:xfrm>
                <a:off x="5000565" y="283210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zh-CN" altLang="en-US" sz="2400" b="1" dirty="0">
                    <a:solidFill>
                      <a:schemeClr val="bg1"/>
                    </a:solidFill>
                    <a:latin typeface="微软雅黑" panose="020B0503020204020204" charset="-122"/>
                    <a:ea typeface="微软雅黑" panose="020B0503020204020204" charset="-122"/>
                    <a:cs typeface="Lantinghei SC Demibold" charset="-122"/>
                  </a:rPr>
                  <a:t>优势</a:t>
                </a:r>
                <a:endParaRPr lang="zh-CN" altLang="en-US" sz="2400" b="1" dirty="0">
                  <a:solidFill>
                    <a:schemeClr val="bg1"/>
                  </a:solidFill>
                  <a:latin typeface="微软雅黑" panose="020B0503020204020204" charset="-122"/>
                  <a:ea typeface="微软雅黑" panose="020B0503020204020204" charset="-122"/>
                  <a:cs typeface="Lantinghei SC Demibold" charset="-122"/>
                </a:endParaRPr>
              </a:p>
            </p:txBody>
          </p:sp>
        </p:grpSp>
        <p:grpSp>
          <p:nvGrpSpPr>
            <p:cNvPr id="28" name="组 27"/>
            <p:cNvGrpSpPr/>
            <p:nvPr/>
          </p:nvGrpSpPr>
          <p:grpSpPr>
            <a:xfrm>
              <a:off x="6103522" y="3971925"/>
              <a:ext cx="1464091" cy="1439863"/>
              <a:chOff x="6103522" y="3971925"/>
              <a:chExt cx="1464091" cy="1439863"/>
            </a:xfrm>
          </p:grpSpPr>
          <p:sp>
            <p:nvSpPr>
              <p:cNvPr id="4" name="泪滴形 15"/>
              <p:cNvSpPr>
                <a:spLocks noChangeAspect="1"/>
              </p:cNvSpPr>
              <p:nvPr/>
            </p:nvSpPr>
            <p:spPr>
              <a:xfrm rot="16200000">
                <a:off x="6127750" y="3971925"/>
                <a:ext cx="1439863" cy="1439863"/>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charset="-122"/>
                  <a:ea typeface="微软雅黑" panose="020B0503020204020204" charset="-122"/>
                  <a:cs typeface="Lantinghei SC Demibold" charset="-122"/>
                </a:endParaRPr>
              </a:p>
            </p:txBody>
          </p:sp>
          <p:sp>
            <p:nvSpPr>
              <p:cNvPr id="10" name="矩形 21"/>
              <p:cNvSpPr>
                <a:spLocks noChangeArrowheads="1"/>
              </p:cNvSpPr>
              <p:nvPr/>
            </p:nvSpPr>
            <p:spPr bwMode="auto">
              <a:xfrm>
                <a:off x="6103522" y="4140200"/>
                <a:ext cx="13660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en-US" altLang="zh-CN" sz="1100" b="1" dirty="0">
                    <a:solidFill>
                      <a:schemeClr val="bg1"/>
                    </a:solidFill>
                    <a:latin typeface="微软雅黑" panose="020B0503020204020204" charset="-122"/>
                    <a:ea typeface="微软雅黑" panose="020B0503020204020204" charset="-122"/>
                    <a:cs typeface="Lantinghei SC Demibold" charset="-122"/>
                  </a:rPr>
                  <a:t>OPPORTUNITIES</a:t>
                </a:r>
                <a:endParaRPr lang="zh-CN" altLang="en-US" sz="1100" b="1" dirty="0">
                  <a:solidFill>
                    <a:schemeClr val="bg1"/>
                  </a:solidFill>
                  <a:latin typeface="微软雅黑" panose="020B0503020204020204" charset="-122"/>
                  <a:ea typeface="微软雅黑" panose="020B0503020204020204" charset="-122"/>
                  <a:cs typeface="Lantinghei SC Demibold" charset="-122"/>
                </a:endParaRPr>
              </a:p>
            </p:txBody>
          </p:sp>
          <p:sp>
            <p:nvSpPr>
              <p:cNvPr id="11" name="文本框 22"/>
              <p:cNvSpPr txBox="1">
                <a:spLocks noChangeArrowheads="1"/>
              </p:cNvSpPr>
              <p:nvPr/>
            </p:nvSpPr>
            <p:spPr bwMode="auto">
              <a:xfrm>
                <a:off x="6394390" y="4430713"/>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zh-CN" altLang="en-US" sz="2400" b="1" dirty="0">
                    <a:solidFill>
                      <a:schemeClr val="bg1"/>
                    </a:solidFill>
                    <a:latin typeface="微软雅黑" panose="020B0503020204020204" charset="-122"/>
                    <a:ea typeface="微软雅黑" panose="020B0503020204020204" charset="-122"/>
                    <a:cs typeface="Lantinghei SC Demibold" charset="-122"/>
                  </a:rPr>
                  <a:t>机会</a:t>
                </a:r>
                <a:endParaRPr lang="zh-CN" altLang="en-US" sz="2400" b="1" dirty="0">
                  <a:solidFill>
                    <a:schemeClr val="bg1"/>
                  </a:solidFill>
                  <a:latin typeface="微软雅黑" panose="020B0503020204020204" charset="-122"/>
                  <a:ea typeface="微软雅黑" panose="020B0503020204020204" charset="-122"/>
                  <a:cs typeface="Lantinghei SC Demibold" charset="-122"/>
                </a:endParaRPr>
              </a:p>
            </p:txBody>
          </p:sp>
        </p:grpSp>
      </p:grpSp>
      <p:grpSp>
        <p:nvGrpSpPr>
          <p:cNvPr id="30" name="组 29"/>
          <p:cNvGrpSpPr/>
          <p:nvPr/>
        </p:nvGrpSpPr>
        <p:grpSpPr>
          <a:xfrm>
            <a:off x="4624388" y="2811978"/>
            <a:ext cx="2943225" cy="2940050"/>
            <a:chOff x="4624388" y="2471738"/>
            <a:chExt cx="2943225" cy="2940050"/>
          </a:xfrm>
        </p:grpSpPr>
        <p:sp>
          <p:nvSpPr>
            <p:cNvPr id="2" name="泪滴形 13"/>
            <p:cNvSpPr>
              <a:spLocks noChangeAspect="1"/>
            </p:cNvSpPr>
            <p:nvPr/>
          </p:nvSpPr>
          <p:spPr>
            <a:xfrm>
              <a:off x="4624388" y="3971925"/>
              <a:ext cx="1439862" cy="1439863"/>
            </a:xfrm>
            <a:prstGeom prst="teardrop">
              <a:avLst/>
            </a:prstGeom>
            <a:solidFill>
              <a:schemeClr val="bg1">
                <a:lumMod val="9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charset="-122"/>
                <a:ea typeface="微软雅黑" panose="020B0503020204020204" charset="-122"/>
                <a:cs typeface="Lantinghei SC Demibold" charset="-122"/>
              </a:endParaRPr>
            </a:p>
          </p:txBody>
        </p:sp>
        <p:sp>
          <p:nvSpPr>
            <p:cNvPr id="5" name="泪滴形 16"/>
            <p:cNvSpPr>
              <a:spLocks noChangeAspect="1"/>
            </p:cNvSpPr>
            <p:nvPr/>
          </p:nvSpPr>
          <p:spPr>
            <a:xfrm rot="10800000">
              <a:off x="6127750" y="2471738"/>
              <a:ext cx="1439863" cy="1439862"/>
            </a:xfrm>
            <a:prstGeom prst="teardrop">
              <a:avLst/>
            </a:prstGeom>
            <a:solidFill>
              <a:schemeClr val="bg1">
                <a:lumMod val="9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solidFill>
                  <a:schemeClr val="bg1"/>
                </a:solidFill>
                <a:latin typeface="微软雅黑" panose="020B0503020204020204" charset="-122"/>
                <a:ea typeface="微软雅黑" panose="020B0503020204020204" charset="-122"/>
                <a:cs typeface="Lantinghei SC Demibold" charset="-122"/>
              </a:endParaRPr>
            </a:p>
          </p:txBody>
        </p:sp>
        <p:sp>
          <p:nvSpPr>
            <p:cNvPr id="8" name="矩形 19"/>
            <p:cNvSpPr>
              <a:spLocks noChangeArrowheads="1"/>
            </p:cNvSpPr>
            <p:nvPr/>
          </p:nvSpPr>
          <p:spPr bwMode="auto">
            <a:xfrm>
              <a:off x="6170483" y="3332163"/>
              <a:ext cx="1248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en-US" altLang="zh-CN" sz="1200" b="1">
                  <a:solidFill>
                    <a:schemeClr val="tx1">
                      <a:lumMod val="65000"/>
                      <a:lumOff val="35000"/>
                    </a:schemeClr>
                  </a:solidFill>
                  <a:latin typeface="微软雅黑" panose="020B0503020204020204" charset="-122"/>
                  <a:ea typeface="微软雅黑" panose="020B0503020204020204" charset="-122"/>
                  <a:cs typeface="Lantinghei SC Demibold" charset="-122"/>
                </a:rPr>
                <a:t>WEAKNESSES</a:t>
              </a:r>
              <a:endPar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9" name="文本框 20"/>
            <p:cNvSpPr txBox="1">
              <a:spLocks noChangeArrowheads="1"/>
            </p:cNvSpPr>
            <p:nvPr/>
          </p:nvSpPr>
          <p:spPr bwMode="auto">
            <a:xfrm>
              <a:off x="6394390" y="283210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zh-CN" altLang="en-US" sz="24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劣势</a:t>
              </a:r>
              <a:endParaRPr lang="zh-CN" altLang="en-US" sz="24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2" name="矩形 23"/>
            <p:cNvSpPr>
              <a:spLocks noChangeArrowheads="1"/>
            </p:cNvSpPr>
            <p:nvPr/>
          </p:nvSpPr>
          <p:spPr bwMode="auto">
            <a:xfrm>
              <a:off x="4952404" y="4151313"/>
              <a:ext cx="8981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en-US" altLang="zh-CN" sz="12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THREATS</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3" name="文本框 24"/>
            <p:cNvSpPr txBox="1">
              <a:spLocks noChangeArrowheads="1"/>
            </p:cNvSpPr>
            <p:nvPr/>
          </p:nvSpPr>
          <p:spPr bwMode="auto">
            <a:xfrm>
              <a:off x="4998978" y="4459288"/>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ctr" eaLnBrk="1" hangingPunct="1"/>
              <a:r>
                <a:rPr lang="zh-CN" altLang="en-US" sz="2400" b="1">
                  <a:solidFill>
                    <a:schemeClr val="tx1">
                      <a:lumMod val="65000"/>
                      <a:lumOff val="35000"/>
                    </a:schemeClr>
                  </a:solidFill>
                  <a:latin typeface="微软雅黑" panose="020B0503020204020204" charset="-122"/>
                  <a:ea typeface="微软雅黑" panose="020B0503020204020204" charset="-122"/>
                  <a:cs typeface="Lantinghei SC Demibold" charset="-122"/>
                </a:rPr>
                <a:t>威胁</a:t>
              </a:r>
              <a:endParaRPr lang="zh-CN" altLang="en-US" sz="2400"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grpSp>
      <p:sp>
        <p:nvSpPr>
          <p:cNvPr id="14" name="直接连接符 28"/>
          <p:cNvSpPr>
            <a:spLocks noChangeShapeType="1"/>
          </p:cNvSpPr>
          <p:nvPr/>
        </p:nvSpPr>
        <p:spPr bwMode="auto">
          <a:xfrm>
            <a:off x="2312988" y="3170753"/>
            <a:ext cx="2095500" cy="1587"/>
          </a:xfrm>
          <a:prstGeom prst="line">
            <a:avLst/>
          </a:prstGeom>
          <a:noFill/>
          <a:ln w="25400">
            <a:solidFill>
              <a:schemeClr val="tx1">
                <a:lumMod val="65000"/>
                <a:lumOff val="3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5" name="直接连接符 28"/>
          <p:cNvSpPr>
            <a:spLocks noChangeShapeType="1"/>
          </p:cNvSpPr>
          <p:nvPr/>
        </p:nvSpPr>
        <p:spPr bwMode="auto">
          <a:xfrm>
            <a:off x="2312988" y="4799528"/>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sz="1600" b="1">
              <a:latin typeface="微软雅黑" panose="020B0503020204020204" charset="-122"/>
              <a:ea typeface="微软雅黑" panose="020B0503020204020204" charset="-122"/>
              <a:cs typeface="Lantinghei SC Demibold" charset="-122"/>
            </a:endParaRPr>
          </a:p>
        </p:txBody>
      </p:sp>
      <p:sp>
        <p:nvSpPr>
          <p:cNvPr id="16" name="直接连接符 28"/>
          <p:cNvSpPr>
            <a:spLocks noChangeShapeType="1"/>
          </p:cNvSpPr>
          <p:nvPr/>
        </p:nvSpPr>
        <p:spPr bwMode="auto">
          <a:xfrm>
            <a:off x="7783513" y="3170753"/>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sz="1600" b="1">
              <a:latin typeface="微软雅黑" panose="020B0503020204020204" charset="-122"/>
              <a:ea typeface="微软雅黑" panose="020B0503020204020204" charset="-122"/>
              <a:cs typeface="Lantinghei SC Demibold" charset="-122"/>
            </a:endParaRPr>
          </a:p>
        </p:txBody>
      </p:sp>
      <p:sp>
        <p:nvSpPr>
          <p:cNvPr id="17" name="直接连接符 28"/>
          <p:cNvSpPr>
            <a:spLocks noChangeShapeType="1"/>
          </p:cNvSpPr>
          <p:nvPr/>
        </p:nvSpPr>
        <p:spPr bwMode="auto">
          <a:xfrm>
            <a:off x="7783513" y="4799528"/>
            <a:ext cx="2095500" cy="1587"/>
          </a:xfrm>
          <a:prstGeom prst="line">
            <a:avLst/>
          </a:prstGeom>
          <a:noFill/>
          <a:ln w="25400">
            <a:solidFill>
              <a:schemeClr val="tx1">
                <a:lumMod val="65000"/>
                <a:lumOff val="3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8" name="矩形 17"/>
          <p:cNvSpPr/>
          <p:nvPr/>
        </p:nvSpPr>
        <p:spPr>
          <a:xfrm>
            <a:off x="7773988" y="3212028"/>
            <a:ext cx="3578225" cy="1015663"/>
          </a:xfrm>
          <a:prstGeom prst="rect">
            <a:avLst/>
          </a:prstGeom>
        </p:spPr>
        <p:txBody>
          <a:bodyPr>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eaLnBrk="1" hangingPunct="1"/>
            <a:r>
              <a:rPr lang="zh-CN" altLang="en-US" sz="1200" b="1">
                <a:solidFill>
                  <a:srgbClr val="3B3838"/>
                </a:solidFill>
                <a:latin typeface="微软雅黑" panose="020B0503020204020204" charset="-122"/>
                <a:ea typeface="微软雅黑" panose="020B0503020204020204" charset="-122"/>
                <a:cs typeface="Lantinghei SC Demibold" charset="-122"/>
              </a:rPr>
              <a:t>Vestibulum ante ipsum primis in faucibus orci luctus et ultrices posuere cubilia Curae; Donec velit neque, auctor sit amet aliquam vel, ullamcorper sit amet ligula. Nulla quis lorem ut</a:t>
            </a:r>
            <a:endParaRPr lang="zh-CN" altLang="en-US" sz="1200" b="1">
              <a:solidFill>
                <a:srgbClr val="3B3838"/>
              </a:solidFill>
              <a:latin typeface="微软雅黑" panose="020B0503020204020204" charset="-122"/>
              <a:ea typeface="微软雅黑" panose="020B0503020204020204" charset="-122"/>
              <a:cs typeface="Lantinghei SC Demibold" charset="-122"/>
            </a:endParaRPr>
          </a:p>
        </p:txBody>
      </p:sp>
      <p:sp>
        <p:nvSpPr>
          <p:cNvPr id="19" name="矩形 18"/>
          <p:cNvSpPr/>
          <p:nvPr/>
        </p:nvSpPr>
        <p:spPr>
          <a:xfrm>
            <a:off x="7631112" y="2722000"/>
            <a:ext cx="2153839"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rPr>
              <a:t>ADD YOUR TEXT</a:t>
            </a:r>
            <a:endPar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endParaRPr>
          </a:p>
        </p:txBody>
      </p:sp>
      <p:sp>
        <p:nvSpPr>
          <p:cNvPr id="20" name="矩形 19"/>
          <p:cNvSpPr/>
          <p:nvPr/>
        </p:nvSpPr>
        <p:spPr>
          <a:xfrm>
            <a:off x="7773988" y="4829690"/>
            <a:ext cx="3578225" cy="1015663"/>
          </a:xfrm>
          <a:prstGeom prst="rect">
            <a:avLst/>
          </a:prstGeom>
        </p:spPr>
        <p:txBody>
          <a:bodyPr>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eaLnBrk="1" hangingPunct="1"/>
            <a:r>
              <a:rPr lang="zh-CN" altLang="en-US" sz="1200" b="1">
                <a:solidFill>
                  <a:srgbClr val="3B3838"/>
                </a:solidFill>
                <a:latin typeface="微软雅黑" panose="020B0503020204020204" charset="-122"/>
                <a:ea typeface="微软雅黑" panose="020B0503020204020204" charset="-122"/>
                <a:cs typeface="Lantinghei SC Demibold" charset="-122"/>
              </a:rPr>
              <a:t>Vestibulum ante ipsum primis in faucibus orci luctus et ultrices posuere cubilia Curae; Donec velit neque, auctor sit amet aliquam vel, ullamcorper sit amet ligula. Nulla quis lorem ut</a:t>
            </a:r>
            <a:endParaRPr lang="zh-CN" altLang="en-US" sz="1200" b="1">
              <a:solidFill>
                <a:srgbClr val="3B3838"/>
              </a:solidFill>
              <a:latin typeface="微软雅黑" panose="020B0503020204020204" charset="-122"/>
              <a:ea typeface="微软雅黑" panose="020B0503020204020204" charset="-122"/>
              <a:cs typeface="Lantinghei SC Demibold" charset="-122"/>
            </a:endParaRPr>
          </a:p>
        </p:txBody>
      </p:sp>
      <p:sp>
        <p:nvSpPr>
          <p:cNvPr id="21" name="矩形 20"/>
          <p:cNvSpPr/>
          <p:nvPr/>
        </p:nvSpPr>
        <p:spPr>
          <a:xfrm>
            <a:off x="7773988" y="4377253"/>
            <a:ext cx="2340396" cy="338554"/>
          </a:xfrm>
          <a:prstGeom prst="rect">
            <a:avLst/>
          </a:prstGeom>
          <a:noFill/>
        </p:spPr>
        <p:txBody>
          <a:bodyPr wrap="square">
            <a:spAutoFit/>
          </a:bodyPr>
          <a:lstStyle/>
          <a:p>
            <a:pPr eaLnBrk="1" fontAlgn="auto" hangingPunct="1">
              <a:spcBef>
                <a:spcPts val="0"/>
              </a:spcBef>
              <a:spcAft>
                <a:spcPts val="0"/>
              </a:spcAft>
              <a:defRPr/>
            </a:pPr>
            <a:r>
              <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rPr>
              <a:t>ADD YOUR TEXT</a:t>
            </a:r>
            <a:endPar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endParaRPr>
          </a:p>
        </p:txBody>
      </p:sp>
      <p:sp>
        <p:nvSpPr>
          <p:cNvPr id="22" name="矩形 21"/>
          <p:cNvSpPr/>
          <p:nvPr/>
        </p:nvSpPr>
        <p:spPr>
          <a:xfrm>
            <a:off x="855663" y="3212028"/>
            <a:ext cx="3579812" cy="1015663"/>
          </a:xfrm>
          <a:prstGeom prst="rect">
            <a:avLst/>
          </a:prstGeom>
        </p:spPr>
        <p:txBody>
          <a:bodyPr>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r" eaLnBrk="1" hangingPunct="1"/>
            <a:r>
              <a:rPr lang="zh-CN" altLang="en-US" sz="1200" b="1" dirty="0">
                <a:solidFill>
                  <a:srgbClr val="3B3838"/>
                </a:solidFill>
                <a:latin typeface="微软雅黑" panose="020B0503020204020204" charset="-122"/>
                <a:ea typeface="微软雅黑" panose="020B0503020204020204" charset="-122"/>
                <a:cs typeface="Lantinghei SC Demibold" charset="-122"/>
              </a:rPr>
              <a:t>Vestibulum ante ipsum primis in faucibus orci luctus et ultrices posuere cubilia Curae; Donec velit neque, auctor sit amet aliquam vel, ullamcorper sit amet ligula. Nulla quis lorem ut</a:t>
            </a:r>
            <a:endParaRPr lang="zh-CN" altLang="en-US" sz="1200" b="1" dirty="0">
              <a:solidFill>
                <a:srgbClr val="3B3838"/>
              </a:solidFill>
              <a:latin typeface="微软雅黑" panose="020B0503020204020204" charset="-122"/>
              <a:ea typeface="微软雅黑" panose="020B0503020204020204" charset="-122"/>
              <a:cs typeface="Lantinghei SC Demibold" charset="-122"/>
            </a:endParaRPr>
          </a:p>
        </p:txBody>
      </p:sp>
      <p:sp>
        <p:nvSpPr>
          <p:cNvPr id="23" name="矩形 22"/>
          <p:cNvSpPr/>
          <p:nvPr/>
        </p:nvSpPr>
        <p:spPr>
          <a:xfrm>
            <a:off x="2363257" y="2714627"/>
            <a:ext cx="2153181" cy="338554"/>
          </a:xfrm>
          <a:prstGeom prst="rect">
            <a:avLst/>
          </a:prstGeom>
          <a:noFill/>
        </p:spPr>
        <p:txBody>
          <a:bodyPr wrap="square">
            <a:spAutoFit/>
          </a:bodyPr>
          <a:lstStyle/>
          <a:p>
            <a:pPr algn="r" eaLnBrk="1" fontAlgn="auto" hangingPunct="1">
              <a:spcBef>
                <a:spcPts val="0"/>
              </a:spcBef>
              <a:spcAft>
                <a:spcPts val="0"/>
              </a:spcAft>
              <a:defRPr/>
            </a:pPr>
            <a:r>
              <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rPr>
              <a:t>ADD YOUR TEXT</a:t>
            </a:r>
            <a:endPar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endParaRPr>
          </a:p>
        </p:txBody>
      </p:sp>
      <p:sp>
        <p:nvSpPr>
          <p:cNvPr id="24" name="矩形 23"/>
          <p:cNvSpPr/>
          <p:nvPr/>
        </p:nvSpPr>
        <p:spPr>
          <a:xfrm>
            <a:off x="855663" y="4829690"/>
            <a:ext cx="3579812" cy="1015663"/>
          </a:xfrm>
          <a:prstGeom prst="rect">
            <a:avLst/>
          </a:prstGeom>
        </p:spPr>
        <p:txBody>
          <a:bodyPr>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algn="r" eaLnBrk="1" hangingPunct="1"/>
            <a:r>
              <a:rPr lang="zh-CN" altLang="en-US" sz="1200" b="1">
                <a:solidFill>
                  <a:srgbClr val="3B3838"/>
                </a:solidFill>
                <a:latin typeface="微软雅黑" panose="020B0503020204020204" charset="-122"/>
                <a:ea typeface="微软雅黑" panose="020B0503020204020204" charset="-122"/>
                <a:cs typeface="Lantinghei SC Demibold" charset="-122"/>
              </a:rPr>
              <a:t>Vestibulum ante ipsum primis in faucibus orci luctus et ultrices posuere cubilia Curae; Donec velit neque, auctor sit amet aliquam vel, ullamcorper sit amet ligula. Nulla quis lorem ut</a:t>
            </a:r>
            <a:endParaRPr lang="zh-CN" altLang="en-US" sz="1200" b="1">
              <a:solidFill>
                <a:srgbClr val="3B3838"/>
              </a:solidFill>
              <a:latin typeface="微软雅黑" panose="020B0503020204020204" charset="-122"/>
              <a:ea typeface="微软雅黑" panose="020B0503020204020204" charset="-122"/>
              <a:cs typeface="Lantinghei SC Demibold" charset="-122"/>
            </a:endParaRPr>
          </a:p>
        </p:txBody>
      </p:sp>
      <p:sp>
        <p:nvSpPr>
          <p:cNvPr id="25" name="矩形 24"/>
          <p:cNvSpPr/>
          <p:nvPr/>
        </p:nvSpPr>
        <p:spPr>
          <a:xfrm>
            <a:off x="1969764" y="4403496"/>
            <a:ext cx="2438724" cy="338554"/>
          </a:xfrm>
          <a:prstGeom prst="rect">
            <a:avLst/>
          </a:prstGeom>
          <a:noFill/>
        </p:spPr>
        <p:txBody>
          <a:bodyPr wrap="square">
            <a:spAutoFit/>
          </a:bodyPr>
          <a:lstStyle/>
          <a:p>
            <a:pPr algn="r" eaLnBrk="1" fontAlgn="auto" hangingPunct="1">
              <a:spcBef>
                <a:spcPts val="0"/>
              </a:spcBef>
              <a:spcAft>
                <a:spcPts val="0"/>
              </a:spcAft>
              <a:defRPr/>
            </a:pPr>
            <a:r>
              <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rPr>
              <a:t>ADD YOUR TEXT</a:t>
            </a:r>
            <a:endParaRPr lang="zh-CN" altLang="en-US" sz="1600" b="1" dirty="0">
              <a:solidFill>
                <a:schemeClr val="bg2">
                  <a:lumMod val="25000"/>
                </a:schemeClr>
              </a:solidFill>
              <a:latin typeface="微软雅黑" panose="020B0503020204020204" charset="-122"/>
              <a:ea typeface="微软雅黑" panose="020B0503020204020204" charset="-122"/>
              <a:cs typeface="Lantinghei SC Demibold" charset="-122"/>
            </a:endParaRPr>
          </a:p>
        </p:txBody>
      </p:sp>
      <p:grpSp>
        <p:nvGrpSpPr>
          <p:cNvPr id="33" name="Group 468"/>
          <p:cNvGrpSpPr/>
          <p:nvPr/>
        </p:nvGrpSpPr>
        <p:grpSpPr>
          <a:xfrm>
            <a:off x="3583940" y="445138"/>
            <a:ext cx="5054600" cy="1116519"/>
            <a:chOff x="3568700" y="186058"/>
            <a:chExt cx="5054600" cy="1116519"/>
          </a:xfrm>
        </p:grpSpPr>
        <p:sp>
          <p:nvSpPr>
            <p:cNvPr id="34"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35"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36" name="Group 471"/>
            <p:cNvGrpSpPr/>
            <p:nvPr/>
          </p:nvGrpSpPr>
          <p:grpSpPr>
            <a:xfrm>
              <a:off x="3669560" y="853565"/>
              <a:ext cx="4852881" cy="11430"/>
              <a:chOff x="5926470" y="6430886"/>
              <a:chExt cx="339061" cy="11430"/>
            </a:xfrm>
          </p:grpSpPr>
          <p:cxnSp>
            <p:nvCxnSpPr>
              <p:cNvPr id="37"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8" name="Straight Connector 473"/>
              <p:cNvCxnSpPr/>
              <p:nvPr userDrawn="1"/>
            </p:nvCxnSpPr>
            <p:spPr>
              <a:xfrm>
                <a:off x="5926470" y="6442316"/>
                <a:ext cx="339061" cy="0"/>
              </a:xfrm>
              <a:prstGeom prst="line">
                <a:avLst/>
              </a:prstGeom>
              <a:ln w="127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250" fill="hold"/>
                                        <p:tgtEl>
                                          <p:spTgt spid="30"/>
                                        </p:tgtEl>
                                        <p:attrNameLst>
                                          <p:attrName>ppt_w</p:attrName>
                                        </p:attrNameLst>
                                      </p:cBhvr>
                                      <p:tavLst>
                                        <p:tav tm="0">
                                          <p:val>
                                            <p:fltVal val="0"/>
                                          </p:val>
                                        </p:tav>
                                        <p:tav tm="100000">
                                          <p:val>
                                            <p:strVal val="#ppt_w"/>
                                          </p:val>
                                        </p:tav>
                                      </p:tavLst>
                                    </p:anim>
                                    <p:anim calcmode="lin" valueType="num">
                                      <p:cBhvr>
                                        <p:cTn id="14" dur="1250" fill="hold"/>
                                        <p:tgtEl>
                                          <p:spTgt spid="30"/>
                                        </p:tgtEl>
                                        <p:attrNameLst>
                                          <p:attrName>ppt_h</p:attrName>
                                        </p:attrNameLst>
                                      </p:cBhvr>
                                      <p:tavLst>
                                        <p:tav tm="0">
                                          <p:val>
                                            <p:fltVal val="0"/>
                                          </p:val>
                                        </p:tav>
                                        <p:tav tm="100000">
                                          <p:val>
                                            <p:strVal val="#ppt_h"/>
                                          </p:val>
                                        </p:tav>
                                      </p:tavLst>
                                    </p:anim>
                                    <p:anim calcmode="lin" valueType="num">
                                      <p:cBhvr>
                                        <p:cTn id="15" dur="1250" fill="hold"/>
                                        <p:tgtEl>
                                          <p:spTgt spid="30"/>
                                        </p:tgtEl>
                                        <p:attrNameLst>
                                          <p:attrName>style.rotation</p:attrName>
                                        </p:attrNameLst>
                                      </p:cBhvr>
                                      <p:tavLst>
                                        <p:tav tm="0">
                                          <p:val>
                                            <p:fltVal val="360"/>
                                          </p:val>
                                        </p:tav>
                                        <p:tav tm="100000">
                                          <p:val>
                                            <p:fltVal val="0"/>
                                          </p:val>
                                        </p:tav>
                                      </p:tavLst>
                                    </p:anim>
                                    <p:animEffect transition="in" filter="fade">
                                      <p:cBhvr>
                                        <p:cTn id="16"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任意多边形 37"/>
          <p:cNvSpPr/>
          <p:nvPr/>
        </p:nvSpPr>
        <p:spPr bwMode="auto">
          <a:xfrm rot="2700000">
            <a:off x="3695383" y="2869229"/>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tx1">
              <a:lumMod val="65000"/>
              <a:lumOff val="35000"/>
            </a:schemeClr>
          </a:solidFill>
          <a:ln>
            <a:noFill/>
          </a:ln>
        </p:spPr>
        <p:txBody>
          <a:bodyPr anchor="ct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44036" name="Oval 25"/>
          <p:cNvSpPr>
            <a:spLocks noChangeArrowheads="1"/>
          </p:cNvSpPr>
          <p:nvPr/>
        </p:nvSpPr>
        <p:spPr bwMode="auto">
          <a:xfrm>
            <a:off x="1868171" y="2346941"/>
            <a:ext cx="925513" cy="927100"/>
          </a:xfrm>
          <a:prstGeom prst="ellipse">
            <a:avLst/>
          </a:prstGeom>
          <a:solidFill>
            <a:schemeClr val="tx1">
              <a:lumMod val="65000"/>
              <a:lumOff val="35000"/>
            </a:schemeClr>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AU" altLang="en-US" sz="48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37" name="任意多边形 3"/>
          <p:cNvSpPr/>
          <p:nvPr/>
        </p:nvSpPr>
        <p:spPr bwMode="auto">
          <a:xfrm rot="2700000">
            <a:off x="3635059" y="822941"/>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tx1">
              <a:lumMod val="65000"/>
              <a:lumOff val="35000"/>
            </a:schemeClr>
          </a:solidFill>
          <a:ln>
            <a:noFill/>
          </a:ln>
        </p:spPr>
        <p:txBody>
          <a:bodyPr anchor="ct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44038" name="任意多边形 5"/>
          <p:cNvSpPr/>
          <p:nvPr/>
        </p:nvSpPr>
        <p:spPr bwMode="auto">
          <a:xfrm flipH="1">
            <a:off x="3882709" y="3367703"/>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bg1">
              <a:lumMod val="95000"/>
            </a:schemeClr>
          </a:solidFill>
          <a:ln>
            <a:solidFill>
              <a:schemeClr val="tx1">
                <a:lumMod val="65000"/>
                <a:lumOff val="35000"/>
              </a:schemeClr>
            </a:solidFill>
          </a:ln>
        </p:spPr>
        <p:txBody>
          <a:bodyPr anchor="ct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44039" name="任意多边形 6"/>
          <p:cNvSpPr/>
          <p:nvPr/>
        </p:nvSpPr>
        <p:spPr bwMode="auto">
          <a:xfrm flipH="1">
            <a:off x="3882709" y="5413991"/>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bg1">
              <a:lumMod val="95000"/>
            </a:schemeClr>
          </a:solidFill>
          <a:ln>
            <a:solidFill>
              <a:schemeClr val="tx1">
                <a:lumMod val="65000"/>
                <a:lumOff val="35000"/>
              </a:schemeClr>
            </a:solidFill>
          </a:ln>
        </p:spPr>
        <p:txBody>
          <a:bodyPr anchor="ct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44040" name="Text Placeholder 32"/>
          <p:cNvSpPr txBox="1">
            <a:spLocks noChangeArrowheads="1"/>
          </p:cNvSpPr>
          <p:nvPr/>
        </p:nvSpPr>
        <p:spPr bwMode="auto">
          <a:xfrm>
            <a:off x="3317559" y="2621578"/>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charset="0"/>
                <a:ea typeface="宋体" panose="02010600030101010101" pitchFamily="2" charset="-122"/>
              </a:defRPr>
            </a:lvl1pPr>
            <a:lvl2pPr marL="742950" indent="-285750" defTabSz="685800">
              <a:defRPr>
                <a:solidFill>
                  <a:schemeClr val="tx1"/>
                </a:solidFill>
                <a:latin typeface="Calibri" panose="020F0502020204030204" charset="0"/>
                <a:ea typeface="宋体" panose="02010600030101010101" pitchFamily="2" charset="-122"/>
              </a:defRPr>
            </a:lvl2pPr>
            <a:lvl3pPr marL="1143000" indent="-228600" defTabSz="685800">
              <a:defRPr>
                <a:solidFill>
                  <a:schemeClr val="tx1"/>
                </a:solidFill>
                <a:latin typeface="Calibri" panose="020F0502020204030204" charset="0"/>
                <a:ea typeface="宋体" panose="02010600030101010101" pitchFamily="2" charset="-122"/>
              </a:defRPr>
            </a:lvl3pPr>
            <a:lvl4pPr marL="1600200" indent="-228600" defTabSz="685800">
              <a:defRPr>
                <a:solidFill>
                  <a:schemeClr val="tx1"/>
                </a:solidFill>
                <a:latin typeface="Calibri" panose="020F0502020204030204" charset="0"/>
                <a:ea typeface="宋体" panose="02010600030101010101" pitchFamily="2" charset="-122"/>
              </a:defRPr>
            </a:lvl4pPr>
            <a:lvl5pPr marL="2057400" indent="-228600" defTabSz="685800">
              <a:defRPr>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90000"/>
              </a:lnSpc>
              <a:spcBef>
                <a:spcPts val="750"/>
              </a:spcBef>
            </a:pPr>
            <a:r>
              <a:rPr lang="en-US" altLang="zh-CN" sz="32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rPr>
              <a:t>01</a:t>
            </a:r>
            <a:endParaRPr lang="en-US" altLang="zh-CN" sz="32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1" name="Text Placeholder 32"/>
          <p:cNvSpPr txBox="1">
            <a:spLocks noChangeArrowheads="1"/>
          </p:cNvSpPr>
          <p:nvPr/>
        </p:nvSpPr>
        <p:spPr bwMode="auto">
          <a:xfrm>
            <a:off x="3366771" y="4669453"/>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charset="0"/>
                <a:ea typeface="宋体" panose="02010600030101010101" pitchFamily="2" charset="-122"/>
              </a:defRPr>
            </a:lvl1pPr>
            <a:lvl2pPr marL="742950" indent="-285750" defTabSz="685800">
              <a:defRPr>
                <a:solidFill>
                  <a:schemeClr val="tx1"/>
                </a:solidFill>
                <a:latin typeface="Calibri" panose="020F0502020204030204" charset="0"/>
                <a:ea typeface="宋体" panose="02010600030101010101" pitchFamily="2" charset="-122"/>
              </a:defRPr>
            </a:lvl2pPr>
            <a:lvl3pPr marL="1143000" indent="-228600" defTabSz="685800">
              <a:defRPr>
                <a:solidFill>
                  <a:schemeClr val="tx1"/>
                </a:solidFill>
                <a:latin typeface="Calibri" panose="020F0502020204030204" charset="0"/>
                <a:ea typeface="宋体" panose="02010600030101010101" pitchFamily="2" charset="-122"/>
              </a:defRPr>
            </a:lvl3pPr>
            <a:lvl4pPr marL="1600200" indent="-228600" defTabSz="685800">
              <a:defRPr>
                <a:solidFill>
                  <a:schemeClr val="tx1"/>
                </a:solidFill>
                <a:latin typeface="Calibri" panose="020F0502020204030204" charset="0"/>
                <a:ea typeface="宋体" panose="02010600030101010101" pitchFamily="2" charset="-122"/>
              </a:defRPr>
            </a:lvl4pPr>
            <a:lvl5pPr marL="2057400" indent="-228600" defTabSz="685800">
              <a:defRPr>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90000"/>
              </a:lnSpc>
              <a:spcBef>
                <a:spcPts val="750"/>
              </a:spcBef>
            </a:pPr>
            <a:r>
              <a:rPr lang="en-US" altLang="zh-CN" sz="32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rPr>
              <a:t>03</a:t>
            </a:r>
            <a:endParaRPr lang="en-US" altLang="zh-CN" sz="32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2" name="Text Placeholder 32"/>
          <p:cNvSpPr txBox="1">
            <a:spLocks noChangeArrowheads="1"/>
          </p:cNvSpPr>
          <p:nvPr/>
        </p:nvSpPr>
        <p:spPr bwMode="auto">
          <a:xfrm>
            <a:off x="4193859" y="3645516"/>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charset="0"/>
                <a:ea typeface="宋体" panose="02010600030101010101" pitchFamily="2" charset="-122"/>
              </a:defRPr>
            </a:lvl1pPr>
            <a:lvl2pPr marL="742950" indent="-285750" defTabSz="685800">
              <a:defRPr>
                <a:solidFill>
                  <a:schemeClr val="tx1"/>
                </a:solidFill>
                <a:latin typeface="Calibri" panose="020F0502020204030204" charset="0"/>
                <a:ea typeface="宋体" panose="02010600030101010101" pitchFamily="2" charset="-122"/>
              </a:defRPr>
            </a:lvl2pPr>
            <a:lvl3pPr marL="1143000" indent="-228600" defTabSz="685800">
              <a:defRPr>
                <a:solidFill>
                  <a:schemeClr val="tx1"/>
                </a:solidFill>
                <a:latin typeface="Calibri" panose="020F0502020204030204" charset="0"/>
                <a:ea typeface="宋体" panose="02010600030101010101" pitchFamily="2" charset="-122"/>
              </a:defRPr>
            </a:lvl3pPr>
            <a:lvl4pPr marL="1600200" indent="-228600" defTabSz="685800">
              <a:defRPr>
                <a:solidFill>
                  <a:schemeClr val="tx1"/>
                </a:solidFill>
                <a:latin typeface="Calibri" panose="020F0502020204030204" charset="0"/>
                <a:ea typeface="宋体" panose="02010600030101010101" pitchFamily="2" charset="-122"/>
              </a:defRPr>
            </a:lvl4pPr>
            <a:lvl5pPr marL="2057400" indent="-228600" defTabSz="685800">
              <a:defRPr>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90000"/>
              </a:lnSpc>
              <a:spcBef>
                <a:spcPts val="750"/>
              </a:spcBef>
            </a:pPr>
            <a:r>
              <a:rPr lang="en-US" altLang="zh-CN" sz="3200" b="1">
                <a:latin typeface="微软雅黑" panose="020B0503020204020204" charset="-122"/>
                <a:ea typeface="微软雅黑" panose="020B0503020204020204" charset="-122"/>
                <a:cs typeface="Lantinghei SC Demibold" charset="-122"/>
                <a:sym typeface="Arial" panose="020B0604020202020204" pitchFamily="34" charset="0"/>
              </a:rPr>
              <a:t>02</a:t>
            </a:r>
            <a:endParaRPr lang="en-US" altLang="zh-CN" sz="32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3" name="Text Placeholder 32"/>
          <p:cNvSpPr txBox="1">
            <a:spLocks noChangeArrowheads="1"/>
          </p:cNvSpPr>
          <p:nvPr/>
        </p:nvSpPr>
        <p:spPr bwMode="auto">
          <a:xfrm>
            <a:off x="4193859" y="5675928"/>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charset="0"/>
                <a:ea typeface="宋体" panose="02010600030101010101" pitchFamily="2" charset="-122"/>
              </a:defRPr>
            </a:lvl1pPr>
            <a:lvl2pPr marL="742950" indent="-285750" defTabSz="685800">
              <a:defRPr>
                <a:solidFill>
                  <a:schemeClr val="tx1"/>
                </a:solidFill>
                <a:latin typeface="Calibri" panose="020F0502020204030204" charset="0"/>
                <a:ea typeface="宋体" panose="02010600030101010101" pitchFamily="2" charset="-122"/>
              </a:defRPr>
            </a:lvl2pPr>
            <a:lvl3pPr marL="1143000" indent="-228600" defTabSz="685800">
              <a:defRPr>
                <a:solidFill>
                  <a:schemeClr val="tx1"/>
                </a:solidFill>
                <a:latin typeface="Calibri" panose="020F0502020204030204" charset="0"/>
                <a:ea typeface="宋体" panose="02010600030101010101" pitchFamily="2" charset="-122"/>
              </a:defRPr>
            </a:lvl3pPr>
            <a:lvl4pPr marL="1600200" indent="-228600" defTabSz="685800">
              <a:defRPr>
                <a:solidFill>
                  <a:schemeClr val="tx1"/>
                </a:solidFill>
                <a:latin typeface="Calibri" panose="020F0502020204030204" charset="0"/>
                <a:ea typeface="宋体" panose="02010600030101010101" pitchFamily="2" charset="-122"/>
              </a:defRPr>
            </a:lvl4pPr>
            <a:lvl5pPr marL="2057400" indent="-228600" defTabSz="685800">
              <a:defRPr>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90000"/>
              </a:lnSpc>
              <a:spcBef>
                <a:spcPts val="750"/>
              </a:spcBef>
            </a:pPr>
            <a:r>
              <a:rPr lang="en-US" altLang="zh-CN" sz="3200" b="1">
                <a:latin typeface="微软雅黑" panose="020B0503020204020204" charset="-122"/>
                <a:ea typeface="微软雅黑" panose="020B0503020204020204" charset="-122"/>
                <a:cs typeface="Lantinghei SC Demibold" charset="-122"/>
                <a:sym typeface="Arial" panose="020B0604020202020204" pitchFamily="34" charset="0"/>
              </a:rPr>
              <a:t>04</a:t>
            </a:r>
            <a:endParaRPr lang="en-US" altLang="zh-CN" sz="32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4" name="Oval 27"/>
          <p:cNvSpPr>
            <a:spLocks noChangeArrowheads="1"/>
          </p:cNvSpPr>
          <p:nvPr/>
        </p:nvSpPr>
        <p:spPr bwMode="auto">
          <a:xfrm>
            <a:off x="1868171" y="4393228"/>
            <a:ext cx="925513" cy="927100"/>
          </a:xfrm>
          <a:prstGeom prst="ellipse">
            <a:avLst/>
          </a:prstGeom>
          <a:solidFill>
            <a:schemeClr val="tx1">
              <a:lumMod val="65000"/>
              <a:lumOff val="35000"/>
            </a:schemeClr>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AU" altLang="en-US" sz="48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5" name="Oval 28"/>
          <p:cNvSpPr>
            <a:spLocks noChangeArrowheads="1"/>
          </p:cNvSpPr>
          <p:nvPr/>
        </p:nvSpPr>
        <p:spPr bwMode="auto">
          <a:xfrm>
            <a:off x="9321484" y="3367703"/>
            <a:ext cx="925512" cy="927100"/>
          </a:xfrm>
          <a:prstGeom prst="ellipse">
            <a:avLst/>
          </a:prstGeom>
          <a:solidFill>
            <a:schemeClr val="bg1">
              <a:lumMod val="9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AU" altLang="en-US" sz="24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6" name="Oval 29"/>
          <p:cNvSpPr>
            <a:spLocks noChangeArrowheads="1"/>
          </p:cNvSpPr>
          <p:nvPr/>
        </p:nvSpPr>
        <p:spPr bwMode="auto">
          <a:xfrm>
            <a:off x="9321484" y="5413991"/>
            <a:ext cx="925512" cy="927100"/>
          </a:xfrm>
          <a:prstGeom prst="ellipse">
            <a:avLst/>
          </a:prstGeom>
          <a:solidFill>
            <a:schemeClr val="bg1">
              <a:lumMod val="9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AU" altLang="en-US" sz="24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47" name="Freeform 101"/>
          <p:cNvSpPr>
            <a:spLocks noEditPoints="1"/>
          </p:cNvSpPr>
          <p:nvPr/>
        </p:nvSpPr>
        <p:spPr bwMode="auto">
          <a:xfrm>
            <a:off x="9554846" y="5685453"/>
            <a:ext cx="388938" cy="382588"/>
          </a:xfrm>
          <a:custGeom>
            <a:avLst/>
            <a:gdLst>
              <a:gd name="T0" fmla="*/ 261318 w 192"/>
              <a:gd name="T1" fmla="*/ 173360 h 192"/>
              <a:gd name="T2" fmla="*/ 267395 w 192"/>
              <a:gd name="T3" fmla="*/ 175353 h 192"/>
              <a:gd name="T4" fmla="*/ 273472 w 192"/>
              <a:gd name="T5" fmla="*/ 173360 h 192"/>
              <a:gd name="T6" fmla="*/ 376784 w 192"/>
              <a:gd name="T7" fmla="*/ 67750 h 192"/>
              <a:gd name="T8" fmla="*/ 388938 w 192"/>
              <a:gd name="T9" fmla="*/ 39853 h 192"/>
              <a:gd name="T10" fmla="*/ 376784 w 192"/>
              <a:gd name="T11" fmla="*/ 11956 h 192"/>
              <a:gd name="T12" fmla="*/ 348424 w 192"/>
              <a:gd name="T13" fmla="*/ 0 h 192"/>
              <a:gd name="T14" fmla="*/ 320064 w 192"/>
              <a:gd name="T15" fmla="*/ 11956 h 192"/>
              <a:gd name="T16" fmla="*/ 212700 w 192"/>
              <a:gd name="T17" fmla="*/ 113581 h 192"/>
              <a:gd name="T18" fmla="*/ 210675 w 192"/>
              <a:gd name="T19" fmla="*/ 119559 h 192"/>
              <a:gd name="T20" fmla="*/ 212700 w 192"/>
              <a:gd name="T21" fmla="*/ 125537 h 192"/>
              <a:gd name="T22" fmla="*/ 230932 w 192"/>
              <a:gd name="T23" fmla="*/ 143471 h 192"/>
              <a:gd name="T24" fmla="*/ 204598 w 192"/>
              <a:gd name="T25" fmla="*/ 169375 h 192"/>
              <a:gd name="T26" fmla="*/ 204598 w 192"/>
              <a:gd name="T27" fmla="*/ 181331 h 192"/>
              <a:gd name="T28" fmla="*/ 336269 w 192"/>
              <a:gd name="T29" fmla="*/ 310853 h 192"/>
              <a:gd name="T30" fmla="*/ 283601 w 192"/>
              <a:gd name="T31" fmla="*/ 362662 h 192"/>
              <a:gd name="T32" fmla="*/ 281575 w 192"/>
              <a:gd name="T33" fmla="*/ 360669 h 192"/>
              <a:gd name="T34" fmla="*/ 277523 w 192"/>
              <a:gd name="T35" fmla="*/ 332772 h 192"/>
              <a:gd name="T36" fmla="*/ 275498 w 192"/>
              <a:gd name="T37" fmla="*/ 332772 h 192"/>
              <a:gd name="T38" fmla="*/ 289678 w 192"/>
              <a:gd name="T39" fmla="*/ 318823 h 192"/>
              <a:gd name="T40" fmla="*/ 289678 w 192"/>
              <a:gd name="T41" fmla="*/ 306867 h 192"/>
              <a:gd name="T42" fmla="*/ 76977 w 192"/>
              <a:gd name="T43" fmla="*/ 97640 h 192"/>
              <a:gd name="T44" fmla="*/ 64823 w 192"/>
              <a:gd name="T45" fmla="*/ 97640 h 192"/>
              <a:gd name="T46" fmla="*/ 2026 w 192"/>
              <a:gd name="T47" fmla="*/ 159412 h 192"/>
              <a:gd name="T48" fmla="*/ 2026 w 192"/>
              <a:gd name="T49" fmla="*/ 169375 h 192"/>
              <a:gd name="T50" fmla="*/ 214726 w 192"/>
              <a:gd name="T51" fmla="*/ 380595 h 192"/>
              <a:gd name="T52" fmla="*/ 220803 w 192"/>
              <a:gd name="T53" fmla="*/ 382588 h 192"/>
              <a:gd name="T54" fmla="*/ 226881 w 192"/>
              <a:gd name="T55" fmla="*/ 380595 h 192"/>
              <a:gd name="T56" fmla="*/ 241061 w 192"/>
              <a:gd name="T57" fmla="*/ 366647 h 192"/>
              <a:gd name="T58" fmla="*/ 243086 w 192"/>
              <a:gd name="T59" fmla="*/ 366647 h 192"/>
              <a:gd name="T60" fmla="*/ 259292 w 192"/>
              <a:gd name="T61" fmla="*/ 374617 h 192"/>
              <a:gd name="T62" fmla="*/ 269421 w 192"/>
              <a:gd name="T63" fmla="*/ 372625 h 192"/>
              <a:gd name="T64" fmla="*/ 277523 w 192"/>
              <a:gd name="T65" fmla="*/ 380595 h 192"/>
              <a:gd name="T66" fmla="*/ 283601 w 192"/>
              <a:gd name="T67" fmla="*/ 382588 h 192"/>
              <a:gd name="T68" fmla="*/ 289678 w 192"/>
              <a:gd name="T69" fmla="*/ 380595 h 192"/>
              <a:gd name="T70" fmla="*/ 354501 w 192"/>
              <a:gd name="T71" fmla="*/ 316831 h 192"/>
              <a:gd name="T72" fmla="*/ 354501 w 192"/>
              <a:gd name="T73" fmla="*/ 304875 h 192"/>
              <a:gd name="T74" fmla="*/ 222829 w 192"/>
              <a:gd name="T75" fmla="*/ 175353 h 192"/>
              <a:gd name="T76" fmla="*/ 243086 w 192"/>
              <a:gd name="T77" fmla="*/ 153434 h 192"/>
              <a:gd name="T78" fmla="*/ 261318 w 192"/>
              <a:gd name="T79" fmla="*/ 173360 h 192"/>
              <a:gd name="T80" fmla="*/ 259292 w 192"/>
              <a:gd name="T81" fmla="*/ 113581 h 192"/>
              <a:gd name="T82" fmla="*/ 342346 w 192"/>
              <a:gd name="T83" fmla="*/ 33875 h 192"/>
              <a:gd name="T84" fmla="*/ 354501 w 192"/>
              <a:gd name="T85" fmla="*/ 33875 h 192"/>
              <a:gd name="T86" fmla="*/ 354501 w 192"/>
              <a:gd name="T87" fmla="*/ 45831 h 192"/>
              <a:gd name="T88" fmla="*/ 271446 w 192"/>
              <a:gd name="T89" fmla="*/ 125537 h 192"/>
              <a:gd name="T90" fmla="*/ 265369 w 192"/>
              <a:gd name="T91" fmla="*/ 127529 h 192"/>
              <a:gd name="T92" fmla="*/ 259292 w 192"/>
              <a:gd name="T93" fmla="*/ 125537 h 192"/>
              <a:gd name="T94" fmla="*/ 259292 w 192"/>
              <a:gd name="T95" fmla="*/ 113581 h 19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2" h="192">
                <a:moveTo>
                  <a:pt x="129" y="87"/>
                </a:moveTo>
                <a:cubicBezTo>
                  <a:pt x="130" y="87"/>
                  <a:pt x="131" y="88"/>
                  <a:pt x="132" y="88"/>
                </a:cubicBezTo>
                <a:cubicBezTo>
                  <a:pt x="133" y="88"/>
                  <a:pt x="134" y="87"/>
                  <a:pt x="135" y="87"/>
                </a:cubicBezTo>
                <a:cubicBezTo>
                  <a:pt x="186" y="34"/>
                  <a:pt x="186" y="34"/>
                  <a:pt x="186" y="34"/>
                </a:cubicBezTo>
                <a:cubicBezTo>
                  <a:pt x="190" y="30"/>
                  <a:pt x="192" y="25"/>
                  <a:pt x="192" y="20"/>
                </a:cubicBezTo>
                <a:cubicBezTo>
                  <a:pt x="192" y="15"/>
                  <a:pt x="190" y="9"/>
                  <a:pt x="186" y="6"/>
                </a:cubicBezTo>
                <a:cubicBezTo>
                  <a:pt x="182" y="2"/>
                  <a:pt x="177" y="0"/>
                  <a:pt x="172" y="0"/>
                </a:cubicBezTo>
                <a:cubicBezTo>
                  <a:pt x="167" y="0"/>
                  <a:pt x="162" y="2"/>
                  <a:pt x="158" y="6"/>
                </a:cubicBezTo>
                <a:cubicBezTo>
                  <a:pt x="105" y="57"/>
                  <a:pt x="105" y="57"/>
                  <a:pt x="105" y="57"/>
                </a:cubicBezTo>
                <a:cubicBezTo>
                  <a:pt x="105" y="58"/>
                  <a:pt x="104" y="59"/>
                  <a:pt x="104" y="60"/>
                </a:cubicBezTo>
                <a:cubicBezTo>
                  <a:pt x="104" y="61"/>
                  <a:pt x="105" y="62"/>
                  <a:pt x="105" y="63"/>
                </a:cubicBezTo>
                <a:cubicBezTo>
                  <a:pt x="114" y="72"/>
                  <a:pt x="114" y="72"/>
                  <a:pt x="114" y="72"/>
                </a:cubicBezTo>
                <a:cubicBezTo>
                  <a:pt x="101" y="85"/>
                  <a:pt x="101" y="85"/>
                  <a:pt x="101" y="85"/>
                </a:cubicBezTo>
                <a:cubicBezTo>
                  <a:pt x="100" y="87"/>
                  <a:pt x="100" y="89"/>
                  <a:pt x="101" y="91"/>
                </a:cubicBezTo>
                <a:cubicBezTo>
                  <a:pt x="166" y="156"/>
                  <a:pt x="166" y="156"/>
                  <a:pt x="166" y="156"/>
                </a:cubicBezTo>
                <a:cubicBezTo>
                  <a:pt x="140" y="182"/>
                  <a:pt x="140" y="182"/>
                  <a:pt x="140" y="182"/>
                </a:cubicBezTo>
                <a:cubicBezTo>
                  <a:pt x="139" y="181"/>
                  <a:pt x="139" y="181"/>
                  <a:pt x="139" y="181"/>
                </a:cubicBezTo>
                <a:cubicBezTo>
                  <a:pt x="141" y="177"/>
                  <a:pt x="140" y="171"/>
                  <a:pt x="137" y="167"/>
                </a:cubicBezTo>
                <a:cubicBezTo>
                  <a:pt x="136" y="167"/>
                  <a:pt x="136" y="167"/>
                  <a:pt x="136" y="167"/>
                </a:cubicBezTo>
                <a:cubicBezTo>
                  <a:pt x="143" y="160"/>
                  <a:pt x="143" y="160"/>
                  <a:pt x="143" y="160"/>
                </a:cubicBezTo>
                <a:cubicBezTo>
                  <a:pt x="144" y="158"/>
                  <a:pt x="144" y="156"/>
                  <a:pt x="143" y="154"/>
                </a:cubicBezTo>
                <a:cubicBezTo>
                  <a:pt x="38" y="49"/>
                  <a:pt x="38" y="49"/>
                  <a:pt x="38" y="49"/>
                </a:cubicBezTo>
                <a:cubicBezTo>
                  <a:pt x="36" y="47"/>
                  <a:pt x="34" y="47"/>
                  <a:pt x="32" y="49"/>
                </a:cubicBezTo>
                <a:cubicBezTo>
                  <a:pt x="1" y="80"/>
                  <a:pt x="1" y="80"/>
                  <a:pt x="1" y="80"/>
                </a:cubicBezTo>
                <a:cubicBezTo>
                  <a:pt x="0" y="81"/>
                  <a:pt x="0" y="84"/>
                  <a:pt x="1" y="85"/>
                </a:cubicBezTo>
                <a:cubicBezTo>
                  <a:pt x="106" y="191"/>
                  <a:pt x="106" y="191"/>
                  <a:pt x="106" y="191"/>
                </a:cubicBezTo>
                <a:cubicBezTo>
                  <a:pt x="107" y="191"/>
                  <a:pt x="108" y="192"/>
                  <a:pt x="109" y="192"/>
                </a:cubicBezTo>
                <a:cubicBezTo>
                  <a:pt x="110" y="192"/>
                  <a:pt x="111" y="191"/>
                  <a:pt x="112" y="191"/>
                </a:cubicBezTo>
                <a:cubicBezTo>
                  <a:pt x="119" y="184"/>
                  <a:pt x="119" y="184"/>
                  <a:pt x="119" y="184"/>
                </a:cubicBezTo>
                <a:cubicBezTo>
                  <a:pt x="119" y="184"/>
                  <a:pt x="119" y="184"/>
                  <a:pt x="120" y="184"/>
                </a:cubicBezTo>
                <a:cubicBezTo>
                  <a:pt x="122" y="187"/>
                  <a:pt x="125" y="188"/>
                  <a:pt x="128" y="188"/>
                </a:cubicBezTo>
                <a:cubicBezTo>
                  <a:pt x="130" y="188"/>
                  <a:pt x="132" y="187"/>
                  <a:pt x="133" y="187"/>
                </a:cubicBezTo>
                <a:cubicBezTo>
                  <a:pt x="137" y="191"/>
                  <a:pt x="137" y="191"/>
                  <a:pt x="137" y="191"/>
                </a:cubicBezTo>
                <a:cubicBezTo>
                  <a:pt x="138" y="191"/>
                  <a:pt x="139" y="192"/>
                  <a:pt x="140" y="192"/>
                </a:cubicBezTo>
                <a:cubicBezTo>
                  <a:pt x="141" y="192"/>
                  <a:pt x="142" y="191"/>
                  <a:pt x="143" y="191"/>
                </a:cubicBezTo>
                <a:cubicBezTo>
                  <a:pt x="175" y="159"/>
                  <a:pt x="175" y="159"/>
                  <a:pt x="175" y="159"/>
                </a:cubicBezTo>
                <a:cubicBezTo>
                  <a:pt x="176" y="157"/>
                  <a:pt x="176" y="155"/>
                  <a:pt x="175" y="153"/>
                </a:cubicBezTo>
                <a:cubicBezTo>
                  <a:pt x="110" y="88"/>
                  <a:pt x="110" y="88"/>
                  <a:pt x="110" y="88"/>
                </a:cubicBezTo>
                <a:cubicBezTo>
                  <a:pt x="120" y="77"/>
                  <a:pt x="120" y="77"/>
                  <a:pt x="120" y="77"/>
                </a:cubicBezTo>
                <a:lnTo>
                  <a:pt x="129" y="87"/>
                </a:lnTo>
                <a:close/>
                <a:moveTo>
                  <a:pt x="128" y="57"/>
                </a:moveTo>
                <a:cubicBezTo>
                  <a:pt x="169" y="17"/>
                  <a:pt x="169" y="17"/>
                  <a:pt x="169" y="17"/>
                </a:cubicBezTo>
                <a:cubicBezTo>
                  <a:pt x="171" y="16"/>
                  <a:pt x="173" y="16"/>
                  <a:pt x="175" y="17"/>
                </a:cubicBezTo>
                <a:cubicBezTo>
                  <a:pt x="176" y="19"/>
                  <a:pt x="176" y="21"/>
                  <a:pt x="175" y="23"/>
                </a:cubicBezTo>
                <a:cubicBezTo>
                  <a:pt x="134" y="63"/>
                  <a:pt x="134" y="63"/>
                  <a:pt x="134" y="63"/>
                </a:cubicBezTo>
                <a:cubicBezTo>
                  <a:pt x="133" y="64"/>
                  <a:pt x="132" y="64"/>
                  <a:pt x="131" y="64"/>
                </a:cubicBezTo>
                <a:cubicBezTo>
                  <a:pt x="130" y="64"/>
                  <a:pt x="129" y="64"/>
                  <a:pt x="128" y="63"/>
                </a:cubicBezTo>
                <a:cubicBezTo>
                  <a:pt x="126" y="61"/>
                  <a:pt x="126" y="59"/>
                  <a:pt x="128"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72751" tIns="36376" rIns="72751" bIns="36376"/>
          <a:lstStyle/>
          <a:p>
            <a:endParaRPr lang="zh-CN" altLang="en-US" sz="1600" b="1">
              <a:latin typeface="微软雅黑" panose="020B0503020204020204" charset="-122"/>
              <a:ea typeface="微软雅黑" panose="020B0503020204020204" charset="-122"/>
              <a:cs typeface="Lantinghei SC Demibold" charset="-122"/>
            </a:endParaRPr>
          </a:p>
        </p:txBody>
      </p:sp>
      <p:pic>
        <p:nvPicPr>
          <p:cNvPr id="44048" name="组合 1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82484" y="2632691"/>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9" name="组合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3896" y="3645516"/>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0"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321" y="4669453"/>
            <a:ext cx="3238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51" name="组合 24"/>
          <p:cNvGrpSpPr/>
          <p:nvPr/>
        </p:nvGrpSpPr>
        <p:grpSpPr bwMode="auto">
          <a:xfrm>
            <a:off x="3987484" y="2558078"/>
            <a:ext cx="3894137" cy="439800"/>
            <a:chOff x="0" y="0"/>
            <a:chExt cx="3893699" cy="438793"/>
          </a:xfrm>
        </p:grpSpPr>
        <p:sp>
          <p:nvSpPr>
            <p:cNvPr id="44062" name="TextBox 13"/>
            <p:cNvSpPr txBox="1">
              <a:spLocks noChangeArrowheads="1"/>
            </p:cNvSpPr>
            <p:nvPr/>
          </p:nvSpPr>
          <p:spPr bwMode="auto">
            <a:xfrm>
              <a:off x="0" y="0"/>
              <a:ext cx="1295287" cy="214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63" name="TextBox 13"/>
            <p:cNvSpPr txBox="1">
              <a:spLocks noChangeArrowheads="1"/>
            </p:cNvSpPr>
            <p:nvPr/>
          </p:nvSpPr>
          <p:spPr bwMode="auto">
            <a:xfrm>
              <a:off x="4081" y="269904"/>
              <a:ext cx="3889618" cy="16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grpSp>
        <p:nvGrpSpPr>
          <p:cNvPr id="44052" name="组合 27"/>
          <p:cNvGrpSpPr/>
          <p:nvPr/>
        </p:nvGrpSpPr>
        <p:grpSpPr bwMode="auto">
          <a:xfrm>
            <a:off x="4847909" y="3604241"/>
            <a:ext cx="3894137" cy="438857"/>
            <a:chOff x="0" y="0"/>
            <a:chExt cx="3893699" cy="439384"/>
          </a:xfrm>
        </p:grpSpPr>
        <p:sp>
          <p:nvSpPr>
            <p:cNvPr id="44060" name="TextBox 13"/>
            <p:cNvSpPr txBox="1">
              <a:spLocks noChangeArrowheads="1"/>
            </p:cNvSpPr>
            <p:nvPr/>
          </p:nvSpPr>
          <p:spPr bwMode="auto">
            <a:xfrm>
              <a:off x="0" y="0"/>
              <a:ext cx="1295287" cy="21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61" name="TextBox 13"/>
            <p:cNvSpPr txBox="1">
              <a:spLocks noChangeArrowheads="1"/>
            </p:cNvSpPr>
            <p:nvPr/>
          </p:nvSpPr>
          <p:spPr bwMode="auto">
            <a:xfrm>
              <a:off x="4081" y="269904"/>
              <a:ext cx="3889618" cy="16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grpSp>
        <p:nvGrpSpPr>
          <p:cNvPr id="44053" name="组合 30"/>
          <p:cNvGrpSpPr/>
          <p:nvPr/>
        </p:nvGrpSpPr>
        <p:grpSpPr bwMode="auto">
          <a:xfrm>
            <a:off x="4047809" y="4647228"/>
            <a:ext cx="3894137" cy="438857"/>
            <a:chOff x="0" y="0"/>
            <a:chExt cx="3893699" cy="439384"/>
          </a:xfrm>
        </p:grpSpPr>
        <p:sp>
          <p:nvSpPr>
            <p:cNvPr id="44058" name="TextBox 13"/>
            <p:cNvSpPr txBox="1">
              <a:spLocks noChangeArrowheads="1"/>
            </p:cNvSpPr>
            <p:nvPr/>
          </p:nvSpPr>
          <p:spPr bwMode="auto">
            <a:xfrm>
              <a:off x="0" y="0"/>
              <a:ext cx="1295287" cy="21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59" name="TextBox 13"/>
            <p:cNvSpPr txBox="1">
              <a:spLocks noChangeArrowheads="1"/>
            </p:cNvSpPr>
            <p:nvPr/>
          </p:nvSpPr>
          <p:spPr bwMode="auto">
            <a:xfrm>
              <a:off x="4081" y="269904"/>
              <a:ext cx="3889618" cy="16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grpSp>
        <p:nvGrpSpPr>
          <p:cNvPr id="44054" name="组合 33"/>
          <p:cNvGrpSpPr/>
          <p:nvPr/>
        </p:nvGrpSpPr>
        <p:grpSpPr bwMode="auto">
          <a:xfrm>
            <a:off x="4847909" y="5650528"/>
            <a:ext cx="3894137" cy="438857"/>
            <a:chOff x="0" y="0"/>
            <a:chExt cx="3893699" cy="439384"/>
          </a:xfrm>
        </p:grpSpPr>
        <p:sp>
          <p:nvSpPr>
            <p:cNvPr id="44056" name="TextBox 13"/>
            <p:cNvSpPr txBox="1">
              <a:spLocks noChangeArrowheads="1"/>
            </p:cNvSpPr>
            <p:nvPr/>
          </p:nvSpPr>
          <p:spPr bwMode="auto">
            <a:xfrm>
              <a:off x="0" y="0"/>
              <a:ext cx="1295287" cy="21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4057" name="TextBox 13"/>
            <p:cNvSpPr txBox="1">
              <a:spLocks noChangeArrowheads="1"/>
            </p:cNvSpPr>
            <p:nvPr/>
          </p:nvSpPr>
          <p:spPr bwMode="auto">
            <a:xfrm>
              <a:off x="4081" y="269904"/>
              <a:ext cx="3889618" cy="16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grpSp>
        <p:nvGrpSpPr>
          <p:cNvPr id="30" name="Group 468"/>
          <p:cNvGrpSpPr/>
          <p:nvPr/>
        </p:nvGrpSpPr>
        <p:grpSpPr>
          <a:xfrm>
            <a:off x="3687446" y="630241"/>
            <a:ext cx="5054600" cy="1116519"/>
            <a:chOff x="3568700" y="186058"/>
            <a:chExt cx="5054600" cy="1116519"/>
          </a:xfrm>
        </p:grpSpPr>
        <p:sp>
          <p:nvSpPr>
            <p:cNvPr id="31"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32"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33" name="Group 471"/>
            <p:cNvGrpSpPr/>
            <p:nvPr/>
          </p:nvGrpSpPr>
          <p:grpSpPr>
            <a:xfrm>
              <a:off x="3669560" y="853565"/>
              <a:ext cx="4852881" cy="11430"/>
              <a:chOff x="5926470" y="6430886"/>
              <a:chExt cx="339061" cy="11430"/>
            </a:xfrm>
          </p:grpSpPr>
          <p:cxnSp>
            <p:nvCxnSpPr>
              <p:cNvPr id="34"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5"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wipe(left)">
                                      <p:cBhvr>
                                        <p:cTn id="7" dur="750"/>
                                        <p:tgtEl>
                                          <p:spTgt spid="44037"/>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44038"/>
                                        </p:tgtEl>
                                        <p:attrNameLst>
                                          <p:attrName>style.visibility</p:attrName>
                                        </p:attrNameLst>
                                      </p:cBhvr>
                                      <p:to>
                                        <p:strVal val="visible"/>
                                      </p:to>
                                    </p:set>
                                    <p:animEffect transition="in" filter="wipe(right)">
                                      <p:cBhvr>
                                        <p:cTn id="11" dur="500"/>
                                        <p:tgtEl>
                                          <p:spTgt spid="440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wipe(left)">
                                      <p:cBhvr>
                                        <p:cTn id="15" dur="500"/>
                                        <p:tgtEl>
                                          <p:spTgt spid="44034"/>
                                        </p:tgtEl>
                                      </p:cBhvr>
                                    </p:animEffect>
                                  </p:childTnLst>
                                </p:cTn>
                              </p:par>
                            </p:childTnLst>
                          </p:cTn>
                        </p:par>
                        <p:par>
                          <p:cTn id="16" fill="hold">
                            <p:stCondLst>
                              <p:cond delay="2000"/>
                            </p:stCondLst>
                            <p:childTnLst>
                              <p:par>
                                <p:cTn id="17" presetID="22" presetClass="entr" presetSubtype="2" fill="hold" grpId="0" nodeType="afterEffect">
                                  <p:stCondLst>
                                    <p:cond delay="0"/>
                                  </p:stCondLst>
                                  <p:childTnLst>
                                    <p:set>
                                      <p:cBhvr>
                                        <p:cTn id="18" dur="1" fill="hold">
                                          <p:stCondLst>
                                            <p:cond delay="0"/>
                                          </p:stCondLst>
                                        </p:cTn>
                                        <p:tgtEl>
                                          <p:spTgt spid="44039"/>
                                        </p:tgtEl>
                                        <p:attrNameLst>
                                          <p:attrName>style.visibility</p:attrName>
                                        </p:attrNameLst>
                                      </p:cBhvr>
                                      <p:to>
                                        <p:strVal val="visible"/>
                                      </p:to>
                                    </p:set>
                                    <p:animEffect transition="in" filter="wipe(right)">
                                      <p:cBhvr>
                                        <p:cTn id="19" dur="500"/>
                                        <p:tgtEl>
                                          <p:spTgt spid="44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7" grpId="0" animBg="1"/>
      <p:bldP spid="44038" grpId="0" animBg="1"/>
      <p:bldP spid="440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98197" y="2220425"/>
            <a:ext cx="10534648" cy="3933548"/>
            <a:chOff x="931179" y="1817498"/>
            <a:chExt cx="10329644" cy="3857001"/>
          </a:xfrm>
        </p:grpSpPr>
        <p:sp>
          <p:nvSpPr>
            <p:cNvPr id="3" name="Rounded Rectangle 30"/>
            <p:cNvSpPr/>
            <p:nvPr/>
          </p:nvSpPr>
          <p:spPr>
            <a:xfrm>
              <a:off x="8826682" y="2726354"/>
              <a:ext cx="454525" cy="2043673"/>
            </a:xfrm>
            <a:prstGeom prst="roundRect">
              <a:avLst>
                <a:gd name="adj" fmla="val 50000"/>
              </a:avLst>
            </a:prstGeom>
            <a:solidFill>
              <a:schemeClr val="bg1">
                <a:alpha val="35000"/>
              </a:schemeClr>
            </a:solidFill>
            <a:ln w="9525">
              <a:solidFill>
                <a:srgbClr val="5F71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4" name="Rounded Rectangle 29"/>
            <p:cNvSpPr/>
            <p:nvPr/>
          </p:nvSpPr>
          <p:spPr>
            <a:xfrm>
              <a:off x="6854764" y="2726354"/>
              <a:ext cx="454525" cy="2043673"/>
            </a:xfrm>
            <a:prstGeom prst="roundRect">
              <a:avLst>
                <a:gd name="adj" fmla="val 50000"/>
              </a:avLst>
            </a:prstGeom>
            <a:solidFill>
              <a:schemeClr val="bg1">
                <a:alpha val="35000"/>
              </a:schemeClr>
            </a:solidFill>
            <a:ln w="9525">
              <a:solidFill>
                <a:srgbClr val="5F71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5" name="Rounded Rectangle 28"/>
            <p:cNvSpPr/>
            <p:nvPr/>
          </p:nvSpPr>
          <p:spPr>
            <a:xfrm>
              <a:off x="4882850" y="2726354"/>
              <a:ext cx="454525" cy="2043673"/>
            </a:xfrm>
            <a:prstGeom prst="roundRect">
              <a:avLst>
                <a:gd name="adj" fmla="val 50000"/>
              </a:avLst>
            </a:prstGeom>
            <a:solidFill>
              <a:schemeClr val="bg1">
                <a:alpha val="35000"/>
              </a:schemeClr>
            </a:solidFill>
            <a:ln w="9525">
              <a:solidFill>
                <a:srgbClr val="5F71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6" name="Rounded Rectangle 4"/>
            <p:cNvSpPr/>
            <p:nvPr/>
          </p:nvSpPr>
          <p:spPr>
            <a:xfrm>
              <a:off x="2910343" y="2726354"/>
              <a:ext cx="454525" cy="2043673"/>
            </a:xfrm>
            <a:prstGeom prst="roundRect">
              <a:avLst>
                <a:gd name="adj" fmla="val 50000"/>
              </a:avLst>
            </a:prstGeom>
            <a:solidFill>
              <a:schemeClr val="bg1">
                <a:alpha val="35000"/>
              </a:schemeClr>
            </a:solidFill>
            <a:ln w="9525">
              <a:solidFill>
                <a:srgbClr val="5F71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grpSp>
          <p:nvGrpSpPr>
            <p:cNvPr id="7" name="Group 1"/>
            <p:cNvGrpSpPr/>
            <p:nvPr/>
          </p:nvGrpSpPr>
          <p:grpSpPr>
            <a:xfrm>
              <a:off x="931179" y="2706543"/>
              <a:ext cx="10329644" cy="2076518"/>
              <a:chOff x="931179" y="2706543"/>
              <a:chExt cx="10329644" cy="2076518"/>
            </a:xfrm>
          </p:grpSpPr>
          <p:grpSp>
            <p:nvGrpSpPr>
              <p:cNvPr id="18" name="Group 7"/>
              <p:cNvGrpSpPr/>
              <p:nvPr/>
            </p:nvGrpSpPr>
            <p:grpSpPr>
              <a:xfrm>
                <a:off x="931179" y="2706543"/>
                <a:ext cx="2441982" cy="458370"/>
                <a:chOff x="2774001" y="2674177"/>
                <a:chExt cx="1151750" cy="335286"/>
              </a:xfrm>
            </p:grpSpPr>
            <p:sp>
              <p:nvSpPr>
                <p:cNvPr id="31" name="Rounded Rectangle 8"/>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A77000"/>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b="1">
                    <a:latin typeface="微软雅黑" panose="020B0503020204020204" charset="-122"/>
                    <a:ea typeface="Lantinghei SC Demibold" charset="-122"/>
                    <a:cs typeface="Lantinghei SC Demibold" charset="-122"/>
                  </a:endParaRPr>
                </a:p>
              </p:txBody>
            </p:sp>
            <p:sp>
              <p:nvSpPr>
                <p:cNvPr id="32" name="Rectangle 3"/>
                <p:cNvSpPr txBox="1">
                  <a:spLocks noChangeArrowheads="1"/>
                </p:cNvSpPr>
                <p:nvPr/>
              </p:nvSpPr>
              <p:spPr bwMode="auto">
                <a:xfrm>
                  <a:off x="2911048" y="2675829"/>
                  <a:ext cx="877657" cy="288539"/>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000" dirty="0" smtClean="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DESIGN 01</a:t>
                  </a:r>
                  <a:endParaRPr lang="en-US" altLang="ko-KR" sz="2000" dirty="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grpSp>
            <p:nvGrpSpPr>
              <p:cNvPr id="19" name="Group 10"/>
              <p:cNvGrpSpPr/>
              <p:nvPr/>
            </p:nvGrpSpPr>
            <p:grpSpPr>
              <a:xfrm>
                <a:off x="8818841" y="2706543"/>
                <a:ext cx="2441982" cy="458370"/>
                <a:chOff x="2774001" y="2674177"/>
                <a:chExt cx="1151750" cy="335286"/>
              </a:xfrm>
            </p:grpSpPr>
            <p:sp>
              <p:nvSpPr>
                <p:cNvPr id="29" name="Rounded Rectangle 11"/>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586875"/>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b="1">
                    <a:latin typeface="微软雅黑" panose="020B0503020204020204" charset="-122"/>
                    <a:ea typeface="Lantinghei SC Demibold" charset="-122"/>
                    <a:cs typeface="Lantinghei SC Demibold" charset="-122"/>
                  </a:endParaRPr>
                </a:p>
              </p:txBody>
            </p:sp>
            <p:sp>
              <p:nvSpPr>
                <p:cNvPr id="30" name="Rectangle 3"/>
                <p:cNvSpPr txBox="1">
                  <a:spLocks noChangeArrowheads="1"/>
                </p:cNvSpPr>
                <p:nvPr/>
              </p:nvSpPr>
              <p:spPr bwMode="auto">
                <a:xfrm>
                  <a:off x="2838254" y="2675829"/>
                  <a:ext cx="1023244" cy="28854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000" dirty="0" smtClean="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DESIGN 05</a:t>
                  </a:r>
                  <a:endParaRPr lang="en-US" altLang="ko-KR" sz="2000" dirty="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grpSp>
            <p:nvGrpSpPr>
              <p:cNvPr id="20" name="Group 17"/>
              <p:cNvGrpSpPr/>
              <p:nvPr/>
            </p:nvGrpSpPr>
            <p:grpSpPr>
              <a:xfrm>
                <a:off x="4875009" y="2706543"/>
                <a:ext cx="2441982" cy="458368"/>
                <a:chOff x="2774001" y="2674177"/>
                <a:chExt cx="1151750" cy="335286"/>
              </a:xfrm>
            </p:grpSpPr>
            <p:sp>
              <p:nvSpPr>
                <p:cNvPr id="27" name="Rounded Rectangle 21"/>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124968"/>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b="1">
                    <a:latin typeface="微软雅黑" panose="020B0503020204020204" charset="-122"/>
                    <a:ea typeface="Lantinghei SC Demibold" charset="-122"/>
                    <a:cs typeface="Lantinghei SC Demibold" charset="-122"/>
                  </a:endParaRPr>
                </a:p>
              </p:txBody>
            </p:sp>
            <p:sp>
              <p:nvSpPr>
                <p:cNvPr id="28" name="Rectangle 3"/>
                <p:cNvSpPr txBox="1">
                  <a:spLocks noChangeArrowheads="1"/>
                </p:cNvSpPr>
                <p:nvPr/>
              </p:nvSpPr>
              <p:spPr bwMode="auto">
                <a:xfrm>
                  <a:off x="2838254" y="2675829"/>
                  <a:ext cx="1023244" cy="28854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000" dirty="0" smtClean="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DESIGN 03</a:t>
                  </a:r>
                  <a:endParaRPr lang="en-US" altLang="ko-KR" sz="2000" dirty="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grpSp>
            <p:nvGrpSpPr>
              <p:cNvPr id="21" name="Group 13"/>
              <p:cNvGrpSpPr/>
              <p:nvPr/>
            </p:nvGrpSpPr>
            <p:grpSpPr>
              <a:xfrm>
                <a:off x="2903094" y="4324691"/>
                <a:ext cx="2441982" cy="458370"/>
                <a:chOff x="2774001" y="2674177"/>
                <a:chExt cx="1151750" cy="335286"/>
              </a:xfrm>
            </p:grpSpPr>
            <p:sp>
              <p:nvSpPr>
                <p:cNvPr id="25" name="Rounded Rectangle 14"/>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586875">
                          <a:lumMod val="60000"/>
                        </a:srgbClr>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b="1">
                    <a:latin typeface="微软雅黑" panose="020B0503020204020204" charset="-122"/>
                    <a:ea typeface="Lantinghei SC Demibold" charset="-122"/>
                    <a:cs typeface="Lantinghei SC Demibold" charset="-122"/>
                  </a:endParaRPr>
                </a:p>
              </p:txBody>
            </p:sp>
            <p:sp>
              <p:nvSpPr>
                <p:cNvPr id="26" name="Rectangle 3"/>
                <p:cNvSpPr txBox="1">
                  <a:spLocks noChangeArrowheads="1"/>
                </p:cNvSpPr>
                <p:nvPr/>
              </p:nvSpPr>
              <p:spPr bwMode="auto">
                <a:xfrm>
                  <a:off x="2838254" y="2675830"/>
                  <a:ext cx="1023244" cy="28854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000" dirty="0" smtClean="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DESIGN 02</a:t>
                  </a:r>
                  <a:endParaRPr lang="en-US" altLang="ko-KR" sz="2000" dirty="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grpSp>
            <p:nvGrpSpPr>
              <p:cNvPr id="22" name="Group 23"/>
              <p:cNvGrpSpPr/>
              <p:nvPr/>
            </p:nvGrpSpPr>
            <p:grpSpPr>
              <a:xfrm>
                <a:off x="6846925" y="4324691"/>
                <a:ext cx="2441982" cy="458370"/>
                <a:chOff x="2774001" y="2674177"/>
                <a:chExt cx="1151750" cy="335286"/>
              </a:xfrm>
            </p:grpSpPr>
            <p:sp>
              <p:nvSpPr>
                <p:cNvPr id="23" name="Rounded Rectangle 26"/>
                <p:cNvSpPr/>
                <p:nvPr/>
              </p:nvSpPr>
              <p:spPr>
                <a:xfrm>
                  <a:off x="2774001" y="2674177"/>
                  <a:ext cx="1151750" cy="335286"/>
                </a:xfrm>
                <a:prstGeom prst="roundRect">
                  <a:avLst>
                    <a:gd name="adj" fmla="val 50000"/>
                  </a:avLst>
                </a:prstGeom>
                <a:solidFill>
                  <a:schemeClr val="tx1">
                    <a:lumMod val="65000"/>
                    <a:lumOff val="35000"/>
                  </a:schemeClr>
                </a:solidFill>
                <a:ln w="15875">
                  <a:gradFill flip="none" rotWithShape="1">
                    <a:gsLst>
                      <a:gs pos="24000">
                        <a:srgbClr val="EBEBEB"/>
                      </a:gs>
                      <a:gs pos="0">
                        <a:schemeClr val="bg1"/>
                      </a:gs>
                      <a:gs pos="99000">
                        <a:srgbClr val="A77000">
                          <a:lumMod val="77000"/>
                        </a:srgbClr>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b="1">
                    <a:latin typeface="微软雅黑" panose="020B0503020204020204" charset="-122"/>
                    <a:ea typeface="Lantinghei SC Demibold" charset="-122"/>
                    <a:cs typeface="Lantinghei SC Demibold" charset="-122"/>
                  </a:endParaRPr>
                </a:p>
              </p:txBody>
            </p:sp>
            <p:sp>
              <p:nvSpPr>
                <p:cNvPr id="24" name="Rectangle 3"/>
                <p:cNvSpPr txBox="1">
                  <a:spLocks noChangeArrowheads="1"/>
                </p:cNvSpPr>
                <p:nvPr/>
              </p:nvSpPr>
              <p:spPr bwMode="auto">
                <a:xfrm>
                  <a:off x="2838254" y="2675827"/>
                  <a:ext cx="1023244" cy="288540"/>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2000" dirty="0" smtClean="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DESIGN 04</a:t>
                  </a:r>
                  <a:endParaRPr lang="en-US" altLang="ko-KR" sz="2000" dirty="0">
                    <a:solidFill>
                      <a:schemeClr val="bg1">
                        <a:lumMod val="9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grpSp>
        <p:sp>
          <p:nvSpPr>
            <p:cNvPr id="8" name="Rectangle 3"/>
            <p:cNvSpPr txBox="1">
              <a:spLocks noChangeArrowheads="1"/>
            </p:cNvSpPr>
            <p:nvPr/>
          </p:nvSpPr>
          <p:spPr bwMode="auto">
            <a:xfrm flipH="1">
              <a:off x="993170" y="1817498"/>
              <a:ext cx="2321186" cy="75660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time.</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sp>
          <p:nvSpPr>
            <p:cNvPr id="9" name="Rectangle 3"/>
            <p:cNvSpPr txBox="1">
              <a:spLocks noChangeArrowheads="1"/>
            </p:cNvSpPr>
            <p:nvPr/>
          </p:nvSpPr>
          <p:spPr bwMode="auto">
            <a:xfrm flipH="1">
              <a:off x="4935407" y="1817498"/>
              <a:ext cx="2321186" cy="75660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time.</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sp>
          <p:nvSpPr>
            <p:cNvPr id="10" name="Rectangle 3"/>
            <p:cNvSpPr txBox="1">
              <a:spLocks noChangeArrowheads="1"/>
            </p:cNvSpPr>
            <p:nvPr/>
          </p:nvSpPr>
          <p:spPr bwMode="auto">
            <a:xfrm flipH="1">
              <a:off x="8877644" y="1817498"/>
              <a:ext cx="2321186" cy="75660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time.</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sp>
          <p:nvSpPr>
            <p:cNvPr id="11" name="Rectangle 3"/>
            <p:cNvSpPr txBox="1">
              <a:spLocks noChangeArrowheads="1"/>
            </p:cNvSpPr>
            <p:nvPr/>
          </p:nvSpPr>
          <p:spPr bwMode="auto">
            <a:xfrm flipH="1">
              <a:off x="2963492" y="4917892"/>
              <a:ext cx="2321186" cy="75660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time.</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sp>
          <p:nvSpPr>
            <p:cNvPr id="12" name="Rectangle 3"/>
            <p:cNvSpPr txBox="1">
              <a:spLocks noChangeArrowheads="1"/>
            </p:cNvSpPr>
            <p:nvPr/>
          </p:nvSpPr>
          <p:spPr bwMode="auto">
            <a:xfrm flipH="1">
              <a:off x="6907323" y="4917892"/>
              <a:ext cx="2321186" cy="75660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time.</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sp>
          <p:nvSpPr>
            <p:cNvPr id="13" name="Freeform 37"/>
            <p:cNvSpPr>
              <a:spLocks noEditPoints="1"/>
            </p:cNvSpPr>
            <p:nvPr/>
          </p:nvSpPr>
          <p:spPr bwMode="auto">
            <a:xfrm>
              <a:off x="7852172" y="3460957"/>
              <a:ext cx="431489" cy="574466"/>
            </a:xfrm>
            <a:custGeom>
              <a:avLst/>
              <a:gdLst>
                <a:gd name="T0" fmla="*/ 828 w 1353"/>
                <a:gd name="T1" fmla="*/ 1302 h 1799"/>
                <a:gd name="T2" fmla="*/ 1330 w 1353"/>
                <a:gd name="T3" fmla="*/ 963 h 1799"/>
                <a:gd name="T4" fmla="*/ 1311 w 1353"/>
                <a:gd name="T5" fmla="*/ 1327 h 1799"/>
                <a:gd name="T6" fmla="*/ 561 w 1353"/>
                <a:gd name="T7" fmla="*/ 99 h 1799"/>
                <a:gd name="T8" fmla="*/ 562 w 1353"/>
                <a:gd name="T9" fmla="*/ 79 h 1799"/>
                <a:gd name="T10" fmla="*/ 578 w 1353"/>
                <a:gd name="T11" fmla="*/ 44 h 1799"/>
                <a:gd name="T12" fmla="*/ 604 w 1353"/>
                <a:gd name="T13" fmla="*/ 18 h 1799"/>
                <a:gd name="T14" fmla="*/ 640 w 1353"/>
                <a:gd name="T15" fmla="*/ 2 h 1799"/>
                <a:gd name="T16" fmla="*/ 659 w 1353"/>
                <a:gd name="T17" fmla="*/ 0 h 1799"/>
                <a:gd name="T18" fmla="*/ 698 w 1353"/>
                <a:gd name="T19" fmla="*/ 7 h 1799"/>
                <a:gd name="T20" fmla="*/ 729 w 1353"/>
                <a:gd name="T21" fmla="*/ 29 h 1799"/>
                <a:gd name="T22" fmla="*/ 750 w 1353"/>
                <a:gd name="T23" fmla="*/ 60 h 1799"/>
                <a:gd name="T24" fmla="*/ 757 w 1353"/>
                <a:gd name="T25" fmla="*/ 99 h 1799"/>
                <a:gd name="T26" fmla="*/ 561 w 1353"/>
                <a:gd name="T27" fmla="*/ 238 h 1799"/>
                <a:gd name="T28" fmla="*/ 561 w 1353"/>
                <a:gd name="T29" fmla="*/ 99 h 1799"/>
                <a:gd name="T30" fmla="*/ 757 w 1353"/>
                <a:gd name="T31" fmla="*/ 1631 h 1799"/>
                <a:gd name="T32" fmla="*/ 759 w 1353"/>
                <a:gd name="T33" fmla="*/ 1636 h 1799"/>
                <a:gd name="T34" fmla="*/ 766 w 1353"/>
                <a:gd name="T35" fmla="*/ 1650 h 1799"/>
                <a:gd name="T36" fmla="*/ 780 w 1353"/>
                <a:gd name="T37" fmla="*/ 1659 h 1799"/>
                <a:gd name="T38" fmla="*/ 840 w 1353"/>
                <a:gd name="T39" fmla="*/ 1659 h 1799"/>
                <a:gd name="T40" fmla="*/ 856 w 1353"/>
                <a:gd name="T41" fmla="*/ 1661 h 1799"/>
                <a:gd name="T42" fmla="*/ 884 w 1353"/>
                <a:gd name="T43" fmla="*/ 1673 h 1799"/>
                <a:gd name="T44" fmla="*/ 907 w 1353"/>
                <a:gd name="T45" fmla="*/ 1694 h 1799"/>
                <a:gd name="T46" fmla="*/ 917 w 1353"/>
                <a:gd name="T47" fmla="*/ 1722 h 1799"/>
                <a:gd name="T48" fmla="*/ 919 w 1353"/>
                <a:gd name="T49" fmla="*/ 1799 h 1799"/>
                <a:gd name="T50" fmla="*/ 399 w 1353"/>
                <a:gd name="T51" fmla="*/ 1738 h 1799"/>
                <a:gd name="T52" fmla="*/ 401 w 1353"/>
                <a:gd name="T53" fmla="*/ 1722 h 1799"/>
                <a:gd name="T54" fmla="*/ 413 w 1353"/>
                <a:gd name="T55" fmla="*/ 1694 h 1799"/>
                <a:gd name="T56" fmla="*/ 434 w 1353"/>
                <a:gd name="T57" fmla="*/ 1673 h 1799"/>
                <a:gd name="T58" fmla="*/ 462 w 1353"/>
                <a:gd name="T59" fmla="*/ 1661 h 1799"/>
                <a:gd name="T60" fmla="*/ 532 w 1353"/>
                <a:gd name="T61" fmla="*/ 1659 h 1799"/>
                <a:gd name="T62" fmla="*/ 538 w 1353"/>
                <a:gd name="T63" fmla="*/ 1659 h 1799"/>
                <a:gd name="T64" fmla="*/ 553 w 1353"/>
                <a:gd name="T65" fmla="*/ 1650 h 1799"/>
                <a:gd name="T66" fmla="*/ 561 w 1353"/>
                <a:gd name="T67" fmla="*/ 1636 h 1799"/>
                <a:gd name="T68" fmla="*/ 561 w 1353"/>
                <a:gd name="T69" fmla="*/ 745 h 1799"/>
                <a:gd name="T70" fmla="*/ 757 w 1353"/>
                <a:gd name="T71" fmla="*/ 735 h 1799"/>
                <a:gd name="T72" fmla="*/ 132 w 1353"/>
                <a:gd name="T73" fmla="*/ 1265 h 1799"/>
                <a:gd name="T74" fmla="*/ 151 w 1353"/>
                <a:gd name="T75" fmla="*/ 902 h 1799"/>
                <a:gd name="T76" fmla="*/ 490 w 1353"/>
                <a:gd name="T77" fmla="*/ 1285 h 1799"/>
                <a:gd name="T78" fmla="*/ 23 w 1353"/>
                <a:gd name="T79" fmla="*/ 338 h 1799"/>
                <a:gd name="T80" fmla="*/ 1204 w 1353"/>
                <a:gd name="T81" fmla="*/ 274 h 1799"/>
                <a:gd name="T82" fmla="*/ 1223 w 1353"/>
                <a:gd name="T83" fmla="*/ 640 h 1799"/>
                <a:gd name="T84" fmla="*/ 42 w 1353"/>
                <a:gd name="T85" fmla="*/ 703 h 1799"/>
                <a:gd name="T86" fmla="*/ 23 w 1353"/>
                <a:gd name="T87" fmla="*/ 338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53" h="1799">
                  <a:moveTo>
                    <a:pt x="1311" y="1327"/>
                  </a:moveTo>
                  <a:lnTo>
                    <a:pt x="828" y="1302"/>
                  </a:lnTo>
                  <a:lnTo>
                    <a:pt x="828" y="937"/>
                  </a:lnTo>
                  <a:lnTo>
                    <a:pt x="1330" y="963"/>
                  </a:lnTo>
                  <a:lnTo>
                    <a:pt x="1181" y="1137"/>
                  </a:lnTo>
                  <a:lnTo>
                    <a:pt x="1311" y="1327"/>
                  </a:lnTo>
                  <a:lnTo>
                    <a:pt x="1311" y="1327"/>
                  </a:lnTo>
                  <a:close/>
                  <a:moveTo>
                    <a:pt x="561" y="99"/>
                  </a:moveTo>
                  <a:lnTo>
                    <a:pt x="561" y="99"/>
                  </a:lnTo>
                  <a:lnTo>
                    <a:pt x="562" y="79"/>
                  </a:lnTo>
                  <a:lnTo>
                    <a:pt x="569" y="60"/>
                  </a:lnTo>
                  <a:lnTo>
                    <a:pt x="578" y="44"/>
                  </a:lnTo>
                  <a:lnTo>
                    <a:pt x="590" y="29"/>
                  </a:lnTo>
                  <a:lnTo>
                    <a:pt x="604" y="18"/>
                  </a:lnTo>
                  <a:lnTo>
                    <a:pt x="620" y="7"/>
                  </a:lnTo>
                  <a:lnTo>
                    <a:pt x="640" y="2"/>
                  </a:lnTo>
                  <a:lnTo>
                    <a:pt x="659" y="0"/>
                  </a:lnTo>
                  <a:lnTo>
                    <a:pt x="659" y="0"/>
                  </a:lnTo>
                  <a:lnTo>
                    <a:pt x="680" y="2"/>
                  </a:lnTo>
                  <a:lnTo>
                    <a:pt x="698" y="7"/>
                  </a:lnTo>
                  <a:lnTo>
                    <a:pt x="715" y="18"/>
                  </a:lnTo>
                  <a:lnTo>
                    <a:pt x="729" y="29"/>
                  </a:lnTo>
                  <a:lnTo>
                    <a:pt x="741" y="44"/>
                  </a:lnTo>
                  <a:lnTo>
                    <a:pt x="750" y="60"/>
                  </a:lnTo>
                  <a:lnTo>
                    <a:pt x="756" y="79"/>
                  </a:lnTo>
                  <a:lnTo>
                    <a:pt x="757" y="99"/>
                  </a:lnTo>
                  <a:lnTo>
                    <a:pt x="757" y="229"/>
                  </a:lnTo>
                  <a:lnTo>
                    <a:pt x="561" y="238"/>
                  </a:lnTo>
                  <a:lnTo>
                    <a:pt x="561" y="99"/>
                  </a:lnTo>
                  <a:lnTo>
                    <a:pt x="561" y="99"/>
                  </a:lnTo>
                  <a:close/>
                  <a:moveTo>
                    <a:pt x="757" y="735"/>
                  </a:moveTo>
                  <a:lnTo>
                    <a:pt x="757" y="1631"/>
                  </a:lnTo>
                  <a:lnTo>
                    <a:pt x="757" y="1631"/>
                  </a:lnTo>
                  <a:lnTo>
                    <a:pt x="759" y="1636"/>
                  </a:lnTo>
                  <a:lnTo>
                    <a:pt x="761" y="1641"/>
                  </a:lnTo>
                  <a:lnTo>
                    <a:pt x="766" y="1650"/>
                  </a:lnTo>
                  <a:lnTo>
                    <a:pt x="775" y="1657"/>
                  </a:lnTo>
                  <a:lnTo>
                    <a:pt x="780" y="1659"/>
                  </a:lnTo>
                  <a:lnTo>
                    <a:pt x="785" y="1659"/>
                  </a:lnTo>
                  <a:lnTo>
                    <a:pt x="840" y="1659"/>
                  </a:lnTo>
                  <a:lnTo>
                    <a:pt x="840" y="1659"/>
                  </a:lnTo>
                  <a:lnTo>
                    <a:pt x="856" y="1661"/>
                  </a:lnTo>
                  <a:lnTo>
                    <a:pt x="871" y="1666"/>
                  </a:lnTo>
                  <a:lnTo>
                    <a:pt x="884" y="1673"/>
                  </a:lnTo>
                  <a:lnTo>
                    <a:pt x="896" y="1682"/>
                  </a:lnTo>
                  <a:lnTo>
                    <a:pt x="907" y="1694"/>
                  </a:lnTo>
                  <a:lnTo>
                    <a:pt x="914" y="1708"/>
                  </a:lnTo>
                  <a:lnTo>
                    <a:pt x="917" y="1722"/>
                  </a:lnTo>
                  <a:lnTo>
                    <a:pt x="919" y="1738"/>
                  </a:lnTo>
                  <a:lnTo>
                    <a:pt x="919" y="1799"/>
                  </a:lnTo>
                  <a:lnTo>
                    <a:pt x="399" y="1799"/>
                  </a:lnTo>
                  <a:lnTo>
                    <a:pt x="399" y="1738"/>
                  </a:lnTo>
                  <a:lnTo>
                    <a:pt x="399" y="1738"/>
                  </a:lnTo>
                  <a:lnTo>
                    <a:pt x="401" y="1722"/>
                  </a:lnTo>
                  <a:lnTo>
                    <a:pt x="406" y="1708"/>
                  </a:lnTo>
                  <a:lnTo>
                    <a:pt x="413" y="1694"/>
                  </a:lnTo>
                  <a:lnTo>
                    <a:pt x="422" y="1682"/>
                  </a:lnTo>
                  <a:lnTo>
                    <a:pt x="434" y="1673"/>
                  </a:lnTo>
                  <a:lnTo>
                    <a:pt x="448" y="1666"/>
                  </a:lnTo>
                  <a:lnTo>
                    <a:pt x="462" y="1661"/>
                  </a:lnTo>
                  <a:lnTo>
                    <a:pt x="478" y="1659"/>
                  </a:lnTo>
                  <a:lnTo>
                    <a:pt x="532" y="1659"/>
                  </a:lnTo>
                  <a:lnTo>
                    <a:pt x="532" y="1659"/>
                  </a:lnTo>
                  <a:lnTo>
                    <a:pt x="538" y="1659"/>
                  </a:lnTo>
                  <a:lnTo>
                    <a:pt x="543" y="1657"/>
                  </a:lnTo>
                  <a:lnTo>
                    <a:pt x="553" y="1650"/>
                  </a:lnTo>
                  <a:lnTo>
                    <a:pt x="559" y="1641"/>
                  </a:lnTo>
                  <a:lnTo>
                    <a:pt x="561" y="1636"/>
                  </a:lnTo>
                  <a:lnTo>
                    <a:pt x="561" y="1631"/>
                  </a:lnTo>
                  <a:lnTo>
                    <a:pt x="561" y="745"/>
                  </a:lnTo>
                  <a:lnTo>
                    <a:pt x="757" y="735"/>
                  </a:lnTo>
                  <a:lnTo>
                    <a:pt x="757" y="735"/>
                  </a:lnTo>
                  <a:close/>
                  <a:moveTo>
                    <a:pt x="490" y="1285"/>
                  </a:moveTo>
                  <a:lnTo>
                    <a:pt x="132" y="1265"/>
                  </a:lnTo>
                  <a:lnTo>
                    <a:pt x="0" y="1076"/>
                  </a:lnTo>
                  <a:lnTo>
                    <a:pt x="151" y="902"/>
                  </a:lnTo>
                  <a:lnTo>
                    <a:pt x="490" y="919"/>
                  </a:lnTo>
                  <a:lnTo>
                    <a:pt x="490" y="1285"/>
                  </a:lnTo>
                  <a:lnTo>
                    <a:pt x="490" y="1285"/>
                  </a:lnTo>
                  <a:close/>
                  <a:moveTo>
                    <a:pt x="23" y="338"/>
                  </a:moveTo>
                  <a:lnTo>
                    <a:pt x="613" y="306"/>
                  </a:lnTo>
                  <a:lnTo>
                    <a:pt x="1204" y="274"/>
                  </a:lnTo>
                  <a:lnTo>
                    <a:pt x="1353" y="450"/>
                  </a:lnTo>
                  <a:lnTo>
                    <a:pt x="1223" y="640"/>
                  </a:lnTo>
                  <a:lnTo>
                    <a:pt x="633" y="672"/>
                  </a:lnTo>
                  <a:lnTo>
                    <a:pt x="42" y="703"/>
                  </a:lnTo>
                  <a:lnTo>
                    <a:pt x="174" y="512"/>
                  </a:lnTo>
                  <a:lnTo>
                    <a:pt x="23" y="338"/>
                  </a:lnTo>
                  <a:lnTo>
                    <a:pt x="23" y="338"/>
                  </a:lnTo>
                  <a:close/>
                </a:path>
              </a:pathLst>
            </a:custGeom>
            <a:solidFill>
              <a:schemeClr val="tx1"/>
            </a:solidFill>
            <a:ln>
              <a:noFill/>
            </a:ln>
            <a:effectLst>
              <a:innerShdw blurRad="25400" dist="12700" dir="16200000">
                <a:prstClr val="black">
                  <a:alpha val="77000"/>
                </a:prstClr>
              </a:innerShdw>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sp>
          <p:nvSpPr>
            <p:cNvPr id="14" name="Freeform 40"/>
            <p:cNvSpPr>
              <a:spLocks noEditPoints="1"/>
            </p:cNvSpPr>
            <p:nvPr/>
          </p:nvSpPr>
          <p:spPr bwMode="auto">
            <a:xfrm>
              <a:off x="9768874" y="3523190"/>
              <a:ext cx="541916" cy="450001"/>
            </a:xfrm>
            <a:custGeom>
              <a:avLst/>
              <a:gdLst>
                <a:gd name="T0" fmla="*/ 1518 w 1697"/>
                <a:gd name="T1" fmla="*/ 799 h 1410"/>
                <a:gd name="T2" fmla="*/ 1542 w 1697"/>
                <a:gd name="T3" fmla="*/ 977 h 1410"/>
                <a:gd name="T4" fmla="*/ 1484 w 1697"/>
                <a:gd name="T5" fmla="*/ 1112 h 1410"/>
                <a:gd name="T6" fmla="*/ 1351 w 1697"/>
                <a:gd name="T7" fmla="*/ 1201 h 1410"/>
                <a:gd name="T8" fmla="*/ 1274 w 1697"/>
                <a:gd name="T9" fmla="*/ 1303 h 1410"/>
                <a:gd name="T10" fmla="*/ 1161 w 1697"/>
                <a:gd name="T11" fmla="*/ 1368 h 1410"/>
                <a:gd name="T12" fmla="*/ 989 w 1697"/>
                <a:gd name="T13" fmla="*/ 1395 h 1410"/>
                <a:gd name="T14" fmla="*/ 1036 w 1697"/>
                <a:gd name="T15" fmla="*/ 1323 h 1410"/>
                <a:gd name="T16" fmla="*/ 1110 w 1697"/>
                <a:gd name="T17" fmla="*/ 1295 h 1410"/>
                <a:gd name="T18" fmla="*/ 989 w 1697"/>
                <a:gd name="T19" fmla="*/ 1124 h 1410"/>
                <a:gd name="T20" fmla="*/ 1172 w 1697"/>
                <a:gd name="T21" fmla="*/ 1205 h 1410"/>
                <a:gd name="T22" fmla="*/ 1261 w 1697"/>
                <a:gd name="T23" fmla="*/ 1210 h 1410"/>
                <a:gd name="T24" fmla="*/ 1114 w 1697"/>
                <a:gd name="T25" fmla="*/ 1045 h 1410"/>
                <a:gd name="T26" fmla="*/ 1133 w 1697"/>
                <a:gd name="T27" fmla="*/ 978 h 1410"/>
                <a:gd name="T28" fmla="*/ 1342 w 1697"/>
                <a:gd name="T29" fmla="*/ 1115 h 1410"/>
                <a:gd name="T30" fmla="*/ 1400 w 1697"/>
                <a:gd name="T31" fmla="*/ 1056 h 1410"/>
                <a:gd name="T32" fmla="*/ 1200 w 1697"/>
                <a:gd name="T33" fmla="*/ 859 h 1410"/>
                <a:gd name="T34" fmla="*/ 1267 w 1697"/>
                <a:gd name="T35" fmla="*/ 836 h 1410"/>
                <a:gd name="T36" fmla="*/ 1474 w 1697"/>
                <a:gd name="T37" fmla="*/ 927 h 1410"/>
                <a:gd name="T38" fmla="*/ 1008 w 1697"/>
                <a:gd name="T39" fmla="*/ 444 h 1410"/>
                <a:gd name="T40" fmla="*/ 1079 w 1697"/>
                <a:gd name="T41" fmla="*/ 421 h 1410"/>
                <a:gd name="T42" fmla="*/ 142 w 1697"/>
                <a:gd name="T43" fmla="*/ 648 h 1410"/>
                <a:gd name="T44" fmla="*/ 0 w 1697"/>
                <a:gd name="T45" fmla="*/ 376 h 1410"/>
                <a:gd name="T46" fmla="*/ 256 w 1697"/>
                <a:gd name="T47" fmla="*/ 47 h 1410"/>
                <a:gd name="T48" fmla="*/ 383 w 1697"/>
                <a:gd name="T49" fmla="*/ 3 h 1410"/>
                <a:gd name="T50" fmla="*/ 534 w 1697"/>
                <a:gd name="T51" fmla="*/ 88 h 1410"/>
                <a:gd name="T52" fmla="*/ 775 w 1697"/>
                <a:gd name="T53" fmla="*/ 60 h 1410"/>
                <a:gd name="T54" fmla="*/ 499 w 1697"/>
                <a:gd name="T55" fmla="*/ 165 h 1410"/>
                <a:gd name="T56" fmla="*/ 344 w 1697"/>
                <a:gd name="T57" fmla="*/ 88 h 1410"/>
                <a:gd name="T58" fmla="*/ 88 w 1697"/>
                <a:gd name="T59" fmla="*/ 395 h 1410"/>
                <a:gd name="T60" fmla="*/ 211 w 1697"/>
                <a:gd name="T61" fmla="*/ 543 h 1410"/>
                <a:gd name="T62" fmla="*/ 220 w 1697"/>
                <a:gd name="T63" fmla="*/ 739 h 1410"/>
                <a:gd name="T64" fmla="*/ 794 w 1697"/>
                <a:gd name="T65" fmla="*/ 1165 h 1410"/>
                <a:gd name="T66" fmla="*/ 755 w 1697"/>
                <a:gd name="T67" fmla="*/ 1142 h 1410"/>
                <a:gd name="T68" fmla="*/ 673 w 1697"/>
                <a:gd name="T69" fmla="*/ 1045 h 1410"/>
                <a:gd name="T70" fmla="*/ 581 w 1697"/>
                <a:gd name="T71" fmla="*/ 1049 h 1410"/>
                <a:gd name="T72" fmla="*/ 546 w 1697"/>
                <a:gd name="T73" fmla="*/ 948 h 1410"/>
                <a:gd name="T74" fmla="*/ 436 w 1697"/>
                <a:gd name="T75" fmla="*/ 926 h 1410"/>
                <a:gd name="T76" fmla="*/ 418 w 1697"/>
                <a:gd name="T77" fmla="*/ 806 h 1410"/>
                <a:gd name="T78" fmla="*/ 288 w 1697"/>
                <a:gd name="T79" fmla="*/ 778 h 1410"/>
                <a:gd name="T80" fmla="*/ 198 w 1697"/>
                <a:gd name="T81" fmla="*/ 898 h 1410"/>
                <a:gd name="T82" fmla="*/ 256 w 1697"/>
                <a:gd name="T83" fmla="*/ 1006 h 1410"/>
                <a:gd name="T84" fmla="*/ 339 w 1697"/>
                <a:gd name="T85" fmla="*/ 1022 h 1410"/>
                <a:gd name="T86" fmla="*/ 353 w 1697"/>
                <a:gd name="T87" fmla="*/ 1173 h 1410"/>
                <a:gd name="T88" fmla="*/ 502 w 1697"/>
                <a:gd name="T89" fmla="*/ 1166 h 1410"/>
                <a:gd name="T90" fmla="*/ 529 w 1697"/>
                <a:gd name="T91" fmla="*/ 1245 h 1410"/>
                <a:gd name="T92" fmla="*/ 676 w 1697"/>
                <a:gd name="T93" fmla="*/ 1273 h 1410"/>
                <a:gd name="T94" fmla="*/ 706 w 1697"/>
                <a:gd name="T95" fmla="*/ 1305 h 1410"/>
                <a:gd name="T96" fmla="*/ 798 w 1697"/>
                <a:gd name="T97" fmla="*/ 1384 h 1410"/>
                <a:gd name="T98" fmla="*/ 912 w 1697"/>
                <a:gd name="T99" fmla="*/ 1321 h 1410"/>
                <a:gd name="T100" fmla="*/ 889 w 1697"/>
                <a:gd name="T101" fmla="*/ 1187 h 1410"/>
                <a:gd name="T102" fmla="*/ 1528 w 1697"/>
                <a:gd name="T103" fmla="*/ 653 h 1410"/>
                <a:gd name="T104" fmla="*/ 1609 w 1697"/>
                <a:gd name="T105" fmla="*/ 462 h 1410"/>
                <a:gd name="T106" fmla="*/ 1669 w 1697"/>
                <a:gd name="T107" fmla="*/ 255 h 1410"/>
                <a:gd name="T108" fmla="*/ 1275 w 1697"/>
                <a:gd name="T109" fmla="*/ 61 h 1410"/>
                <a:gd name="T110" fmla="*/ 1012 w 1697"/>
                <a:gd name="T111" fmla="*/ 63 h 1410"/>
                <a:gd name="T112" fmla="*/ 492 w 1697"/>
                <a:gd name="T113" fmla="*/ 365 h 1410"/>
                <a:gd name="T114" fmla="*/ 529 w 1697"/>
                <a:gd name="T115" fmla="*/ 499 h 1410"/>
                <a:gd name="T116" fmla="*/ 899 w 1697"/>
                <a:gd name="T117" fmla="*/ 328 h 1410"/>
                <a:gd name="T118" fmla="*/ 1052 w 1697"/>
                <a:gd name="T119" fmla="*/ 355 h 1410"/>
                <a:gd name="T120" fmla="*/ 1177 w 1697"/>
                <a:gd name="T121" fmla="*/ 37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7" h="1410">
                  <a:moveTo>
                    <a:pt x="1105" y="420"/>
                  </a:moveTo>
                  <a:lnTo>
                    <a:pt x="1105" y="420"/>
                  </a:lnTo>
                  <a:lnTo>
                    <a:pt x="1258" y="558"/>
                  </a:lnTo>
                  <a:lnTo>
                    <a:pt x="1333" y="627"/>
                  </a:lnTo>
                  <a:lnTo>
                    <a:pt x="1409" y="699"/>
                  </a:lnTo>
                  <a:lnTo>
                    <a:pt x="1409" y="699"/>
                  </a:lnTo>
                  <a:lnTo>
                    <a:pt x="1419" y="706"/>
                  </a:lnTo>
                  <a:lnTo>
                    <a:pt x="1430" y="715"/>
                  </a:lnTo>
                  <a:lnTo>
                    <a:pt x="1486" y="766"/>
                  </a:lnTo>
                  <a:lnTo>
                    <a:pt x="1518" y="799"/>
                  </a:lnTo>
                  <a:lnTo>
                    <a:pt x="1518" y="799"/>
                  </a:lnTo>
                  <a:lnTo>
                    <a:pt x="1532" y="815"/>
                  </a:lnTo>
                  <a:lnTo>
                    <a:pt x="1542" y="831"/>
                  </a:lnTo>
                  <a:lnTo>
                    <a:pt x="1551" y="847"/>
                  </a:lnTo>
                  <a:lnTo>
                    <a:pt x="1556" y="864"/>
                  </a:lnTo>
                  <a:lnTo>
                    <a:pt x="1562" y="880"/>
                  </a:lnTo>
                  <a:lnTo>
                    <a:pt x="1562" y="898"/>
                  </a:lnTo>
                  <a:lnTo>
                    <a:pt x="1562" y="913"/>
                  </a:lnTo>
                  <a:lnTo>
                    <a:pt x="1560" y="931"/>
                  </a:lnTo>
                  <a:lnTo>
                    <a:pt x="1556" y="947"/>
                  </a:lnTo>
                  <a:lnTo>
                    <a:pt x="1549" y="963"/>
                  </a:lnTo>
                  <a:lnTo>
                    <a:pt x="1542" y="977"/>
                  </a:lnTo>
                  <a:lnTo>
                    <a:pt x="1534" y="991"/>
                  </a:lnTo>
                  <a:lnTo>
                    <a:pt x="1521" y="1003"/>
                  </a:lnTo>
                  <a:lnTo>
                    <a:pt x="1509" y="1013"/>
                  </a:lnTo>
                  <a:lnTo>
                    <a:pt x="1497" y="1022"/>
                  </a:lnTo>
                  <a:lnTo>
                    <a:pt x="1481" y="1029"/>
                  </a:lnTo>
                  <a:lnTo>
                    <a:pt x="1481" y="1029"/>
                  </a:lnTo>
                  <a:lnTo>
                    <a:pt x="1486" y="1047"/>
                  </a:lnTo>
                  <a:lnTo>
                    <a:pt x="1490" y="1064"/>
                  </a:lnTo>
                  <a:lnTo>
                    <a:pt x="1490" y="1080"/>
                  </a:lnTo>
                  <a:lnTo>
                    <a:pt x="1488" y="1096"/>
                  </a:lnTo>
                  <a:lnTo>
                    <a:pt x="1484" y="1112"/>
                  </a:lnTo>
                  <a:lnTo>
                    <a:pt x="1479" y="1126"/>
                  </a:lnTo>
                  <a:lnTo>
                    <a:pt x="1472" y="1140"/>
                  </a:lnTo>
                  <a:lnTo>
                    <a:pt x="1463" y="1152"/>
                  </a:lnTo>
                  <a:lnTo>
                    <a:pt x="1453" y="1163"/>
                  </a:lnTo>
                  <a:lnTo>
                    <a:pt x="1442" y="1173"/>
                  </a:lnTo>
                  <a:lnTo>
                    <a:pt x="1428" y="1182"/>
                  </a:lnTo>
                  <a:lnTo>
                    <a:pt x="1414" y="1191"/>
                  </a:lnTo>
                  <a:lnTo>
                    <a:pt x="1400" y="1196"/>
                  </a:lnTo>
                  <a:lnTo>
                    <a:pt x="1384" y="1200"/>
                  </a:lnTo>
                  <a:lnTo>
                    <a:pt x="1368" y="1201"/>
                  </a:lnTo>
                  <a:lnTo>
                    <a:pt x="1351" y="1201"/>
                  </a:lnTo>
                  <a:lnTo>
                    <a:pt x="1351" y="1201"/>
                  </a:lnTo>
                  <a:lnTo>
                    <a:pt x="1349" y="1215"/>
                  </a:lnTo>
                  <a:lnTo>
                    <a:pt x="1346" y="1230"/>
                  </a:lnTo>
                  <a:lnTo>
                    <a:pt x="1340" y="1242"/>
                  </a:lnTo>
                  <a:lnTo>
                    <a:pt x="1333" y="1254"/>
                  </a:lnTo>
                  <a:lnTo>
                    <a:pt x="1326" y="1265"/>
                  </a:lnTo>
                  <a:lnTo>
                    <a:pt x="1318" y="1273"/>
                  </a:lnTo>
                  <a:lnTo>
                    <a:pt x="1307" y="1284"/>
                  </a:lnTo>
                  <a:lnTo>
                    <a:pt x="1296" y="1291"/>
                  </a:lnTo>
                  <a:lnTo>
                    <a:pt x="1286" y="1298"/>
                  </a:lnTo>
                  <a:lnTo>
                    <a:pt x="1274" y="1303"/>
                  </a:lnTo>
                  <a:lnTo>
                    <a:pt x="1261" y="1309"/>
                  </a:lnTo>
                  <a:lnTo>
                    <a:pt x="1249" y="1312"/>
                  </a:lnTo>
                  <a:lnTo>
                    <a:pt x="1235" y="1314"/>
                  </a:lnTo>
                  <a:lnTo>
                    <a:pt x="1221" y="1314"/>
                  </a:lnTo>
                  <a:lnTo>
                    <a:pt x="1207" y="1312"/>
                  </a:lnTo>
                  <a:lnTo>
                    <a:pt x="1193" y="1310"/>
                  </a:lnTo>
                  <a:lnTo>
                    <a:pt x="1193" y="1310"/>
                  </a:lnTo>
                  <a:lnTo>
                    <a:pt x="1188" y="1326"/>
                  </a:lnTo>
                  <a:lnTo>
                    <a:pt x="1180" y="1342"/>
                  </a:lnTo>
                  <a:lnTo>
                    <a:pt x="1172" y="1356"/>
                  </a:lnTo>
                  <a:lnTo>
                    <a:pt x="1161" y="1368"/>
                  </a:lnTo>
                  <a:lnTo>
                    <a:pt x="1149" y="1381"/>
                  </a:lnTo>
                  <a:lnTo>
                    <a:pt x="1137" y="1389"/>
                  </a:lnTo>
                  <a:lnTo>
                    <a:pt x="1123" y="1396"/>
                  </a:lnTo>
                  <a:lnTo>
                    <a:pt x="1107" y="1403"/>
                  </a:lnTo>
                  <a:lnTo>
                    <a:pt x="1091" y="1407"/>
                  </a:lnTo>
                  <a:lnTo>
                    <a:pt x="1075" y="1410"/>
                  </a:lnTo>
                  <a:lnTo>
                    <a:pt x="1058" y="1410"/>
                  </a:lnTo>
                  <a:lnTo>
                    <a:pt x="1040" y="1409"/>
                  </a:lnTo>
                  <a:lnTo>
                    <a:pt x="1022" y="1407"/>
                  </a:lnTo>
                  <a:lnTo>
                    <a:pt x="1005" y="1402"/>
                  </a:lnTo>
                  <a:lnTo>
                    <a:pt x="989" y="1395"/>
                  </a:lnTo>
                  <a:lnTo>
                    <a:pt x="971" y="1386"/>
                  </a:lnTo>
                  <a:lnTo>
                    <a:pt x="959" y="1377"/>
                  </a:lnTo>
                  <a:lnTo>
                    <a:pt x="959" y="1377"/>
                  </a:lnTo>
                  <a:lnTo>
                    <a:pt x="971" y="1360"/>
                  </a:lnTo>
                  <a:lnTo>
                    <a:pt x="980" y="1340"/>
                  </a:lnTo>
                  <a:lnTo>
                    <a:pt x="987" y="1321"/>
                  </a:lnTo>
                  <a:lnTo>
                    <a:pt x="993" y="1300"/>
                  </a:lnTo>
                  <a:lnTo>
                    <a:pt x="993" y="1300"/>
                  </a:lnTo>
                  <a:lnTo>
                    <a:pt x="1010" y="1310"/>
                  </a:lnTo>
                  <a:lnTo>
                    <a:pt x="1028" y="1319"/>
                  </a:lnTo>
                  <a:lnTo>
                    <a:pt x="1036" y="1323"/>
                  </a:lnTo>
                  <a:lnTo>
                    <a:pt x="1045" y="1324"/>
                  </a:lnTo>
                  <a:lnTo>
                    <a:pt x="1054" y="1326"/>
                  </a:lnTo>
                  <a:lnTo>
                    <a:pt x="1065" y="1326"/>
                  </a:lnTo>
                  <a:lnTo>
                    <a:pt x="1065" y="1326"/>
                  </a:lnTo>
                  <a:lnTo>
                    <a:pt x="1080" y="1323"/>
                  </a:lnTo>
                  <a:lnTo>
                    <a:pt x="1093" y="1317"/>
                  </a:lnTo>
                  <a:lnTo>
                    <a:pt x="1098" y="1312"/>
                  </a:lnTo>
                  <a:lnTo>
                    <a:pt x="1103" y="1307"/>
                  </a:lnTo>
                  <a:lnTo>
                    <a:pt x="1107" y="1302"/>
                  </a:lnTo>
                  <a:lnTo>
                    <a:pt x="1110" y="1295"/>
                  </a:lnTo>
                  <a:lnTo>
                    <a:pt x="1110" y="1295"/>
                  </a:lnTo>
                  <a:lnTo>
                    <a:pt x="1112" y="1280"/>
                  </a:lnTo>
                  <a:lnTo>
                    <a:pt x="1108" y="1263"/>
                  </a:lnTo>
                  <a:lnTo>
                    <a:pt x="1000" y="1175"/>
                  </a:lnTo>
                  <a:lnTo>
                    <a:pt x="1000" y="1175"/>
                  </a:lnTo>
                  <a:lnTo>
                    <a:pt x="994" y="1170"/>
                  </a:lnTo>
                  <a:lnTo>
                    <a:pt x="989" y="1163"/>
                  </a:lnTo>
                  <a:lnTo>
                    <a:pt x="985" y="1156"/>
                  </a:lnTo>
                  <a:lnTo>
                    <a:pt x="984" y="1147"/>
                  </a:lnTo>
                  <a:lnTo>
                    <a:pt x="984" y="1140"/>
                  </a:lnTo>
                  <a:lnTo>
                    <a:pt x="985" y="1131"/>
                  </a:lnTo>
                  <a:lnTo>
                    <a:pt x="989" y="1124"/>
                  </a:lnTo>
                  <a:lnTo>
                    <a:pt x="993" y="1117"/>
                  </a:lnTo>
                  <a:lnTo>
                    <a:pt x="993" y="1117"/>
                  </a:lnTo>
                  <a:lnTo>
                    <a:pt x="1000" y="1110"/>
                  </a:lnTo>
                  <a:lnTo>
                    <a:pt x="1007" y="1107"/>
                  </a:lnTo>
                  <a:lnTo>
                    <a:pt x="1014" y="1103"/>
                  </a:lnTo>
                  <a:lnTo>
                    <a:pt x="1021" y="1101"/>
                  </a:lnTo>
                  <a:lnTo>
                    <a:pt x="1029" y="1101"/>
                  </a:lnTo>
                  <a:lnTo>
                    <a:pt x="1036" y="1103"/>
                  </a:lnTo>
                  <a:lnTo>
                    <a:pt x="1045" y="1105"/>
                  </a:lnTo>
                  <a:lnTo>
                    <a:pt x="1052" y="1110"/>
                  </a:lnTo>
                  <a:lnTo>
                    <a:pt x="1172" y="1205"/>
                  </a:lnTo>
                  <a:lnTo>
                    <a:pt x="1172" y="1205"/>
                  </a:lnTo>
                  <a:lnTo>
                    <a:pt x="1182" y="1214"/>
                  </a:lnTo>
                  <a:lnTo>
                    <a:pt x="1193" y="1221"/>
                  </a:lnTo>
                  <a:lnTo>
                    <a:pt x="1205" y="1226"/>
                  </a:lnTo>
                  <a:lnTo>
                    <a:pt x="1216" y="1228"/>
                  </a:lnTo>
                  <a:lnTo>
                    <a:pt x="1224" y="1230"/>
                  </a:lnTo>
                  <a:lnTo>
                    <a:pt x="1235" y="1228"/>
                  </a:lnTo>
                  <a:lnTo>
                    <a:pt x="1245" y="1224"/>
                  </a:lnTo>
                  <a:lnTo>
                    <a:pt x="1254" y="1219"/>
                  </a:lnTo>
                  <a:lnTo>
                    <a:pt x="1254" y="1219"/>
                  </a:lnTo>
                  <a:lnTo>
                    <a:pt x="1261" y="1210"/>
                  </a:lnTo>
                  <a:lnTo>
                    <a:pt x="1267" y="1201"/>
                  </a:lnTo>
                  <a:lnTo>
                    <a:pt x="1267" y="1201"/>
                  </a:lnTo>
                  <a:lnTo>
                    <a:pt x="1268" y="1191"/>
                  </a:lnTo>
                  <a:lnTo>
                    <a:pt x="1270" y="1180"/>
                  </a:lnTo>
                  <a:lnTo>
                    <a:pt x="1270" y="1175"/>
                  </a:lnTo>
                  <a:lnTo>
                    <a:pt x="1268" y="1170"/>
                  </a:lnTo>
                  <a:lnTo>
                    <a:pt x="1265" y="1166"/>
                  </a:lnTo>
                  <a:lnTo>
                    <a:pt x="1261" y="1161"/>
                  </a:lnTo>
                  <a:lnTo>
                    <a:pt x="1119" y="1050"/>
                  </a:lnTo>
                  <a:lnTo>
                    <a:pt x="1119" y="1050"/>
                  </a:lnTo>
                  <a:lnTo>
                    <a:pt x="1114" y="1045"/>
                  </a:lnTo>
                  <a:lnTo>
                    <a:pt x="1108" y="1038"/>
                  </a:lnTo>
                  <a:lnTo>
                    <a:pt x="1105" y="1031"/>
                  </a:lnTo>
                  <a:lnTo>
                    <a:pt x="1103" y="1022"/>
                  </a:lnTo>
                  <a:lnTo>
                    <a:pt x="1103" y="1015"/>
                  </a:lnTo>
                  <a:lnTo>
                    <a:pt x="1105" y="1006"/>
                  </a:lnTo>
                  <a:lnTo>
                    <a:pt x="1108" y="999"/>
                  </a:lnTo>
                  <a:lnTo>
                    <a:pt x="1112" y="992"/>
                  </a:lnTo>
                  <a:lnTo>
                    <a:pt x="1112" y="992"/>
                  </a:lnTo>
                  <a:lnTo>
                    <a:pt x="1119" y="985"/>
                  </a:lnTo>
                  <a:lnTo>
                    <a:pt x="1126" y="982"/>
                  </a:lnTo>
                  <a:lnTo>
                    <a:pt x="1133" y="978"/>
                  </a:lnTo>
                  <a:lnTo>
                    <a:pt x="1140" y="977"/>
                  </a:lnTo>
                  <a:lnTo>
                    <a:pt x="1149" y="977"/>
                  </a:lnTo>
                  <a:lnTo>
                    <a:pt x="1156" y="977"/>
                  </a:lnTo>
                  <a:lnTo>
                    <a:pt x="1165" y="980"/>
                  </a:lnTo>
                  <a:lnTo>
                    <a:pt x="1172" y="985"/>
                  </a:lnTo>
                  <a:lnTo>
                    <a:pt x="1319" y="1101"/>
                  </a:lnTo>
                  <a:lnTo>
                    <a:pt x="1319" y="1101"/>
                  </a:lnTo>
                  <a:lnTo>
                    <a:pt x="1323" y="1103"/>
                  </a:lnTo>
                  <a:lnTo>
                    <a:pt x="1323" y="1103"/>
                  </a:lnTo>
                  <a:lnTo>
                    <a:pt x="1332" y="1110"/>
                  </a:lnTo>
                  <a:lnTo>
                    <a:pt x="1342" y="1115"/>
                  </a:lnTo>
                  <a:lnTo>
                    <a:pt x="1353" y="1117"/>
                  </a:lnTo>
                  <a:lnTo>
                    <a:pt x="1361" y="1119"/>
                  </a:lnTo>
                  <a:lnTo>
                    <a:pt x="1372" y="1117"/>
                  </a:lnTo>
                  <a:lnTo>
                    <a:pt x="1381" y="1114"/>
                  </a:lnTo>
                  <a:lnTo>
                    <a:pt x="1388" y="1108"/>
                  </a:lnTo>
                  <a:lnTo>
                    <a:pt x="1395" y="1103"/>
                  </a:lnTo>
                  <a:lnTo>
                    <a:pt x="1400" y="1094"/>
                  </a:lnTo>
                  <a:lnTo>
                    <a:pt x="1404" y="1085"/>
                  </a:lnTo>
                  <a:lnTo>
                    <a:pt x="1405" y="1077"/>
                  </a:lnTo>
                  <a:lnTo>
                    <a:pt x="1404" y="1066"/>
                  </a:lnTo>
                  <a:lnTo>
                    <a:pt x="1400" y="1056"/>
                  </a:lnTo>
                  <a:lnTo>
                    <a:pt x="1395" y="1043"/>
                  </a:lnTo>
                  <a:lnTo>
                    <a:pt x="1384" y="1033"/>
                  </a:lnTo>
                  <a:lnTo>
                    <a:pt x="1372" y="1020"/>
                  </a:lnTo>
                  <a:lnTo>
                    <a:pt x="1216" y="903"/>
                  </a:lnTo>
                  <a:lnTo>
                    <a:pt x="1216" y="903"/>
                  </a:lnTo>
                  <a:lnTo>
                    <a:pt x="1209" y="898"/>
                  </a:lnTo>
                  <a:lnTo>
                    <a:pt x="1205" y="890"/>
                  </a:lnTo>
                  <a:lnTo>
                    <a:pt x="1202" y="883"/>
                  </a:lnTo>
                  <a:lnTo>
                    <a:pt x="1200" y="875"/>
                  </a:lnTo>
                  <a:lnTo>
                    <a:pt x="1200" y="868"/>
                  </a:lnTo>
                  <a:lnTo>
                    <a:pt x="1200" y="859"/>
                  </a:lnTo>
                  <a:lnTo>
                    <a:pt x="1203" y="852"/>
                  </a:lnTo>
                  <a:lnTo>
                    <a:pt x="1207" y="845"/>
                  </a:lnTo>
                  <a:lnTo>
                    <a:pt x="1207" y="845"/>
                  </a:lnTo>
                  <a:lnTo>
                    <a:pt x="1214" y="838"/>
                  </a:lnTo>
                  <a:lnTo>
                    <a:pt x="1219" y="832"/>
                  </a:lnTo>
                  <a:lnTo>
                    <a:pt x="1228" y="829"/>
                  </a:lnTo>
                  <a:lnTo>
                    <a:pt x="1235" y="827"/>
                  </a:lnTo>
                  <a:lnTo>
                    <a:pt x="1244" y="827"/>
                  </a:lnTo>
                  <a:lnTo>
                    <a:pt x="1251" y="829"/>
                  </a:lnTo>
                  <a:lnTo>
                    <a:pt x="1260" y="831"/>
                  </a:lnTo>
                  <a:lnTo>
                    <a:pt x="1267" y="836"/>
                  </a:lnTo>
                  <a:lnTo>
                    <a:pt x="1421" y="952"/>
                  </a:lnTo>
                  <a:lnTo>
                    <a:pt x="1421" y="952"/>
                  </a:lnTo>
                  <a:lnTo>
                    <a:pt x="1428" y="955"/>
                  </a:lnTo>
                  <a:lnTo>
                    <a:pt x="1433" y="955"/>
                  </a:lnTo>
                  <a:lnTo>
                    <a:pt x="1441" y="955"/>
                  </a:lnTo>
                  <a:lnTo>
                    <a:pt x="1446" y="954"/>
                  </a:lnTo>
                  <a:lnTo>
                    <a:pt x="1453" y="950"/>
                  </a:lnTo>
                  <a:lnTo>
                    <a:pt x="1458" y="947"/>
                  </a:lnTo>
                  <a:lnTo>
                    <a:pt x="1469" y="936"/>
                  </a:lnTo>
                  <a:lnTo>
                    <a:pt x="1469" y="936"/>
                  </a:lnTo>
                  <a:lnTo>
                    <a:pt x="1474" y="927"/>
                  </a:lnTo>
                  <a:lnTo>
                    <a:pt x="1477" y="917"/>
                  </a:lnTo>
                  <a:lnTo>
                    <a:pt x="1479" y="908"/>
                  </a:lnTo>
                  <a:lnTo>
                    <a:pt x="1479" y="898"/>
                  </a:lnTo>
                  <a:lnTo>
                    <a:pt x="1476" y="887"/>
                  </a:lnTo>
                  <a:lnTo>
                    <a:pt x="1472" y="876"/>
                  </a:lnTo>
                  <a:lnTo>
                    <a:pt x="1467" y="868"/>
                  </a:lnTo>
                  <a:lnTo>
                    <a:pt x="1458" y="859"/>
                  </a:lnTo>
                  <a:lnTo>
                    <a:pt x="1426" y="825"/>
                  </a:lnTo>
                  <a:lnTo>
                    <a:pt x="1012" y="448"/>
                  </a:lnTo>
                  <a:lnTo>
                    <a:pt x="1012" y="448"/>
                  </a:lnTo>
                  <a:lnTo>
                    <a:pt x="1008" y="444"/>
                  </a:lnTo>
                  <a:lnTo>
                    <a:pt x="1008" y="441"/>
                  </a:lnTo>
                  <a:lnTo>
                    <a:pt x="1007" y="437"/>
                  </a:lnTo>
                  <a:lnTo>
                    <a:pt x="1008" y="432"/>
                  </a:lnTo>
                  <a:lnTo>
                    <a:pt x="1010" y="428"/>
                  </a:lnTo>
                  <a:lnTo>
                    <a:pt x="1014" y="427"/>
                  </a:lnTo>
                  <a:lnTo>
                    <a:pt x="1017" y="425"/>
                  </a:lnTo>
                  <a:lnTo>
                    <a:pt x="1022" y="425"/>
                  </a:lnTo>
                  <a:lnTo>
                    <a:pt x="1022" y="425"/>
                  </a:lnTo>
                  <a:lnTo>
                    <a:pt x="1042" y="425"/>
                  </a:lnTo>
                  <a:lnTo>
                    <a:pt x="1061" y="423"/>
                  </a:lnTo>
                  <a:lnTo>
                    <a:pt x="1079" y="421"/>
                  </a:lnTo>
                  <a:lnTo>
                    <a:pt x="1098" y="420"/>
                  </a:lnTo>
                  <a:lnTo>
                    <a:pt x="1098" y="420"/>
                  </a:lnTo>
                  <a:lnTo>
                    <a:pt x="1105" y="420"/>
                  </a:lnTo>
                  <a:lnTo>
                    <a:pt x="1105" y="420"/>
                  </a:lnTo>
                  <a:close/>
                  <a:moveTo>
                    <a:pt x="190" y="771"/>
                  </a:moveTo>
                  <a:lnTo>
                    <a:pt x="190" y="771"/>
                  </a:lnTo>
                  <a:lnTo>
                    <a:pt x="176" y="748"/>
                  </a:lnTo>
                  <a:lnTo>
                    <a:pt x="165" y="725"/>
                  </a:lnTo>
                  <a:lnTo>
                    <a:pt x="156" y="701"/>
                  </a:lnTo>
                  <a:lnTo>
                    <a:pt x="149" y="674"/>
                  </a:lnTo>
                  <a:lnTo>
                    <a:pt x="142" y="648"/>
                  </a:lnTo>
                  <a:lnTo>
                    <a:pt x="139" y="622"/>
                  </a:lnTo>
                  <a:lnTo>
                    <a:pt x="132" y="565"/>
                  </a:lnTo>
                  <a:lnTo>
                    <a:pt x="79" y="516"/>
                  </a:lnTo>
                  <a:lnTo>
                    <a:pt x="79" y="516"/>
                  </a:lnTo>
                  <a:lnTo>
                    <a:pt x="49" y="485"/>
                  </a:lnTo>
                  <a:lnTo>
                    <a:pt x="35" y="469"/>
                  </a:lnTo>
                  <a:lnTo>
                    <a:pt x="24" y="453"/>
                  </a:lnTo>
                  <a:lnTo>
                    <a:pt x="14" y="437"/>
                  </a:lnTo>
                  <a:lnTo>
                    <a:pt x="7" y="418"/>
                  </a:lnTo>
                  <a:lnTo>
                    <a:pt x="2" y="399"/>
                  </a:lnTo>
                  <a:lnTo>
                    <a:pt x="0" y="376"/>
                  </a:lnTo>
                  <a:lnTo>
                    <a:pt x="0" y="376"/>
                  </a:lnTo>
                  <a:lnTo>
                    <a:pt x="2" y="363"/>
                  </a:lnTo>
                  <a:lnTo>
                    <a:pt x="3" y="351"/>
                  </a:lnTo>
                  <a:lnTo>
                    <a:pt x="5" y="339"/>
                  </a:lnTo>
                  <a:lnTo>
                    <a:pt x="10" y="328"/>
                  </a:lnTo>
                  <a:lnTo>
                    <a:pt x="16" y="316"/>
                  </a:lnTo>
                  <a:lnTo>
                    <a:pt x="21" y="305"/>
                  </a:lnTo>
                  <a:lnTo>
                    <a:pt x="28" y="295"/>
                  </a:lnTo>
                  <a:lnTo>
                    <a:pt x="37" y="284"/>
                  </a:lnTo>
                  <a:lnTo>
                    <a:pt x="256" y="47"/>
                  </a:lnTo>
                  <a:lnTo>
                    <a:pt x="256" y="47"/>
                  </a:lnTo>
                  <a:lnTo>
                    <a:pt x="265" y="37"/>
                  </a:lnTo>
                  <a:lnTo>
                    <a:pt x="276" y="30"/>
                  </a:lnTo>
                  <a:lnTo>
                    <a:pt x="286" y="23"/>
                  </a:lnTo>
                  <a:lnTo>
                    <a:pt x="299" y="16"/>
                  </a:lnTo>
                  <a:lnTo>
                    <a:pt x="309" y="10"/>
                  </a:lnTo>
                  <a:lnTo>
                    <a:pt x="321" y="7"/>
                  </a:lnTo>
                  <a:lnTo>
                    <a:pt x="334" y="3"/>
                  </a:lnTo>
                  <a:lnTo>
                    <a:pt x="346" y="2"/>
                  </a:lnTo>
                  <a:lnTo>
                    <a:pt x="358" y="2"/>
                  </a:lnTo>
                  <a:lnTo>
                    <a:pt x="371" y="2"/>
                  </a:lnTo>
                  <a:lnTo>
                    <a:pt x="383" y="3"/>
                  </a:lnTo>
                  <a:lnTo>
                    <a:pt x="395" y="7"/>
                  </a:lnTo>
                  <a:lnTo>
                    <a:pt x="407" y="10"/>
                  </a:lnTo>
                  <a:lnTo>
                    <a:pt x="420" y="16"/>
                  </a:lnTo>
                  <a:lnTo>
                    <a:pt x="430" y="23"/>
                  </a:lnTo>
                  <a:lnTo>
                    <a:pt x="441" y="30"/>
                  </a:lnTo>
                  <a:lnTo>
                    <a:pt x="441" y="30"/>
                  </a:lnTo>
                  <a:lnTo>
                    <a:pt x="464" y="47"/>
                  </a:lnTo>
                  <a:lnTo>
                    <a:pt x="485" y="61"/>
                  </a:lnTo>
                  <a:lnTo>
                    <a:pt x="506" y="75"/>
                  </a:lnTo>
                  <a:lnTo>
                    <a:pt x="534" y="88"/>
                  </a:lnTo>
                  <a:lnTo>
                    <a:pt x="534" y="88"/>
                  </a:lnTo>
                  <a:lnTo>
                    <a:pt x="553" y="95"/>
                  </a:lnTo>
                  <a:lnTo>
                    <a:pt x="564" y="96"/>
                  </a:lnTo>
                  <a:lnTo>
                    <a:pt x="564" y="96"/>
                  </a:lnTo>
                  <a:lnTo>
                    <a:pt x="588" y="91"/>
                  </a:lnTo>
                  <a:lnTo>
                    <a:pt x="613" y="86"/>
                  </a:lnTo>
                  <a:lnTo>
                    <a:pt x="666" y="74"/>
                  </a:lnTo>
                  <a:lnTo>
                    <a:pt x="692" y="68"/>
                  </a:lnTo>
                  <a:lnTo>
                    <a:pt x="720" y="63"/>
                  </a:lnTo>
                  <a:lnTo>
                    <a:pt x="747" y="60"/>
                  </a:lnTo>
                  <a:lnTo>
                    <a:pt x="775" y="60"/>
                  </a:lnTo>
                  <a:lnTo>
                    <a:pt x="775" y="60"/>
                  </a:lnTo>
                  <a:lnTo>
                    <a:pt x="740" y="84"/>
                  </a:lnTo>
                  <a:lnTo>
                    <a:pt x="692" y="121"/>
                  </a:lnTo>
                  <a:lnTo>
                    <a:pt x="629" y="168"/>
                  </a:lnTo>
                  <a:lnTo>
                    <a:pt x="629" y="168"/>
                  </a:lnTo>
                  <a:lnTo>
                    <a:pt x="601" y="175"/>
                  </a:lnTo>
                  <a:lnTo>
                    <a:pt x="574" y="179"/>
                  </a:lnTo>
                  <a:lnTo>
                    <a:pt x="574" y="179"/>
                  </a:lnTo>
                  <a:lnTo>
                    <a:pt x="559" y="179"/>
                  </a:lnTo>
                  <a:lnTo>
                    <a:pt x="539" y="177"/>
                  </a:lnTo>
                  <a:lnTo>
                    <a:pt x="520" y="172"/>
                  </a:lnTo>
                  <a:lnTo>
                    <a:pt x="499" y="165"/>
                  </a:lnTo>
                  <a:lnTo>
                    <a:pt x="480" y="156"/>
                  </a:lnTo>
                  <a:lnTo>
                    <a:pt x="462" y="147"/>
                  </a:lnTo>
                  <a:lnTo>
                    <a:pt x="446" y="137"/>
                  </a:lnTo>
                  <a:lnTo>
                    <a:pt x="432" y="130"/>
                  </a:lnTo>
                  <a:lnTo>
                    <a:pt x="390" y="96"/>
                  </a:lnTo>
                  <a:lnTo>
                    <a:pt x="390" y="96"/>
                  </a:lnTo>
                  <a:lnTo>
                    <a:pt x="381" y="91"/>
                  </a:lnTo>
                  <a:lnTo>
                    <a:pt x="372" y="88"/>
                  </a:lnTo>
                  <a:lnTo>
                    <a:pt x="364" y="86"/>
                  </a:lnTo>
                  <a:lnTo>
                    <a:pt x="353" y="86"/>
                  </a:lnTo>
                  <a:lnTo>
                    <a:pt x="344" y="88"/>
                  </a:lnTo>
                  <a:lnTo>
                    <a:pt x="335" y="91"/>
                  </a:lnTo>
                  <a:lnTo>
                    <a:pt x="327" y="96"/>
                  </a:lnTo>
                  <a:lnTo>
                    <a:pt x="318" y="103"/>
                  </a:lnTo>
                  <a:lnTo>
                    <a:pt x="98" y="341"/>
                  </a:lnTo>
                  <a:lnTo>
                    <a:pt x="98" y="341"/>
                  </a:lnTo>
                  <a:lnTo>
                    <a:pt x="93" y="349"/>
                  </a:lnTo>
                  <a:lnTo>
                    <a:pt x="88" y="358"/>
                  </a:lnTo>
                  <a:lnTo>
                    <a:pt x="86" y="367"/>
                  </a:lnTo>
                  <a:lnTo>
                    <a:pt x="84" y="377"/>
                  </a:lnTo>
                  <a:lnTo>
                    <a:pt x="86" y="386"/>
                  </a:lnTo>
                  <a:lnTo>
                    <a:pt x="88" y="395"/>
                  </a:lnTo>
                  <a:lnTo>
                    <a:pt x="93" y="404"/>
                  </a:lnTo>
                  <a:lnTo>
                    <a:pt x="98" y="413"/>
                  </a:lnTo>
                  <a:lnTo>
                    <a:pt x="98" y="413"/>
                  </a:lnTo>
                  <a:lnTo>
                    <a:pt x="125" y="442"/>
                  </a:lnTo>
                  <a:lnTo>
                    <a:pt x="155" y="472"/>
                  </a:lnTo>
                  <a:lnTo>
                    <a:pt x="155" y="472"/>
                  </a:lnTo>
                  <a:lnTo>
                    <a:pt x="172" y="490"/>
                  </a:lnTo>
                  <a:lnTo>
                    <a:pt x="191" y="511"/>
                  </a:lnTo>
                  <a:lnTo>
                    <a:pt x="200" y="522"/>
                  </a:lnTo>
                  <a:lnTo>
                    <a:pt x="205" y="532"/>
                  </a:lnTo>
                  <a:lnTo>
                    <a:pt x="211" y="543"/>
                  </a:lnTo>
                  <a:lnTo>
                    <a:pt x="214" y="553"/>
                  </a:lnTo>
                  <a:lnTo>
                    <a:pt x="214" y="553"/>
                  </a:lnTo>
                  <a:lnTo>
                    <a:pt x="220" y="595"/>
                  </a:lnTo>
                  <a:lnTo>
                    <a:pt x="227" y="639"/>
                  </a:lnTo>
                  <a:lnTo>
                    <a:pt x="232" y="662"/>
                  </a:lnTo>
                  <a:lnTo>
                    <a:pt x="237" y="681"/>
                  </a:lnTo>
                  <a:lnTo>
                    <a:pt x="246" y="701"/>
                  </a:lnTo>
                  <a:lnTo>
                    <a:pt x="255" y="717"/>
                  </a:lnTo>
                  <a:lnTo>
                    <a:pt x="255" y="717"/>
                  </a:lnTo>
                  <a:lnTo>
                    <a:pt x="235" y="727"/>
                  </a:lnTo>
                  <a:lnTo>
                    <a:pt x="220" y="739"/>
                  </a:lnTo>
                  <a:lnTo>
                    <a:pt x="205" y="753"/>
                  </a:lnTo>
                  <a:lnTo>
                    <a:pt x="190" y="771"/>
                  </a:lnTo>
                  <a:lnTo>
                    <a:pt x="190" y="771"/>
                  </a:lnTo>
                  <a:close/>
                  <a:moveTo>
                    <a:pt x="889" y="1187"/>
                  </a:moveTo>
                  <a:lnTo>
                    <a:pt x="889" y="1187"/>
                  </a:lnTo>
                  <a:lnTo>
                    <a:pt x="875" y="1177"/>
                  </a:lnTo>
                  <a:lnTo>
                    <a:pt x="859" y="1170"/>
                  </a:lnTo>
                  <a:lnTo>
                    <a:pt x="843" y="1165"/>
                  </a:lnTo>
                  <a:lnTo>
                    <a:pt x="827" y="1161"/>
                  </a:lnTo>
                  <a:lnTo>
                    <a:pt x="810" y="1161"/>
                  </a:lnTo>
                  <a:lnTo>
                    <a:pt x="794" y="1165"/>
                  </a:lnTo>
                  <a:lnTo>
                    <a:pt x="778" y="1168"/>
                  </a:lnTo>
                  <a:lnTo>
                    <a:pt x="764" y="1177"/>
                  </a:lnTo>
                  <a:lnTo>
                    <a:pt x="764" y="1177"/>
                  </a:lnTo>
                  <a:lnTo>
                    <a:pt x="759" y="1177"/>
                  </a:lnTo>
                  <a:lnTo>
                    <a:pt x="755" y="1175"/>
                  </a:lnTo>
                  <a:lnTo>
                    <a:pt x="755" y="1175"/>
                  </a:lnTo>
                  <a:lnTo>
                    <a:pt x="754" y="1173"/>
                  </a:lnTo>
                  <a:lnTo>
                    <a:pt x="754" y="1168"/>
                  </a:lnTo>
                  <a:lnTo>
                    <a:pt x="754" y="1168"/>
                  </a:lnTo>
                  <a:lnTo>
                    <a:pt x="755" y="1156"/>
                  </a:lnTo>
                  <a:lnTo>
                    <a:pt x="755" y="1142"/>
                  </a:lnTo>
                  <a:lnTo>
                    <a:pt x="752" y="1128"/>
                  </a:lnTo>
                  <a:lnTo>
                    <a:pt x="748" y="1114"/>
                  </a:lnTo>
                  <a:lnTo>
                    <a:pt x="743" y="1101"/>
                  </a:lnTo>
                  <a:lnTo>
                    <a:pt x="736" y="1089"/>
                  </a:lnTo>
                  <a:lnTo>
                    <a:pt x="727" y="1077"/>
                  </a:lnTo>
                  <a:lnTo>
                    <a:pt x="718" y="1068"/>
                  </a:lnTo>
                  <a:lnTo>
                    <a:pt x="718" y="1068"/>
                  </a:lnTo>
                  <a:lnTo>
                    <a:pt x="718" y="1068"/>
                  </a:lnTo>
                  <a:lnTo>
                    <a:pt x="704" y="1057"/>
                  </a:lnTo>
                  <a:lnTo>
                    <a:pt x="689" y="1049"/>
                  </a:lnTo>
                  <a:lnTo>
                    <a:pt x="673" y="1045"/>
                  </a:lnTo>
                  <a:lnTo>
                    <a:pt x="655" y="1042"/>
                  </a:lnTo>
                  <a:lnTo>
                    <a:pt x="639" y="1042"/>
                  </a:lnTo>
                  <a:lnTo>
                    <a:pt x="624" y="1043"/>
                  </a:lnTo>
                  <a:lnTo>
                    <a:pt x="608" y="1049"/>
                  </a:lnTo>
                  <a:lnTo>
                    <a:pt x="592" y="1057"/>
                  </a:lnTo>
                  <a:lnTo>
                    <a:pt x="592" y="1057"/>
                  </a:lnTo>
                  <a:lnTo>
                    <a:pt x="588" y="1057"/>
                  </a:lnTo>
                  <a:lnTo>
                    <a:pt x="585" y="1056"/>
                  </a:lnTo>
                  <a:lnTo>
                    <a:pt x="585" y="1056"/>
                  </a:lnTo>
                  <a:lnTo>
                    <a:pt x="581" y="1054"/>
                  </a:lnTo>
                  <a:lnTo>
                    <a:pt x="581" y="1049"/>
                  </a:lnTo>
                  <a:lnTo>
                    <a:pt x="581" y="1049"/>
                  </a:lnTo>
                  <a:lnTo>
                    <a:pt x="583" y="1035"/>
                  </a:lnTo>
                  <a:lnTo>
                    <a:pt x="583" y="1022"/>
                  </a:lnTo>
                  <a:lnTo>
                    <a:pt x="581" y="1008"/>
                  </a:lnTo>
                  <a:lnTo>
                    <a:pt x="578" y="994"/>
                  </a:lnTo>
                  <a:lnTo>
                    <a:pt x="573" y="982"/>
                  </a:lnTo>
                  <a:lnTo>
                    <a:pt x="566" y="970"/>
                  </a:lnTo>
                  <a:lnTo>
                    <a:pt x="557" y="957"/>
                  </a:lnTo>
                  <a:lnTo>
                    <a:pt x="546" y="948"/>
                  </a:lnTo>
                  <a:lnTo>
                    <a:pt x="546" y="948"/>
                  </a:lnTo>
                  <a:lnTo>
                    <a:pt x="546" y="948"/>
                  </a:lnTo>
                  <a:lnTo>
                    <a:pt x="536" y="940"/>
                  </a:lnTo>
                  <a:lnTo>
                    <a:pt x="523" y="933"/>
                  </a:lnTo>
                  <a:lnTo>
                    <a:pt x="509" y="927"/>
                  </a:lnTo>
                  <a:lnTo>
                    <a:pt x="497" y="924"/>
                  </a:lnTo>
                  <a:lnTo>
                    <a:pt x="483" y="922"/>
                  </a:lnTo>
                  <a:lnTo>
                    <a:pt x="469" y="922"/>
                  </a:lnTo>
                  <a:lnTo>
                    <a:pt x="455" y="924"/>
                  </a:lnTo>
                  <a:lnTo>
                    <a:pt x="443" y="927"/>
                  </a:lnTo>
                  <a:lnTo>
                    <a:pt x="443" y="927"/>
                  </a:lnTo>
                  <a:lnTo>
                    <a:pt x="439" y="927"/>
                  </a:lnTo>
                  <a:lnTo>
                    <a:pt x="436" y="926"/>
                  </a:lnTo>
                  <a:lnTo>
                    <a:pt x="436" y="926"/>
                  </a:lnTo>
                  <a:lnTo>
                    <a:pt x="434" y="922"/>
                  </a:lnTo>
                  <a:lnTo>
                    <a:pt x="434" y="919"/>
                  </a:lnTo>
                  <a:lnTo>
                    <a:pt x="434" y="919"/>
                  </a:lnTo>
                  <a:lnTo>
                    <a:pt x="439" y="901"/>
                  </a:lnTo>
                  <a:lnTo>
                    <a:pt x="443" y="885"/>
                  </a:lnTo>
                  <a:lnTo>
                    <a:pt x="443" y="868"/>
                  </a:lnTo>
                  <a:lnTo>
                    <a:pt x="441" y="852"/>
                  </a:lnTo>
                  <a:lnTo>
                    <a:pt x="436" y="836"/>
                  </a:lnTo>
                  <a:lnTo>
                    <a:pt x="429" y="820"/>
                  </a:lnTo>
                  <a:lnTo>
                    <a:pt x="418" y="806"/>
                  </a:lnTo>
                  <a:lnTo>
                    <a:pt x="406" y="794"/>
                  </a:lnTo>
                  <a:lnTo>
                    <a:pt x="406" y="794"/>
                  </a:lnTo>
                  <a:lnTo>
                    <a:pt x="406" y="794"/>
                  </a:lnTo>
                  <a:lnTo>
                    <a:pt x="397" y="787"/>
                  </a:lnTo>
                  <a:lnTo>
                    <a:pt x="388" y="782"/>
                  </a:lnTo>
                  <a:lnTo>
                    <a:pt x="378" y="776"/>
                  </a:lnTo>
                  <a:lnTo>
                    <a:pt x="369" y="773"/>
                  </a:lnTo>
                  <a:lnTo>
                    <a:pt x="348" y="767"/>
                  </a:lnTo>
                  <a:lnTo>
                    <a:pt x="327" y="767"/>
                  </a:lnTo>
                  <a:lnTo>
                    <a:pt x="307" y="771"/>
                  </a:lnTo>
                  <a:lnTo>
                    <a:pt x="288" y="778"/>
                  </a:lnTo>
                  <a:lnTo>
                    <a:pt x="279" y="783"/>
                  </a:lnTo>
                  <a:lnTo>
                    <a:pt x="270" y="790"/>
                  </a:lnTo>
                  <a:lnTo>
                    <a:pt x="262" y="797"/>
                  </a:lnTo>
                  <a:lnTo>
                    <a:pt x="255" y="804"/>
                  </a:lnTo>
                  <a:lnTo>
                    <a:pt x="223" y="840"/>
                  </a:lnTo>
                  <a:lnTo>
                    <a:pt x="223" y="840"/>
                  </a:lnTo>
                  <a:lnTo>
                    <a:pt x="216" y="848"/>
                  </a:lnTo>
                  <a:lnTo>
                    <a:pt x="211" y="859"/>
                  </a:lnTo>
                  <a:lnTo>
                    <a:pt x="205" y="868"/>
                  </a:lnTo>
                  <a:lnTo>
                    <a:pt x="202" y="878"/>
                  </a:lnTo>
                  <a:lnTo>
                    <a:pt x="198" y="898"/>
                  </a:lnTo>
                  <a:lnTo>
                    <a:pt x="197" y="919"/>
                  </a:lnTo>
                  <a:lnTo>
                    <a:pt x="200" y="938"/>
                  </a:lnTo>
                  <a:lnTo>
                    <a:pt x="209" y="957"/>
                  </a:lnTo>
                  <a:lnTo>
                    <a:pt x="214" y="968"/>
                  </a:lnTo>
                  <a:lnTo>
                    <a:pt x="220" y="977"/>
                  </a:lnTo>
                  <a:lnTo>
                    <a:pt x="227" y="984"/>
                  </a:lnTo>
                  <a:lnTo>
                    <a:pt x="234" y="992"/>
                  </a:lnTo>
                  <a:lnTo>
                    <a:pt x="234" y="992"/>
                  </a:lnTo>
                  <a:lnTo>
                    <a:pt x="234" y="992"/>
                  </a:lnTo>
                  <a:lnTo>
                    <a:pt x="244" y="999"/>
                  </a:lnTo>
                  <a:lnTo>
                    <a:pt x="256" y="1006"/>
                  </a:lnTo>
                  <a:lnTo>
                    <a:pt x="269" y="1012"/>
                  </a:lnTo>
                  <a:lnTo>
                    <a:pt x="281" y="1015"/>
                  </a:lnTo>
                  <a:lnTo>
                    <a:pt x="293" y="1017"/>
                  </a:lnTo>
                  <a:lnTo>
                    <a:pt x="306" y="1017"/>
                  </a:lnTo>
                  <a:lnTo>
                    <a:pt x="318" y="1017"/>
                  </a:lnTo>
                  <a:lnTo>
                    <a:pt x="330" y="1015"/>
                  </a:lnTo>
                  <a:lnTo>
                    <a:pt x="330" y="1015"/>
                  </a:lnTo>
                  <a:lnTo>
                    <a:pt x="335" y="1015"/>
                  </a:lnTo>
                  <a:lnTo>
                    <a:pt x="339" y="1017"/>
                  </a:lnTo>
                  <a:lnTo>
                    <a:pt x="339" y="1017"/>
                  </a:lnTo>
                  <a:lnTo>
                    <a:pt x="339" y="1022"/>
                  </a:lnTo>
                  <a:lnTo>
                    <a:pt x="337" y="1026"/>
                  </a:lnTo>
                  <a:lnTo>
                    <a:pt x="337" y="1026"/>
                  </a:lnTo>
                  <a:lnTo>
                    <a:pt x="327" y="1043"/>
                  </a:lnTo>
                  <a:lnTo>
                    <a:pt x="320" y="1063"/>
                  </a:lnTo>
                  <a:lnTo>
                    <a:pt x="316" y="1082"/>
                  </a:lnTo>
                  <a:lnTo>
                    <a:pt x="316" y="1101"/>
                  </a:lnTo>
                  <a:lnTo>
                    <a:pt x="320" y="1121"/>
                  </a:lnTo>
                  <a:lnTo>
                    <a:pt x="327" y="1140"/>
                  </a:lnTo>
                  <a:lnTo>
                    <a:pt x="337" y="1158"/>
                  </a:lnTo>
                  <a:lnTo>
                    <a:pt x="353" y="1173"/>
                  </a:lnTo>
                  <a:lnTo>
                    <a:pt x="353" y="1173"/>
                  </a:lnTo>
                  <a:lnTo>
                    <a:pt x="353" y="1173"/>
                  </a:lnTo>
                  <a:lnTo>
                    <a:pt x="369" y="1184"/>
                  </a:lnTo>
                  <a:lnTo>
                    <a:pt x="388" y="1193"/>
                  </a:lnTo>
                  <a:lnTo>
                    <a:pt x="407" y="1198"/>
                  </a:lnTo>
                  <a:lnTo>
                    <a:pt x="427" y="1198"/>
                  </a:lnTo>
                  <a:lnTo>
                    <a:pt x="446" y="1196"/>
                  </a:lnTo>
                  <a:lnTo>
                    <a:pt x="465" y="1189"/>
                  </a:lnTo>
                  <a:lnTo>
                    <a:pt x="483" y="1180"/>
                  </a:lnTo>
                  <a:lnTo>
                    <a:pt x="499" y="1168"/>
                  </a:lnTo>
                  <a:lnTo>
                    <a:pt x="499" y="1168"/>
                  </a:lnTo>
                  <a:lnTo>
                    <a:pt x="502" y="1166"/>
                  </a:lnTo>
                  <a:lnTo>
                    <a:pt x="506" y="1166"/>
                  </a:lnTo>
                  <a:lnTo>
                    <a:pt x="506" y="1166"/>
                  </a:lnTo>
                  <a:lnTo>
                    <a:pt x="509" y="1170"/>
                  </a:lnTo>
                  <a:lnTo>
                    <a:pt x="509" y="1173"/>
                  </a:lnTo>
                  <a:lnTo>
                    <a:pt x="509" y="1173"/>
                  </a:lnTo>
                  <a:lnTo>
                    <a:pt x="509" y="1186"/>
                  </a:lnTo>
                  <a:lnTo>
                    <a:pt x="511" y="1198"/>
                  </a:lnTo>
                  <a:lnTo>
                    <a:pt x="513" y="1212"/>
                  </a:lnTo>
                  <a:lnTo>
                    <a:pt x="516" y="1223"/>
                  </a:lnTo>
                  <a:lnTo>
                    <a:pt x="522" y="1235"/>
                  </a:lnTo>
                  <a:lnTo>
                    <a:pt x="529" y="1245"/>
                  </a:lnTo>
                  <a:lnTo>
                    <a:pt x="537" y="1256"/>
                  </a:lnTo>
                  <a:lnTo>
                    <a:pt x="546" y="1266"/>
                  </a:lnTo>
                  <a:lnTo>
                    <a:pt x="546" y="1266"/>
                  </a:lnTo>
                  <a:lnTo>
                    <a:pt x="546" y="1266"/>
                  </a:lnTo>
                  <a:lnTo>
                    <a:pt x="564" y="1277"/>
                  </a:lnTo>
                  <a:lnTo>
                    <a:pt x="581" y="1286"/>
                  </a:lnTo>
                  <a:lnTo>
                    <a:pt x="601" y="1291"/>
                  </a:lnTo>
                  <a:lnTo>
                    <a:pt x="620" y="1291"/>
                  </a:lnTo>
                  <a:lnTo>
                    <a:pt x="639" y="1289"/>
                  </a:lnTo>
                  <a:lnTo>
                    <a:pt x="659" y="1282"/>
                  </a:lnTo>
                  <a:lnTo>
                    <a:pt x="676" y="1273"/>
                  </a:lnTo>
                  <a:lnTo>
                    <a:pt x="692" y="1261"/>
                  </a:lnTo>
                  <a:lnTo>
                    <a:pt x="692" y="1261"/>
                  </a:lnTo>
                  <a:lnTo>
                    <a:pt x="696" y="1259"/>
                  </a:lnTo>
                  <a:lnTo>
                    <a:pt x="699" y="1259"/>
                  </a:lnTo>
                  <a:lnTo>
                    <a:pt x="699" y="1259"/>
                  </a:lnTo>
                  <a:lnTo>
                    <a:pt x="703" y="1263"/>
                  </a:lnTo>
                  <a:lnTo>
                    <a:pt x="704" y="1266"/>
                  </a:lnTo>
                  <a:lnTo>
                    <a:pt x="704" y="1266"/>
                  </a:lnTo>
                  <a:lnTo>
                    <a:pt x="703" y="1279"/>
                  </a:lnTo>
                  <a:lnTo>
                    <a:pt x="704" y="1291"/>
                  </a:lnTo>
                  <a:lnTo>
                    <a:pt x="706" y="1305"/>
                  </a:lnTo>
                  <a:lnTo>
                    <a:pt x="711" y="1316"/>
                  </a:lnTo>
                  <a:lnTo>
                    <a:pt x="717" y="1328"/>
                  </a:lnTo>
                  <a:lnTo>
                    <a:pt x="722" y="1338"/>
                  </a:lnTo>
                  <a:lnTo>
                    <a:pt x="731" y="1349"/>
                  </a:lnTo>
                  <a:lnTo>
                    <a:pt x="741" y="1360"/>
                  </a:lnTo>
                  <a:lnTo>
                    <a:pt x="741" y="1360"/>
                  </a:lnTo>
                  <a:lnTo>
                    <a:pt x="748" y="1365"/>
                  </a:lnTo>
                  <a:lnTo>
                    <a:pt x="759" y="1372"/>
                  </a:lnTo>
                  <a:lnTo>
                    <a:pt x="768" y="1375"/>
                  </a:lnTo>
                  <a:lnTo>
                    <a:pt x="778" y="1379"/>
                  </a:lnTo>
                  <a:lnTo>
                    <a:pt x="798" y="1384"/>
                  </a:lnTo>
                  <a:lnTo>
                    <a:pt x="819" y="1384"/>
                  </a:lnTo>
                  <a:lnTo>
                    <a:pt x="840" y="1381"/>
                  </a:lnTo>
                  <a:lnTo>
                    <a:pt x="859" y="1374"/>
                  </a:lnTo>
                  <a:lnTo>
                    <a:pt x="868" y="1368"/>
                  </a:lnTo>
                  <a:lnTo>
                    <a:pt x="877" y="1363"/>
                  </a:lnTo>
                  <a:lnTo>
                    <a:pt x="884" y="1356"/>
                  </a:lnTo>
                  <a:lnTo>
                    <a:pt x="892" y="1347"/>
                  </a:lnTo>
                  <a:lnTo>
                    <a:pt x="899" y="1338"/>
                  </a:lnTo>
                  <a:lnTo>
                    <a:pt x="899" y="1338"/>
                  </a:lnTo>
                  <a:lnTo>
                    <a:pt x="906" y="1330"/>
                  </a:lnTo>
                  <a:lnTo>
                    <a:pt x="912" y="1321"/>
                  </a:lnTo>
                  <a:lnTo>
                    <a:pt x="917" y="1310"/>
                  </a:lnTo>
                  <a:lnTo>
                    <a:pt x="920" y="1302"/>
                  </a:lnTo>
                  <a:lnTo>
                    <a:pt x="926" y="1280"/>
                  </a:lnTo>
                  <a:lnTo>
                    <a:pt x="926" y="1261"/>
                  </a:lnTo>
                  <a:lnTo>
                    <a:pt x="922" y="1240"/>
                  </a:lnTo>
                  <a:lnTo>
                    <a:pt x="915" y="1221"/>
                  </a:lnTo>
                  <a:lnTo>
                    <a:pt x="910" y="1212"/>
                  </a:lnTo>
                  <a:lnTo>
                    <a:pt x="903" y="1203"/>
                  </a:lnTo>
                  <a:lnTo>
                    <a:pt x="896" y="1194"/>
                  </a:lnTo>
                  <a:lnTo>
                    <a:pt x="889" y="1187"/>
                  </a:lnTo>
                  <a:lnTo>
                    <a:pt x="889" y="1187"/>
                  </a:lnTo>
                  <a:close/>
                  <a:moveTo>
                    <a:pt x="1177" y="377"/>
                  </a:moveTo>
                  <a:lnTo>
                    <a:pt x="1177" y="377"/>
                  </a:lnTo>
                  <a:lnTo>
                    <a:pt x="1458" y="648"/>
                  </a:lnTo>
                  <a:lnTo>
                    <a:pt x="1458" y="648"/>
                  </a:lnTo>
                  <a:lnTo>
                    <a:pt x="1469" y="655"/>
                  </a:lnTo>
                  <a:lnTo>
                    <a:pt x="1479" y="660"/>
                  </a:lnTo>
                  <a:lnTo>
                    <a:pt x="1491" y="664"/>
                  </a:lnTo>
                  <a:lnTo>
                    <a:pt x="1506" y="662"/>
                  </a:lnTo>
                  <a:lnTo>
                    <a:pt x="1506" y="662"/>
                  </a:lnTo>
                  <a:lnTo>
                    <a:pt x="1518" y="659"/>
                  </a:lnTo>
                  <a:lnTo>
                    <a:pt x="1528" y="653"/>
                  </a:lnTo>
                  <a:lnTo>
                    <a:pt x="1539" y="645"/>
                  </a:lnTo>
                  <a:lnTo>
                    <a:pt x="1546" y="634"/>
                  </a:lnTo>
                  <a:lnTo>
                    <a:pt x="1546" y="634"/>
                  </a:lnTo>
                  <a:lnTo>
                    <a:pt x="1562" y="604"/>
                  </a:lnTo>
                  <a:lnTo>
                    <a:pt x="1574" y="572"/>
                  </a:lnTo>
                  <a:lnTo>
                    <a:pt x="1583" y="539"/>
                  </a:lnTo>
                  <a:lnTo>
                    <a:pt x="1592" y="504"/>
                  </a:lnTo>
                  <a:lnTo>
                    <a:pt x="1592" y="504"/>
                  </a:lnTo>
                  <a:lnTo>
                    <a:pt x="1595" y="488"/>
                  </a:lnTo>
                  <a:lnTo>
                    <a:pt x="1600" y="474"/>
                  </a:lnTo>
                  <a:lnTo>
                    <a:pt x="1609" y="462"/>
                  </a:lnTo>
                  <a:lnTo>
                    <a:pt x="1618" y="450"/>
                  </a:lnTo>
                  <a:lnTo>
                    <a:pt x="1667" y="397"/>
                  </a:lnTo>
                  <a:lnTo>
                    <a:pt x="1667" y="397"/>
                  </a:lnTo>
                  <a:lnTo>
                    <a:pt x="1681" y="381"/>
                  </a:lnTo>
                  <a:lnTo>
                    <a:pt x="1690" y="363"/>
                  </a:lnTo>
                  <a:lnTo>
                    <a:pt x="1695" y="344"/>
                  </a:lnTo>
                  <a:lnTo>
                    <a:pt x="1697" y="325"/>
                  </a:lnTo>
                  <a:lnTo>
                    <a:pt x="1695" y="307"/>
                  </a:lnTo>
                  <a:lnTo>
                    <a:pt x="1690" y="288"/>
                  </a:lnTo>
                  <a:lnTo>
                    <a:pt x="1681" y="270"/>
                  </a:lnTo>
                  <a:lnTo>
                    <a:pt x="1669" y="255"/>
                  </a:lnTo>
                  <a:lnTo>
                    <a:pt x="1467" y="33"/>
                  </a:lnTo>
                  <a:lnTo>
                    <a:pt x="1467" y="33"/>
                  </a:lnTo>
                  <a:lnTo>
                    <a:pt x="1451" y="19"/>
                  </a:lnTo>
                  <a:lnTo>
                    <a:pt x="1435" y="10"/>
                  </a:lnTo>
                  <a:lnTo>
                    <a:pt x="1416" y="3"/>
                  </a:lnTo>
                  <a:lnTo>
                    <a:pt x="1397" y="0"/>
                  </a:lnTo>
                  <a:lnTo>
                    <a:pt x="1377" y="0"/>
                  </a:lnTo>
                  <a:lnTo>
                    <a:pt x="1358" y="3"/>
                  </a:lnTo>
                  <a:lnTo>
                    <a:pt x="1340" y="10"/>
                  </a:lnTo>
                  <a:lnTo>
                    <a:pt x="1323" y="23"/>
                  </a:lnTo>
                  <a:lnTo>
                    <a:pt x="1275" y="61"/>
                  </a:lnTo>
                  <a:lnTo>
                    <a:pt x="1275" y="61"/>
                  </a:lnTo>
                  <a:lnTo>
                    <a:pt x="1258" y="72"/>
                  </a:lnTo>
                  <a:lnTo>
                    <a:pt x="1247" y="77"/>
                  </a:lnTo>
                  <a:lnTo>
                    <a:pt x="1238" y="81"/>
                  </a:lnTo>
                  <a:lnTo>
                    <a:pt x="1228" y="82"/>
                  </a:lnTo>
                  <a:lnTo>
                    <a:pt x="1217" y="84"/>
                  </a:lnTo>
                  <a:lnTo>
                    <a:pt x="1196" y="84"/>
                  </a:lnTo>
                  <a:lnTo>
                    <a:pt x="1196" y="84"/>
                  </a:lnTo>
                  <a:lnTo>
                    <a:pt x="1045" y="65"/>
                  </a:lnTo>
                  <a:lnTo>
                    <a:pt x="1045" y="65"/>
                  </a:lnTo>
                  <a:lnTo>
                    <a:pt x="1012" y="63"/>
                  </a:lnTo>
                  <a:lnTo>
                    <a:pt x="977" y="63"/>
                  </a:lnTo>
                  <a:lnTo>
                    <a:pt x="943" y="67"/>
                  </a:lnTo>
                  <a:lnTo>
                    <a:pt x="912" y="74"/>
                  </a:lnTo>
                  <a:lnTo>
                    <a:pt x="880" y="84"/>
                  </a:lnTo>
                  <a:lnTo>
                    <a:pt x="848" y="98"/>
                  </a:lnTo>
                  <a:lnTo>
                    <a:pt x="819" y="114"/>
                  </a:lnTo>
                  <a:lnTo>
                    <a:pt x="790" y="135"/>
                  </a:lnTo>
                  <a:lnTo>
                    <a:pt x="790" y="135"/>
                  </a:lnTo>
                  <a:lnTo>
                    <a:pt x="641" y="249"/>
                  </a:lnTo>
                  <a:lnTo>
                    <a:pt x="492" y="365"/>
                  </a:lnTo>
                  <a:lnTo>
                    <a:pt x="492" y="365"/>
                  </a:lnTo>
                  <a:lnTo>
                    <a:pt x="476" y="379"/>
                  </a:lnTo>
                  <a:lnTo>
                    <a:pt x="465" y="395"/>
                  </a:lnTo>
                  <a:lnTo>
                    <a:pt x="458" y="411"/>
                  </a:lnTo>
                  <a:lnTo>
                    <a:pt x="457" y="425"/>
                  </a:lnTo>
                  <a:lnTo>
                    <a:pt x="458" y="441"/>
                  </a:lnTo>
                  <a:lnTo>
                    <a:pt x="464" y="455"/>
                  </a:lnTo>
                  <a:lnTo>
                    <a:pt x="472" y="467"/>
                  </a:lnTo>
                  <a:lnTo>
                    <a:pt x="483" y="478"/>
                  </a:lnTo>
                  <a:lnTo>
                    <a:pt x="495" y="486"/>
                  </a:lnTo>
                  <a:lnTo>
                    <a:pt x="511" y="495"/>
                  </a:lnTo>
                  <a:lnTo>
                    <a:pt x="529" y="499"/>
                  </a:lnTo>
                  <a:lnTo>
                    <a:pt x="548" y="502"/>
                  </a:lnTo>
                  <a:lnTo>
                    <a:pt x="569" y="500"/>
                  </a:lnTo>
                  <a:lnTo>
                    <a:pt x="590" y="497"/>
                  </a:lnTo>
                  <a:lnTo>
                    <a:pt x="611" y="490"/>
                  </a:lnTo>
                  <a:lnTo>
                    <a:pt x="634" y="478"/>
                  </a:lnTo>
                  <a:lnTo>
                    <a:pt x="850" y="344"/>
                  </a:lnTo>
                  <a:lnTo>
                    <a:pt x="850" y="344"/>
                  </a:lnTo>
                  <a:lnTo>
                    <a:pt x="863" y="337"/>
                  </a:lnTo>
                  <a:lnTo>
                    <a:pt x="875" y="332"/>
                  </a:lnTo>
                  <a:lnTo>
                    <a:pt x="887" y="330"/>
                  </a:lnTo>
                  <a:lnTo>
                    <a:pt x="899" y="328"/>
                  </a:lnTo>
                  <a:lnTo>
                    <a:pt x="912" y="328"/>
                  </a:lnTo>
                  <a:lnTo>
                    <a:pt x="924" y="328"/>
                  </a:lnTo>
                  <a:lnTo>
                    <a:pt x="936" y="332"/>
                  </a:lnTo>
                  <a:lnTo>
                    <a:pt x="949" y="337"/>
                  </a:lnTo>
                  <a:lnTo>
                    <a:pt x="949" y="337"/>
                  </a:lnTo>
                  <a:lnTo>
                    <a:pt x="964" y="342"/>
                  </a:lnTo>
                  <a:lnTo>
                    <a:pt x="982" y="348"/>
                  </a:lnTo>
                  <a:lnTo>
                    <a:pt x="1000" y="351"/>
                  </a:lnTo>
                  <a:lnTo>
                    <a:pt x="1017" y="353"/>
                  </a:lnTo>
                  <a:lnTo>
                    <a:pt x="1035" y="355"/>
                  </a:lnTo>
                  <a:lnTo>
                    <a:pt x="1052" y="355"/>
                  </a:lnTo>
                  <a:lnTo>
                    <a:pt x="1070" y="353"/>
                  </a:lnTo>
                  <a:lnTo>
                    <a:pt x="1086" y="351"/>
                  </a:lnTo>
                  <a:lnTo>
                    <a:pt x="1086" y="351"/>
                  </a:lnTo>
                  <a:lnTo>
                    <a:pt x="1098" y="349"/>
                  </a:lnTo>
                  <a:lnTo>
                    <a:pt x="1110" y="349"/>
                  </a:lnTo>
                  <a:lnTo>
                    <a:pt x="1123" y="349"/>
                  </a:lnTo>
                  <a:lnTo>
                    <a:pt x="1135" y="353"/>
                  </a:lnTo>
                  <a:lnTo>
                    <a:pt x="1145" y="356"/>
                  </a:lnTo>
                  <a:lnTo>
                    <a:pt x="1156" y="363"/>
                  </a:lnTo>
                  <a:lnTo>
                    <a:pt x="1166" y="370"/>
                  </a:lnTo>
                  <a:lnTo>
                    <a:pt x="1177" y="377"/>
                  </a:lnTo>
                  <a:lnTo>
                    <a:pt x="1177" y="377"/>
                  </a:lnTo>
                  <a:close/>
                </a:path>
              </a:pathLst>
            </a:custGeom>
            <a:solidFill>
              <a:schemeClr val="tx1"/>
            </a:solidFill>
            <a:ln>
              <a:noFill/>
            </a:ln>
            <a:effectLst>
              <a:innerShdw blurRad="25400" dist="12700" dir="16200000">
                <a:prstClr val="black">
                  <a:alpha val="77000"/>
                </a:prstClr>
              </a:innerShdw>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sp>
          <p:nvSpPr>
            <p:cNvPr id="15" name="Freeform 43"/>
            <p:cNvSpPr>
              <a:spLocks noEditPoints="1"/>
            </p:cNvSpPr>
            <p:nvPr/>
          </p:nvSpPr>
          <p:spPr bwMode="auto">
            <a:xfrm>
              <a:off x="5807809" y="3460638"/>
              <a:ext cx="576382" cy="575104"/>
            </a:xfrm>
            <a:custGeom>
              <a:avLst/>
              <a:gdLst>
                <a:gd name="T0" fmla="*/ 1005 w 1806"/>
                <a:gd name="T1" fmla="*/ 1323 h 1801"/>
                <a:gd name="T2" fmla="*/ 1075 w 1806"/>
                <a:gd name="T3" fmla="*/ 1249 h 1801"/>
                <a:gd name="T4" fmla="*/ 1249 w 1806"/>
                <a:gd name="T5" fmla="*/ 1066 h 1801"/>
                <a:gd name="T6" fmla="*/ 1432 w 1806"/>
                <a:gd name="T7" fmla="*/ 731 h 1801"/>
                <a:gd name="T8" fmla="*/ 1395 w 1806"/>
                <a:gd name="T9" fmla="*/ 451 h 1801"/>
                <a:gd name="T10" fmla="*/ 1223 w 1806"/>
                <a:gd name="T11" fmla="*/ 232 h 1801"/>
                <a:gd name="T12" fmla="*/ 957 w 1806"/>
                <a:gd name="T13" fmla="*/ 130 h 1801"/>
                <a:gd name="T14" fmla="*/ 696 w 1806"/>
                <a:gd name="T15" fmla="*/ 168 h 1801"/>
                <a:gd name="T16" fmla="*/ 476 w 1806"/>
                <a:gd name="T17" fmla="*/ 341 h 1801"/>
                <a:gd name="T18" fmla="*/ 372 w 1806"/>
                <a:gd name="T19" fmla="*/ 604 h 1801"/>
                <a:gd name="T20" fmla="*/ 444 w 1806"/>
                <a:gd name="T21" fmla="*/ 931 h 1801"/>
                <a:gd name="T22" fmla="*/ 683 w 1806"/>
                <a:gd name="T23" fmla="*/ 1154 h 1801"/>
                <a:gd name="T24" fmla="*/ 1015 w 1806"/>
                <a:gd name="T25" fmla="*/ 1758 h 1801"/>
                <a:gd name="T26" fmla="*/ 824 w 1806"/>
                <a:gd name="T27" fmla="*/ 1788 h 1801"/>
                <a:gd name="T28" fmla="*/ 690 w 1806"/>
                <a:gd name="T29" fmla="*/ 1720 h 1801"/>
                <a:gd name="T30" fmla="*/ 610 w 1806"/>
                <a:gd name="T31" fmla="*/ 1611 h 1801"/>
                <a:gd name="T32" fmla="*/ 478 w 1806"/>
                <a:gd name="T33" fmla="*/ 1163 h 1801"/>
                <a:gd name="T34" fmla="*/ 249 w 1806"/>
                <a:gd name="T35" fmla="*/ 748 h 1801"/>
                <a:gd name="T36" fmla="*/ 295 w 1806"/>
                <a:gd name="T37" fmla="*/ 402 h 1801"/>
                <a:gd name="T38" fmla="*/ 509 w 1806"/>
                <a:gd name="T39" fmla="*/ 132 h 1801"/>
                <a:gd name="T40" fmla="*/ 836 w 1806"/>
                <a:gd name="T41" fmla="*/ 3 h 1801"/>
                <a:gd name="T42" fmla="*/ 1160 w 1806"/>
                <a:gd name="T43" fmla="*/ 53 h 1801"/>
                <a:gd name="T44" fmla="*/ 1432 w 1806"/>
                <a:gd name="T45" fmla="*/ 265 h 1801"/>
                <a:gd name="T46" fmla="*/ 1560 w 1806"/>
                <a:gd name="T47" fmla="*/ 592 h 1801"/>
                <a:gd name="T48" fmla="*/ 1470 w 1806"/>
                <a:gd name="T49" fmla="*/ 996 h 1801"/>
                <a:gd name="T50" fmla="*/ 1203 w 1806"/>
                <a:gd name="T51" fmla="*/ 1254 h 1801"/>
                <a:gd name="T52" fmla="*/ 1168 w 1806"/>
                <a:gd name="T53" fmla="*/ 1681 h 1801"/>
                <a:gd name="T54" fmla="*/ 1028 w 1806"/>
                <a:gd name="T55" fmla="*/ 1730 h 1801"/>
                <a:gd name="T56" fmla="*/ 1532 w 1806"/>
                <a:gd name="T57" fmla="*/ 1015 h 1801"/>
                <a:gd name="T58" fmla="*/ 1678 w 1806"/>
                <a:gd name="T59" fmla="*/ 1052 h 1801"/>
                <a:gd name="T60" fmla="*/ 1667 w 1806"/>
                <a:gd name="T61" fmla="*/ 1121 h 1801"/>
                <a:gd name="T62" fmla="*/ 1572 w 1806"/>
                <a:gd name="T63" fmla="*/ 311 h 1801"/>
                <a:gd name="T64" fmla="*/ 1527 w 1806"/>
                <a:gd name="T65" fmla="*/ 258 h 1801"/>
                <a:gd name="T66" fmla="*/ 1667 w 1806"/>
                <a:gd name="T67" fmla="*/ 184 h 1801"/>
                <a:gd name="T68" fmla="*/ 1678 w 1806"/>
                <a:gd name="T69" fmla="*/ 255 h 1801"/>
                <a:gd name="T70" fmla="*/ 1632 w 1806"/>
                <a:gd name="T71" fmla="*/ 669 h 1801"/>
                <a:gd name="T72" fmla="*/ 1671 w 1806"/>
                <a:gd name="T73" fmla="*/ 611 h 1801"/>
                <a:gd name="T74" fmla="*/ 1806 w 1806"/>
                <a:gd name="T75" fmla="*/ 653 h 1801"/>
                <a:gd name="T76" fmla="*/ 260 w 1806"/>
                <a:gd name="T77" fmla="*/ 233 h 1801"/>
                <a:gd name="T78" fmla="*/ 271 w 1806"/>
                <a:gd name="T79" fmla="*/ 297 h 1801"/>
                <a:gd name="T80" fmla="*/ 125 w 1806"/>
                <a:gd name="T81" fmla="*/ 248 h 1801"/>
                <a:gd name="T82" fmla="*/ 148 w 1806"/>
                <a:gd name="T83" fmla="*/ 183 h 1801"/>
                <a:gd name="T84" fmla="*/ 242 w 1806"/>
                <a:gd name="T85" fmla="*/ 994 h 1801"/>
                <a:gd name="T86" fmla="*/ 278 w 1806"/>
                <a:gd name="T87" fmla="*/ 1056 h 1801"/>
                <a:gd name="T88" fmla="*/ 132 w 1806"/>
                <a:gd name="T89" fmla="*/ 1117 h 1801"/>
                <a:gd name="T90" fmla="*/ 137 w 1806"/>
                <a:gd name="T91" fmla="*/ 1047 h 1801"/>
                <a:gd name="T92" fmla="*/ 177 w 1806"/>
                <a:gd name="T93" fmla="*/ 645 h 1801"/>
                <a:gd name="T94" fmla="*/ 42 w 1806"/>
                <a:gd name="T95" fmla="*/ 696 h 1801"/>
                <a:gd name="T96" fmla="*/ 2 w 1806"/>
                <a:gd name="T97" fmla="*/ 645 h 1801"/>
                <a:gd name="T98" fmla="*/ 587 w 1806"/>
                <a:gd name="T99" fmla="*/ 465 h 1801"/>
                <a:gd name="T100" fmla="*/ 631 w 1806"/>
                <a:gd name="T101" fmla="*/ 413 h 1801"/>
                <a:gd name="T102" fmla="*/ 780 w 1806"/>
                <a:gd name="T103" fmla="*/ 497 h 1801"/>
                <a:gd name="T104" fmla="*/ 880 w 1806"/>
                <a:gd name="T105" fmla="*/ 388 h 1801"/>
                <a:gd name="T106" fmla="*/ 945 w 1806"/>
                <a:gd name="T107" fmla="*/ 414 h 1801"/>
                <a:gd name="T108" fmla="*/ 1140 w 1806"/>
                <a:gd name="T109" fmla="*/ 443 h 1801"/>
                <a:gd name="T110" fmla="*/ 1200 w 1806"/>
                <a:gd name="T111" fmla="*/ 416 h 1801"/>
                <a:gd name="T112" fmla="*/ 1058 w 1806"/>
                <a:gd name="T113" fmla="*/ 1010 h 1801"/>
                <a:gd name="T114" fmla="*/ 989 w 1806"/>
                <a:gd name="T115" fmla="*/ 1003 h 1801"/>
                <a:gd name="T116" fmla="*/ 979 w 1806"/>
                <a:gd name="T117" fmla="*/ 574 h 1801"/>
                <a:gd name="T118" fmla="*/ 903 w 1806"/>
                <a:gd name="T119" fmla="*/ 717 h 1801"/>
                <a:gd name="T120" fmla="*/ 861 w 1806"/>
                <a:gd name="T121" fmla="*/ 571 h 1801"/>
                <a:gd name="T122" fmla="*/ 822 w 1806"/>
                <a:gd name="T123" fmla="*/ 989 h 1801"/>
                <a:gd name="T124" fmla="*/ 761 w 1806"/>
                <a:gd name="T125" fmla="*/ 102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6" h="1801">
                  <a:moveTo>
                    <a:pt x="734" y="1272"/>
                  </a:moveTo>
                  <a:lnTo>
                    <a:pt x="734" y="1272"/>
                  </a:lnTo>
                  <a:lnTo>
                    <a:pt x="738" y="1282"/>
                  </a:lnTo>
                  <a:lnTo>
                    <a:pt x="743" y="1293"/>
                  </a:lnTo>
                  <a:lnTo>
                    <a:pt x="750" y="1302"/>
                  </a:lnTo>
                  <a:lnTo>
                    <a:pt x="759" y="1309"/>
                  </a:lnTo>
                  <a:lnTo>
                    <a:pt x="768" y="1314"/>
                  </a:lnTo>
                  <a:lnTo>
                    <a:pt x="778" y="1319"/>
                  </a:lnTo>
                  <a:lnTo>
                    <a:pt x="791" y="1323"/>
                  </a:lnTo>
                  <a:lnTo>
                    <a:pt x="803" y="1323"/>
                  </a:lnTo>
                  <a:lnTo>
                    <a:pt x="1005" y="1323"/>
                  </a:lnTo>
                  <a:lnTo>
                    <a:pt x="1005" y="1323"/>
                  </a:lnTo>
                  <a:lnTo>
                    <a:pt x="1015" y="1323"/>
                  </a:lnTo>
                  <a:lnTo>
                    <a:pt x="1028" y="1319"/>
                  </a:lnTo>
                  <a:lnTo>
                    <a:pt x="1038" y="1314"/>
                  </a:lnTo>
                  <a:lnTo>
                    <a:pt x="1049" y="1309"/>
                  </a:lnTo>
                  <a:lnTo>
                    <a:pt x="1058" y="1302"/>
                  </a:lnTo>
                  <a:lnTo>
                    <a:pt x="1065" y="1293"/>
                  </a:lnTo>
                  <a:lnTo>
                    <a:pt x="1070" y="1282"/>
                  </a:lnTo>
                  <a:lnTo>
                    <a:pt x="1072" y="1272"/>
                  </a:lnTo>
                  <a:lnTo>
                    <a:pt x="1072" y="1272"/>
                  </a:lnTo>
                  <a:lnTo>
                    <a:pt x="1075" y="1249"/>
                  </a:lnTo>
                  <a:lnTo>
                    <a:pt x="1080" y="1228"/>
                  </a:lnTo>
                  <a:lnTo>
                    <a:pt x="1087" y="1207"/>
                  </a:lnTo>
                  <a:lnTo>
                    <a:pt x="1098" y="1187"/>
                  </a:lnTo>
                  <a:lnTo>
                    <a:pt x="1110" y="1170"/>
                  </a:lnTo>
                  <a:lnTo>
                    <a:pt x="1124" y="1154"/>
                  </a:lnTo>
                  <a:lnTo>
                    <a:pt x="1140" y="1140"/>
                  </a:lnTo>
                  <a:lnTo>
                    <a:pt x="1160" y="1128"/>
                  </a:lnTo>
                  <a:lnTo>
                    <a:pt x="1160" y="1128"/>
                  </a:lnTo>
                  <a:lnTo>
                    <a:pt x="1191" y="1108"/>
                  </a:lnTo>
                  <a:lnTo>
                    <a:pt x="1221" y="1089"/>
                  </a:lnTo>
                  <a:lnTo>
                    <a:pt x="1249" y="1066"/>
                  </a:lnTo>
                  <a:lnTo>
                    <a:pt x="1275" y="1042"/>
                  </a:lnTo>
                  <a:lnTo>
                    <a:pt x="1300" y="1017"/>
                  </a:lnTo>
                  <a:lnTo>
                    <a:pt x="1323" y="989"/>
                  </a:lnTo>
                  <a:lnTo>
                    <a:pt x="1342" y="961"/>
                  </a:lnTo>
                  <a:lnTo>
                    <a:pt x="1362" y="931"/>
                  </a:lnTo>
                  <a:lnTo>
                    <a:pt x="1379" y="901"/>
                  </a:lnTo>
                  <a:lnTo>
                    <a:pt x="1393" y="868"/>
                  </a:lnTo>
                  <a:lnTo>
                    <a:pt x="1407" y="836"/>
                  </a:lnTo>
                  <a:lnTo>
                    <a:pt x="1418" y="801"/>
                  </a:lnTo>
                  <a:lnTo>
                    <a:pt x="1425" y="768"/>
                  </a:lnTo>
                  <a:lnTo>
                    <a:pt x="1432" y="731"/>
                  </a:lnTo>
                  <a:lnTo>
                    <a:pt x="1435" y="696"/>
                  </a:lnTo>
                  <a:lnTo>
                    <a:pt x="1437" y="659"/>
                  </a:lnTo>
                  <a:lnTo>
                    <a:pt x="1437" y="659"/>
                  </a:lnTo>
                  <a:lnTo>
                    <a:pt x="1435" y="632"/>
                  </a:lnTo>
                  <a:lnTo>
                    <a:pt x="1434" y="604"/>
                  </a:lnTo>
                  <a:lnTo>
                    <a:pt x="1430" y="578"/>
                  </a:lnTo>
                  <a:lnTo>
                    <a:pt x="1425" y="551"/>
                  </a:lnTo>
                  <a:lnTo>
                    <a:pt x="1420" y="527"/>
                  </a:lnTo>
                  <a:lnTo>
                    <a:pt x="1412" y="501"/>
                  </a:lnTo>
                  <a:lnTo>
                    <a:pt x="1404" y="476"/>
                  </a:lnTo>
                  <a:lnTo>
                    <a:pt x="1395" y="451"/>
                  </a:lnTo>
                  <a:lnTo>
                    <a:pt x="1384" y="428"/>
                  </a:lnTo>
                  <a:lnTo>
                    <a:pt x="1372" y="406"/>
                  </a:lnTo>
                  <a:lnTo>
                    <a:pt x="1360" y="383"/>
                  </a:lnTo>
                  <a:lnTo>
                    <a:pt x="1346" y="362"/>
                  </a:lnTo>
                  <a:lnTo>
                    <a:pt x="1330" y="341"/>
                  </a:lnTo>
                  <a:lnTo>
                    <a:pt x="1314" y="320"/>
                  </a:lnTo>
                  <a:lnTo>
                    <a:pt x="1298" y="300"/>
                  </a:lnTo>
                  <a:lnTo>
                    <a:pt x="1281" y="283"/>
                  </a:lnTo>
                  <a:lnTo>
                    <a:pt x="1261" y="265"/>
                  </a:lnTo>
                  <a:lnTo>
                    <a:pt x="1242" y="248"/>
                  </a:lnTo>
                  <a:lnTo>
                    <a:pt x="1223" y="232"/>
                  </a:lnTo>
                  <a:lnTo>
                    <a:pt x="1202" y="218"/>
                  </a:lnTo>
                  <a:lnTo>
                    <a:pt x="1181" y="204"/>
                  </a:lnTo>
                  <a:lnTo>
                    <a:pt x="1158" y="191"/>
                  </a:lnTo>
                  <a:lnTo>
                    <a:pt x="1135" y="179"/>
                  </a:lnTo>
                  <a:lnTo>
                    <a:pt x="1110" y="168"/>
                  </a:lnTo>
                  <a:lnTo>
                    <a:pt x="1087" y="158"/>
                  </a:lnTo>
                  <a:lnTo>
                    <a:pt x="1061" y="151"/>
                  </a:lnTo>
                  <a:lnTo>
                    <a:pt x="1037" y="144"/>
                  </a:lnTo>
                  <a:lnTo>
                    <a:pt x="1010" y="137"/>
                  </a:lnTo>
                  <a:lnTo>
                    <a:pt x="984" y="133"/>
                  </a:lnTo>
                  <a:lnTo>
                    <a:pt x="957" y="130"/>
                  </a:lnTo>
                  <a:lnTo>
                    <a:pt x="931" y="126"/>
                  </a:lnTo>
                  <a:lnTo>
                    <a:pt x="903" y="126"/>
                  </a:lnTo>
                  <a:lnTo>
                    <a:pt x="903" y="126"/>
                  </a:lnTo>
                  <a:lnTo>
                    <a:pt x="877" y="126"/>
                  </a:lnTo>
                  <a:lnTo>
                    <a:pt x="849" y="130"/>
                  </a:lnTo>
                  <a:lnTo>
                    <a:pt x="822" y="133"/>
                  </a:lnTo>
                  <a:lnTo>
                    <a:pt x="796" y="137"/>
                  </a:lnTo>
                  <a:lnTo>
                    <a:pt x="769" y="144"/>
                  </a:lnTo>
                  <a:lnTo>
                    <a:pt x="745" y="151"/>
                  </a:lnTo>
                  <a:lnTo>
                    <a:pt x="720" y="158"/>
                  </a:lnTo>
                  <a:lnTo>
                    <a:pt x="696" y="168"/>
                  </a:lnTo>
                  <a:lnTo>
                    <a:pt x="673" y="179"/>
                  </a:lnTo>
                  <a:lnTo>
                    <a:pt x="650" y="191"/>
                  </a:lnTo>
                  <a:lnTo>
                    <a:pt x="627" y="204"/>
                  </a:lnTo>
                  <a:lnTo>
                    <a:pt x="606" y="218"/>
                  </a:lnTo>
                  <a:lnTo>
                    <a:pt x="585" y="232"/>
                  </a:lnTo>
                  <a:lnTo>
                    <a:pt x="564" y="248"/>
                  </a:lnTo>
                  <a:lnTo>
                    <a:pt x="545" y="265"/>
                  </a:lnTo>
                  <a:lnTo>
                    <a:pt x="527" y="283"/>
                  </a:lnTo>
                  <a:lnTo>
                    <a:pt x="509" y="300"/>
                  </a:lnTo>
                  <a:lnTo>
                    <a:pt x="492" y="320"/>
                  </a:lnTo>
                  <a:lnTo>
                    <a:pt x="476" y="341"/>
                  </a:lnTo>
                  <a:lnTo>
                    <a:pt x="462" y="362"/>
                  </a:lnTo>
                  <a:lnTo>
                    <a:pt x="448" y="383"/>
                  </a:lnTo>
                  <a:lnTo>
                    <a:pt x="436" y="406"/>
                  </a:lnTo>
                  <a:lnTo>
                    <a:pt x="423" y="428"/>
                  </a:lnTo>
                  <a:lnTo>
                    <a:pt x="413" y="451"/>
                  </a:lnTo>
                  <a:lnTo>
                    <a:pt x="402" y="476"/>
                  </a:lnTo>
                  <a:lnTo>
                    <a:pt x="395" y="501"/>
                  </a:lnTo>
                  <a:lnTo>
                    <a:pt x="387" y="527"/>
                  </a:lnTo>
                  <a:lnTo>
                    <a:pt x="381" y="551"/>
                  </a:lnTo>
                  <a:lnTo>
                    <a:pt x="376" y="578"/>
                  </a:lnTo>
                  <a:lnTo>
                    <a:pt x="372" y="604"/>
                  </a:lnTo>
                  <a:lnTo>
                    <a:pt x="371" y="632"/>
                  </a:lnTo>
                  <a:lnTo>
                    <a:pt x="371" y="659"/>
                  </a:lnTo>
                  <a:lnTo>
                    <a:pt x="371" y="659"/>
                  </a:lnTo>
                  <a:lnTo>
                    <a:pt x="372" y="696"/>
                  </a:lnTo>
                  <a:lnTo>
                    <a:pt x="376" y="731"/>
                  </a:lnTo>
                  <a:lnTo>
                    <a:pt x="381" y="768"/>
                  </a:lnTo>
                  <a:lnTo>
                    <a:pt x="390" y="801"/>
                  </a:lnTo>
                  <a:lnTo>
                    <a:pt x="401" y="836"/>
                  </a:lnTo>
                  <a:lnTo>
                    <a:pt x="413" y="868"/>
                  </a:lnTo>
                  <a:lnTo>
                    <a:pt x="429" y="901"/>
                  </a:lnTo>
                  <a:lnTo>
                    <a:pt x="444" y="931"/>
                  </a:lnTo>
                  <a:lnTo>
                    <a:pt x="464" y="961"/>
                  </a:lnTo>
                  <a:lnTo>
                    <a:pt x="485" y="989"/>
                  </a:lnTo>
                  <a:lnTo>
                    <a:pt x="508" y="1017"/>
                  </a:lnTo>
                  <a:lnTo>
                    <a:pt x="532" y="1042"/>
                  </a:lnTo>
                  <a:lnTo>
                    <a:pt x="559" y="1066"/>
                  </a:lnTo>
                  <a:lnTo>
                    <a:pt x="587" y="1089"/>
                  </a:lnTo>
                  <a:lnTo>
                    <a:pt x="617" y="1108"/>
                  </a:lnTo>
                  <a:lnTo>
                    <a:pt x="648" y="1128"/>
                  </a:lnTo>
                  <a:lnTo>
                    <a:pt x="648" y="1128"/>
                  </a:lnTo>
                  <a:lnTo>
                    <a:pt x="666" y="1140"/>
                  </a:lnTo>
                  <a:lnTo>
                    <a:pt x="683" y="1154"/>
                  </a:lnTo>
                  <a:lnTo>
                    <a:pt x="697" y="1170"/>
                  </a:lnTo>
                  <a:lnTo>
                    <a:pt x="710" y="1187"/>
                  </a:lnTo>
                  <a:lnTo>
                    <a:pt x="719" y="1207"/>
                  </a:lnTo>
                  <a:lnTo>
                    <a:pt x="726" y="1228"/>
                  </a:lnTo>
                  <a:lnTo>
                    <a:pt x="733" y="1249"/>
                  </a:lnTo>
                  <a:lnTo>
                    <a:pt x="734" y="1272"/>
                  </a:lnTo>
                  <a:lnTo>
                    <a:pt x="734" y="1272"/>
                  </a:lnTo>
                  <a:close/>
                  <a:moveTo>
                    <a:pt x="1028" y="1730"/>
                  </a:moveTo>
                  <a:lnTo>
                    <a:pt x="1028" y="1730"/>
                  </a:lnTo>
                  <a:lnTo>
                    <a:pt x="1022" y="1744"/>
                  </a:lnTo>
                  <a:lnTo>
                    <a:pt x="1015" y="1758"/>
                  </a:lnTo>
                  <a:lnTo>
                    <a:pt x="1007" y="1771"/>
                  </a:lnTo>
                  <a:lnTo>
                    <a:pt x="996" y="1781"/>
                  </a:lnTo>
                  <a:lnTo>
                    <a:pt x="984" y="1788"/>
                  </a:lnTo>
                  <a:lnTo>
                    <a:pt x="970" y="1795"/>
                  </a:lnTo>
                  <a:lnTo>
                    <a:pt x="954" y="1799"/>
                  </a:lnTo>
                  <a:lnTo>
                    <a:pt x="938" y="1801"/>
                  </a:lnTo>
                  <a:lnTo>
                    <a:pt x="868" y="1801"/>
                  </a:lnTo>
                  <a:lnTo>
                    <a:pt x="868" y="1801"/>
                  </a:lnTo>
                  <a:lnTo>
                    <a:pt x="852" y="1799"/>
                  </a:lnTo>
                  <a:lnTo>
                    <a:pt x="838" y="1795"/>
                  </a:lnTo>
                  <a:lnTo>
                    <a:pt x="824" y="1788"/>
                  </a:lnTo>
                  <a:lnTo>
                    <a:pt x="812" y="1781"/>
                  </a:lnTo>
                  <a:lnTo>
                    <a:pt x="801" y="1771"/>
                  </a:lnTo>
                  <a:lnTo>
                    <a:pt x="791" y="1758"/>
                  </a:lnTo>
                  <a:lnTo>
                    <a:pt x="784" y="1744"/>
                  </a:lnTo>
                  <a:lnTo>
                    <a:pt x="780" y="1730"/>
                  </a:lnTo>
                  <a:lnTo>
                    <a:pt x="743" y="1730"/>
                  </a:lnTo>
                  <a:lnTo>
                    <a:pt x="743" y="1730"/>
                  </a:lnTo>
                  <a:lnTo>
                    <a:pt x="729" y="1730"/>
                  </a:lnTo>
                  <a:lnTo>
                    <a:pt x="717" y="1727"/>
                  </a:lnTo>
                  <a:lnTo>
                    <a:pt x="703" y="1725"/>
                  </a:lnTo>
                  <a:lnTo>
                    <a:pt x="690" y="1720"/>
                  </a:lnTo>
                  <a:lnTo>
                    <a:pt x="680" y="1714"/>
                  </a:lnTo>
                  <a:lnTo>
                    <a:pt x="668" y="1707"/>
                  </a:lnTo>
                  <a:lnTo>
                    <a:pt x="657" y="1700"/>
                  </a:lnTo>
                  <a:lnTo>
                    <a:pt x="648" y="1692"/>
                  </a:lnTo>
                  <a:lnTo>
                    <a:pt x="639" y="1681"/>
                  </a:lnTo>
                  <a:lnTo>
                    <a:pt x="632" y="1671"/>
                  </a:lnTo>
                  <a:lnTo>
                    <a:pt x="625" y="1660"/>
                  </a:lnTo>
                  <a:lnTo>
                    <a:pt x="618" y="1649"/>
                  </a:lnTo>
                  <a:lnTo>
                    <a:pt x="615" y="1637"/>
                  </a:lnTo>
                  <a:lnTo>
                    <a:pt x="611" y="1623"/>
                  </a:lnTo>
                  <a:lnTo>
                    <a:pt x="610" y="1611"/>
                  </a:lnTo>
                  <a:lnTo>
                    <a:pt x="608" y="1597"/>
                  </a:lnTo>
                  <a:lnTo>
                    <a:pt x="610" y="1275"/>
                  </a:lnTo>
                  <a:lnTo>
                    <a:pt x="610" y="1275"/>
                  </a:lnTo>
                  <a:lnTo>
                    <a:pt x="608" y="1263"/>
                  </a:lnTo>
                  <a:lnTo>
                    <a:pt x="604" y="1254"/>
                  </a:lnTo>
                  <a:lnTo>
                    <a:pt x="597" y="1245"/>
                  </a:lnTo>
                  <a:lnTo>
                    <a:pt x="587" y="1238"/>
                  </a:lnTo>
                  <a:lnTo>
                    <a:pt x="587" y="1238"/>
                  </a:lnTo>
                  <a:lnTo>
                    <a:pt x="548" y="1216"/>
                  </a:lnTo>
                  <a:lnTo>
                    <a:pt x="511" y="1189"/>
                  </a:lnTo>
                  <a:lnTo>
                    <a:pt x="478" y="1163"/>
                  </a:lnTo>
                  <a:lnTo>
                    <a:pt x="444" y="1133"/>
                  </a:lnTo>
                  <a:lnTo>
                    <a:pt x="415" y="1101"/>
                  </a:lnTo>
                  <a:lnTo>
                    <a:pt x="387" y="1068"/>
                  </a:lnTo>
                  <a:lnTo>
                    <a:pt x="360" y="1033"/>
                  </a:lnTo>
                  <a:lnTo>
                    <a:pt x="336" y="996"/>
                  </a:lnTo>
                  <a:lnTo>
                    <a:pt x="314" y="957"/>
                  </a:lnTo>
                  <a:lnTo>
                    <a:pt x="297" y="919"/>
                  </a:lnTo>
                  <a:lnTo>
                    <a:pt x="281" y="876"/>
                  </a:lnTo>
                  <a:lnTo>
                    <a:pt x="267" y="834"/>
                  </a:lnTo>
                  <a:lnTo>
                    <a:pt x="258" y="792"/>
                  </a:lnTo>
                  <a:lnTo>
                    <a:pt x="249" y="748"/>
                  </a:lnTo>
                  <a:lnTo>
                    <a:pt x="246" y="704"/>
                  </a:lnTo>
                  <a:lnTo>
                    <a:pt x="244" y="659"/>
                  </a:lnTo>
                  <a:lnTo>
                    <a:pt x="244" y="659"/>
                  </a:lnTo>
                  <a:lnTo>
                    <a:pt x="244" y="625"/>
                  </a:lnTo>
                  <a:lnTo>
                    <a:pt x="248" y="592"/>
                  </a:lnTo>
                  <a:lnTo>
                    <a:pt x="251" y="559"/>
                  </a:lnTo>
                  <a:lnTo>
                    <a:pt x="258" y="527"/>
                  </a:lnTo>
                  <a:lnTo>
                    <a:pt x="265" y="495"/>
                  </a:lnTo>
                  <a:lnTo>
                    <a:pt x="274" y="464"/>
                  </a:lnTo>
                  <a:lnTo>
                    <a:pt x="285" y="432"/>
                  </a:lnTo>
                  <a:lnTo>
                    <a:pt x="295" y="402"/>
                  </a:lnTo>
                  <a:lnTo>
                    <a:pt x="309" y="374"/>
                  </a:lnTo>
                  <a:lnTo>
                    <a:pt x="323" y="344"/>
                  </a:lnTo>
                  <a:lnTo>
                    <a:pt x="339" y="318"/>
                  </a:lnTo>
                  <a:lnTo>
                    <a:pt x="357" y="291"/>
                  </a:lnTo>
                  <a:lnTo>
                    <a:pt x="374" y="265"/>
                  </a:lnTo>
                  <a:lnTo>
                    <a:pt x="395" y="241"/>
                  </a:lnTo>
                  <a:lnTo>
                    <a:pt x="415" y="216"/>
                  </a:lnTo>
                  <a:lnTo>
                    <a:pt x="437" y="193"/>
                  </a:lnTo>
                  <a:lnTo>
                    <a:pt x="460" y="172"/>
                  </a:lnTo>
                  <a:lnTo>
                    <a:pt x="483" y="151"/>
                  </a:lnTo>
                  <a:lnTo>
                    <a:pt x="509" y="132"/>
                  </a:lnTo>
                  <a:lnTo>
                    <a:pt x="534" y="112"/>
                  </a:lnTo>
                  <a:lnTo>
                    <a:pt x="562" y="95"/>
                  </a:lnTo>
                  <a:lnTo>
                    <a:pt x="589" y="79"/>
                  </a:lnTo>
                  <a:lnTo>
                    <a:pt x="618" y="65"/>
                  </a:lnTo>
                  <a:lnTo>
                    <a:pt x="647" y="53"/>
                  </a:lnTo>
                  <a:lnTo>
                    <a:pt x="676" y="40"/>
                  </a:lnTo>
                  <a:lnTo>
                    <a:pt x="708" y="30"/>
                  </a:lnTo>
                  <a:lnTo>
                    <a:pt x="738" y="21"/>
                  </a:lnTo>
                  <a:lnTo>
                    <a:pt x="771" y="14"/>
                  </a:lnTo>
                  <a:lnTo>
                    <a:pt x="803" y="7"/>
                  </a:lnTo>
                  <a:lnTo>
                    <a:pt x="836" y="3"/>
                  </a:lnTo>
                  <a:lnTo>
                    <a:pt x="870" y="2"/>
                  </a:lnTo>
                  <a:lnTo>
                    <a:pt x="903" y="0"/>
                  </a:lnTo>
                  <a:lnTo>
                    <a:pt x="903" y="0"/>
                  </a:lnTo>
                  <a:lnTo>
                    <a:pt x="938" y="2"/>
                  </a:lnTo>
                  <a:lnTo>
                    <a:pt x="972" y="3"/>
                  </a:lnTo>
                  <a:lnTo>
                    <a:pt x="1003" y="7"/>
                  </a:lnTo>
                  <a:lnTo>
                    <a:pt x="1037" y="14"/>
                  </a:lnTo>
                  <a:lnTo>
                    <a:pt x="1068" y="21"/>
                  </a:lnTo>
                  <a:lnTo>
                    <a:pt x="1100" y="30"/>
                  </a:lnTo>
                  <a:lnTo>
                    <a:pt x="1130" y="40"/>
                  </a:lnTo>
                  <a:lnTo>
                    <a:pt x="1160" y="53"/>
                  </a:lnTo>
                  <a:lnTo>
                    <a:pt x="1189" y="65"/>
                  </a:lnTo>
                  <a:lnTo>
                    <a:pt x="1217" y="79"/>
                  </a:lnTo>
                  <a:lnTo>
                    <a:pt x="1246" y="95"/>
                  </a:lnTo>
                  <a:lnTo>
                    <a:pt x="1272" y="112"/>
                  </a:lnTo>
                  <a:lnTo>
                    <a:pt x="1298" y="132"/>
                  </a:lnTo>
                  <a:lnTo>
                    <a:pt x="1323" y="151"/>
                  </a:lnTo>
                  <a:lnTo>
                    <a:pt x="1347" y="172"/>
                  </a:lnTo>
                  <a:lnTo>
                    <a:pt x="1370" y="193"/>
                  </a:lnTo>
                  <a:lnTo>
                    <a:pt x="1391" y="216"/>
                  </a:lnTo>
                  <a:lnTo>
                    <a:pt x="1412" y="241"/>
                  </a:lnTo>
                  <a:lnTo>
                    <a:pt x="1432" y="265"/>
                  </a:lnTo>
                  <a:lnTo>
                    <a:pt x="1449" y="291"/>
                  </a:lnTo>
                  <a:lnTo>
                    <a:pt x="1467" y="318"/>
                  </a:lnTo>
                  <a:lnTo>
                    <a:pt x="1483" y="344"/>
                  </a:lnTo>
                  <a:lnTo>
                    <a:pt x="1499" y="374"/>
                  </a:lnTo>
                  <a:lnTo>
                    <a:pt x="1511" y="402"/>
                  </a:lnTo>
                  <a:lnTo>
                    <a:pt x="1523" y="432"/>
                  </a:lnTo>
                  <a:lnTo>
                    <a:pt x="1534" y="464"/>
                  </a:lnTo>
                  <a:lnTo>
                    <a:pt x="1542" y="495"/>
                  </a:lnTo>
                  <a:lnTo>
                    <a:pt x="1550" y="527"/>
                  </a:lnTo>
                  <a:lnTo>
                    <a:pt x="1555" y="559"/>
                  </a:lnTo>
                  <a:lnTo>
                    <a:pt x="1560" y="592"/>
                  </a:lnTo>
                  <a:lnTo>
                    <a:pt x="1562" y="625"/>
                  </a:lnTo>
                  <a:lnTo>
                    <a:pt x="1564" y="659"/>
                  </a:lnTo>
                  <a:lnTo>
                    <a:pt x="1564" y="659"/>
                  </a:lnTo>
                  <a:lnTo>
                    <a:pt x="1562" y="704"/>
                  </a:lnTo>
                  <a:lnTo>
                    <a:pt x="1557" y="748"/>
                  </a:lnTo>
                  <a:lnTo>
                    <a:pt x="1550" y="792"/>
                  </a:lnTo>
                  <a:lnTo>
                    <a:pt x="1539" y="834"/>
                  </a:lnTo>
                  <a:lnTo>
                    <a:pt x="1527" y="876"/>
                  </a:lnTo>
                  <a:lnTo>
                    <a:pt x="1511" y="919"/>
                  </a:lnTo>
                  <a:lnTo>
                    <a:pt x="1492" y="957"/>
                  </a:lnTo>
                  <a:lnTo>
                    <a:pt x="1470" y="996"/>
                  </a:lnTo>
                  <a:lnTo>
                    <a:pt x="1448" y="1033"/>
                  </a:lnTo>
                  <a:lnTo>
                    <a:pt x="1421" y="1068"/>
                  </a:lnTo>
                  <a:lnTo>
                    <a:pt x="1393" y="1101"/>
                  </a:lnTo>
                  <a:lnTo>
                    <a:pt x="1363" y="1133"/>
                  </a:lnTo>
                  <a:lnTo>
                    <a:pt x="1330" y="1163"/>
                  </a:lnTo>
                  <a:lnTo>
                    <a:pt x="1295" y="1189"/>
                  </a:lnTo>
                  <a:lnTo>
                    <a:pt x="1258" y="1216"/>
                  </a:lnTo>
                  <a:lnTo>
                    <a:pt x="1219" y="1238"/>
                  </a:lnTo>
                  <a:lnTo>
                    <a:pt x="1219" y="1238"/>
                  </a:lnTo>
                  <a:lnTo>
                    <a:pt x="1210" y="1245"/>
                  </a:lnTo>
                  <a:lnTo>
                    <a:pt x="1203" y="1254"/>
                  </a:lnTo>
                  <a:lnTo>
                    <a:pt x="1200" y="1263"/>
                  </a:lnTo>
                  <a:lnTo>
                    <a:pt x="1198" y="1275"/>
                  </a:lnTo>
                  <a:lnTo>
                    <a:pt x="1198" y="1597"/>
                  </a:lnTo>
                  <a:lnTo>
                    <a:pt x="1198" y="1597"/>
                  </a:lnTo>
                  <a:lnTo>
                    <a:pt x="1198" y="1611"/>
                  </a:lnTo>
                  <a:lnTo>
                    <a:pt x="1196" y="1623"/>
                  </a:lnTo>
                  <a:lnTo>
                    <a:pt x="1193" y="1637"/>
                  </a:lnTo>
                  <a:lnTo>
                    <a:pt x="1188" y="1649"/>
                  </a:lnTo>
                  <a:lnTo>
                    <a:pt x="1182" y="1660"/>
                  </a:lnTo>
                  <a:lnTo>
                    <a:pt x="1175" y="1671"/>
                  </a:lnTo>
                  <a:lnTo>
                    <a:pt x="1168" y="1681"/>
                  </a:lnTo>
                  <a:lnTo>
                    <a:pt x="1160" y="1692"/>
                  </a:lnTo>
                  <a:lnTo>
                    <a:pt x="1149" y="1700"/>
                  </a:lnTo>
                  <a:lnTo>
                    <a:pt x="1138" y="1707"/>
                  </a:lnTo>
                  <a:lnTo>
                    <a:pt x="1128" y="1714"/>
                  </a:lnTo>
                  <a:lnTo>
                    <a:pt x="1116" y="1720"/>
                  </a:lnTo>
                  <a:lnTo>
                    <a:pt x="1103" y="1725"/>
                  </a:lnTo>
                  <a:lnTo>
                    <a:pt x="1091" y="1727"/>
                  </a:lnTo>
                  <a:lnTo>
                    <a:pt x="1077" y="1730"/>
                  </a:lnTo>
                  <a:lnTo>
                    <a:pt x="1065" y="1730"/>
                  </a:lnTo>
                  <a:lnTo>
                    <a:pt x="1028" y="1730"/>
                  </a:lnTo>
                  <a:lnTo>
                    <a:pt x="1028" y="1730"/>
                  </a:lnTo>
                  <a:close/>
                  <a:moveTo>
                    <a:pt x="1546" y="1073"/>
                  </a:moveTo>
                  <a:lnTo>
                    <a:pt x="1546" y="1073"/>
                  </a:lnTo>
                  <a:lnTo>
                    <a:pt x="1539" y="1068"/>
                  </a:lnTo>
                  <a:lnTo>
                    <a:pt x="1534" y="1061"/>
                  </a:lnTo>
                  <a:lnTo>
                    <a:pt x="1530" y="1056"/>
                  </a:lnTo>
                  <a:lnTo>
                    <a:pt x="1527" y="1047"/>
                  </a:lnTo>
                  <a:lnTo>
                    <a:pt x="1525" y="1040"/>
                  </a:lnTo>
                  <a:lnTo>
                    <a:pt x="1527" y="1031"/>
                  </a:lnTo>
                  <a:lnTo>
                    <a:pt x="1528" y="1022"/>
                  </a:lnTo>
                  <a:lnTo>
                    <a:pt x="1532" y="1015"/>
                  </a:lnTo>
                  <a:lnTo>
                    <a:pt x="1532" y="1015"/>
                  </a:lnTo>
                  <a:lnTo>
                    <a:pt x="1537" y="1008"/>
                  </a:lnTo>
                  <a:lnTo>
                    <a:pt x="1542" y="1003"/>
                  </a:lnTo>
                  <a:lnTo>
                    <a:pt x="1550" y="999"/>
                  </a:lnTo>
                  <a:lnTo>
                    <a:pt x="1557" y="996"/>
                  </a:lnTo>
                  <a:lnTo>
                    <a:pt x="1565" y="994"/>
                  </a:lnTo>
                  <a:lnTo>
                    <a:pt x="1572" y="994"/>
                  </a:lnTo>
                  <a:lnTo>
                    <a:pt x="1581" y="996"/>
                  </a:lnTo>
                  <a:lnTo>
                    <a:pt x="1588" y="999"/>
                  </a:lnTo>
                  <a:lnTo>
                    <a:pt x="1671" y="1047"/>
                  </a:lnTo>
                  <a:lnTo>
                    <a:pt x="1671" y="1047"/>
                  </a:lnTo>
                  <a:lnTo>
                    <a:pt x="1678" y="1052"/>
                  </a:lnTo>
                  <a:lnTo>
                    <a:pt x="1683" y="1057"/>
                  </a:lnTo>
                  <a:lnTo>
                    <a:pt x="1687" y="1064"/>
                  </a:lnTo>
                  <a:lnTo>
                    <a:pt x="1690" y="1073"/>
                  </a:lnTo>
                  <a:lnTo>
                    <a:pt x="1692" y="1080"/>
                  </a:lnTo>
                  <a:lnTo>
                    <a:pt x="1690" y="1089"/>
                  </a:lnTo>
                  <a:lnTo>
                    <a:pt x="1688" y="1096"/>
                  </a:lnTo>
                  <a:lnTo>
                    <a:pt x="1685" y="1105"/>
                  </a:lnTo>
                  <a:lnTo>
                    <a:pt x="1685" y="1105"/>
                  </a:lnTo>
                  <a:lnTo>
                    <a:pt x="1681" y="1112"/>
                  </a:lnTo>
                  <a:lnTo>
                    <a:pt x="1674" y="1117"/>
                  </a:lnTo>
                  <a:lnTo>
                    <a:pt x="1667" y="1121"/>
                  </a:lnTo>
                  <a:lnTo>
                    <a:pt x="1660" y="1124"/>
                  </a:lnTo>
                  <a:lnTo>
                    <a:pt x="1651" y="1126"/>
                  </a:lnTo>
                  <a:lnTo>
                    <a:pt x="1644" y="1126"/>
                  </a:lnTo>
                  <a:lnTo>
                    <a:pt x="1636" y="1124"/>
                  </a:lnTo>
                  <a:lnTo>
                    <a:pt x="1629" y="1121"/>
                  </a:lnTo>
                  <a:lnTo>
                    <a:pt x="1546" y="1073"/>
                  </a:lnTo>
                  <a:lnTo>
                    <a:pt x="1546" y="1073"/>
                  </a:lnTo>
                  <a:close/>
                  <a:moveTo>
                    <a:pt x="1588" y="306"/>
                  </a:moveTo>
                  <a:lnTo>
                    <a:pt x="1588" y="306"/>
                  </a:lnTo>
                  <a:lnTo>
                    <a:pt x="1581" y="309"/>
                  </a:lnTo>
                  <a:lnTo>
                    <a:pt x="1572" y="311"/>
                  </a:lnTo>
                  <a:lnTo>
                    <a:pt x="1565" y="311"/>
                  </a:lnTo>
                  <a:lnTo>
                    <a:pt x="1557" y="311"/>
                  </a:lnTo>
                  <a:lnTo>
                    <a:pt x="1550" y="307"/>
                  </a:lnTo>
                  <a:lnTo>
                    <a:pt x="1542" y="304"/>
                  </a:lnTo>
                  <a:lnTo>
                    <a:pt x="1537" y="297"/>
                  </a:lnTo>
                  <a:lnTo>
                    <a:pt x="1532" y="290"/>
                  </a:lnTo>
                  <a:lnTo>
                    <a:pt x="1532" y="290"/>
                  </a:lnTo>
                  <a:lnTo>
                    <a:pt x="1528" y="283"/>
                  </a:lnTo>
                  <a:lnTo>
                    <a:pt x="1527" y="274"/>
                  </a:lnTo>
                  <a:lnTo>
                    <a:pt x="1525" y="267"/>
                  </a:lnTo>
                  <a:lnTo>
                    <a:pt x="1527" y="258"/>
                  </a:lnTo>
                  <a:lnTo>
                    <a:pt x="1530" y="251"/>
                  </a:lnTo>
                  <a:lnTo>
                    <a:pt x="1534" y="244"/>
                  </a:lnTo>
                  <a:lnTo>
                    <a:pt x="1539" y="239"/>
                  </a:lnTo>
                  <a:lnTo>
                    <a:pt x="1546" y="233"/>
                  </a:lnTo>
                  <a:lnTo>
                    <a:pt x="1629" y="186"/>
                  </a:lnTo>
                  <a:lnTo>
                    <a:pt x="1629" y="186"/>
                  </a:lnTo>
                  <a:lnTo>
                    <a:pt x="1636" y="183"/>
                  </a:lnTo>
                  <a:lnTo>
                    <a:pt x="1644" y="181"/>
                  </a:lnTo>
                  <a:lnTo>
                    <a:pt x="1651" y="181"/>
                  </a:lnTo>
                  <a:lnTo>
                    <a:pt x="1660" y="183"/>
                  </a:lnTo>
                  <a:lnTo>
                    <a:pt x="1667" y="184"/>
                  </a:lnTo>
                  <a:lnTo>
                    <a:pt x="1674" y="190"/>
                  </a:lnTo>
                  <a:lnTo>
                    <a:pt x="1681" y="195"/>
                  </a:lnTo>
                  <a:lnTo>
                    <a:pt x="1685" y="202"/>
                  </a:lnTo>
                  <a:lnTo>
                    <a:pt x="1685" y="202"/>
                  </a:lnTo>
                  <a:lnTo>
                    <a:pt x="1688" y="209"/>
                  </a:lnTo>
                  <a:lnTo>
                    <a:pt x="1690" y="218"/>
                  </a:lnTo>
                  <a:lnTo>
                    <a:pt x="1692" y="225"/>
                  </a:lnTo>
                  <a:lnTo>
                    <a:pt x="1690" y="233"/>
                  </a:lnTo>
                  <a:lnTo>
                    <a:pt x="1687" y="241"/>
                  </a:lnTo>
                  <a:lnTo>
                    <a:pt x="1683" y="248"/>
                  </a:lnTo>
                  <a:lnTo>
                    <a:pt x="1678" y="255"/>
                  </a:lnTo>
                  <a:lnTo>
                    <a:pt x="1671" y="258"/>
                  </a:lnTo>
                  <a:lnTo>
                    <a:pt x="1588" y="306"/>
                  </a:lnTo>
                  <a:lnTo>
                    <a:pt x="1588" y="306"/>
                  </a:lnTo>
                  <a:close/>
                  <a:moveTo>
                    <a:pt x="1671" y="696"/>
                  </a:moveTo>
                  <a:lnTo>
                    <a:pt x="1671" y="696"/>
                  </a:lnTo>
                  <a:lnTo>
                    <a:pt x="1662" y="694"/>
                  </a:lnTo>
                  <a:lnTo>
                    <a:pt x="1655" y="692"/>
                  </a:lnTo>
                  <a:lnTo>
                    <a:pt x="1646" y="689"/>
                  </a:lnTo>
                  <a:lnTo>
                    <a:pt x="1641" y="683"/>
                  </a:lnTo>
                  <a:lnTo>
                    <a:pt x="1636" y="676"/>
                  </a:lnTo>
                  <a:lnTo>
                    <a:pt x="1632" y="669"/>
                  </a:lnTo>
                  <a:lnTo>
                    <a:pt x="1629" y="662"/>
                  </a:lnTo>
                  <a:lnTo>
                    <a:pt x="1629" y="653"/>
                  </a:lnTo>
                  <a:lnTo>
                    <a:pt x="1629" y="653"/>
                  </a:lnTo>
                  <a:lnTo>
                    <a:pt x="1629" y="645"/>
                  </a:lnTo>
                  <a:lnTo>
                    <a:pt x="1632" y="636"/>
                  </a:lnTo>
                  <a:lnTo>
                    <a:pt x="1636" y="629"/>
                  </a:lnTo>
                  <a:lnTo>
                    <a:pt x="1641" y="624"/>
                  </a:lnTo>
                  <a:lnTo>
                    <a:pt x="1646" y="618"/>
                  </a:lnTo>
                  <a:lnTo>
                    <a:pt x="1655" y="615"/>
                  </a:lnTo>
                  <a:lnTo>
                    <a:pt x="1662" y="611"/>
                  </a:lnTo>
                  <a:lnTo>
                    <a:pt x="1671" y="611"/>
                  </a:lnTo>
                  <a:lnTo>
                    <a:pt x="1764" y="611"/>
                  </a:lnTo>
                  <a:lnTo>
                    <a:pt x="1764" y="611"/>
                  </a:lnTo>
                  <a:lnTo>
                    <a:pt x="1773" y="611"/>
                  </a:lnTo>
                  <a:lnTo>
                    <a:pt x="1781" y="615"/>
                  </a:lnTo>
                  <a:lnTo>
                    <a:pt x="1788" y="618"/>
                  </a:lnTo>
                  <a:lnTo>
                    <a:pt x="1794" y="624"/>
                  </a:lnTo>
                  <a:lnTo>
                    <a:pt x="1799" y="629"/>
                  </a:lnTo>
                  <a:lnTo>
                    <a:pt x="1803" y="636"/>
                  </a:lnTo>
                  <a:lnTo>
                    <a:pt x="1806" y="645"/>
                  </a:lnTo>
                  <a:lnTo>
                    <a:pt x="1806" y="653"/>
                  </a:lnTo>
                  <a:lnTo>
                    <a:pt x="1806" y="653"/>
                  </a:lnTo>
                  <a:lnTo>
                    <a:pt x="1806" y="662"/>
                  </a:lnTo>
                  <a:lnTo>
                    <a:pt x="1803" y="669"/>
                  </a:lnTo>
                  <a:lnTo>
                    <a:pt x="1799" y="676"/>
                  </a:lnTo>
                  <a:lnTo>
                    <a:pt x="1794" y="683"/>
                  </a:lnTo>
                  <a:lnTo>
                    <a:pt x="1788" y="689"/>
                  </a:lnTo>
                  <a:lnTo>
                    <a:pt x="1781" y="692"/>
                  </a:lnTo>
                  <a:lnTo>
                    <a:pt x="1773" y="694"/>
                  </a:lnTo>
                  <a:lnTo>
                    <a:pt x="1764" y="696"/>
                  </a:lnTo>
                  <a:lnTo>
                    <a:pt x="1671" y="696"/>
                  </a:lnTo>
                  <a:lnTo>
                    <a:pt x="1671" y="696"/>
                  </a:lnTo>
                  <a:close/>
                  <a:moveTo>
                    <a:pt x="260" y="233"/>
                  </a:moveTo>
                  <a:lnTo>
                    <a:pt x="260" y="233"/>
                  </a:lnTo>
                  <a:lnTo>
                    <a:pt x="267" y="239"/>
                  </a:lnTo>
                  <a:lnTo>
                    <a:pt x="272" y="244"/>
                  </a:lnTo>
                  <a:lnTo>
                    <a:pt x="278" y="251"/>
                  </a:lnTo>
                  <a:lnTo>
                    <a:pt x="279" y="258"/>
                  </a:lnTo>
                  <a:lnTo>
                    <a:pt x="281" y="267"/>
                  </a:lnTo>
                  <a:lnTo>
                    <a:pt x="281" y="274"/>
                  </a:lnTo>
                  <a:lnTo>
                    <a:pt x="279" y="283"/>
                  </a:lnTo>
                  <a:lnTo>
                    <a:pt x="276" y="290"/>
                  </a:lnTo>
                  <a:lnTo>
                    <a:pt x="276" y="290"/>
                  </a:lnTo>
                  <a:lnTo>
                    <a:pt x="271" y="297"/>
                  </a:lnTo>
                  <a:lnTo>
                    <a:pt x="265" y="304"/>
                  </a:lnTo>
                  <a:lnTo>
                    <a:pt x="258" y="307"/>
                  </a:lnTo>
                  <a:lnTo>
                    <a:pt x="249" y="311"/>
                  </a:lnTo>
                  <a:lnTo>
                    <a:pt x="242" y="311"/>
                  </a:lnTo>
                  <a:lnTo>
                    <a:pt x="234" y="311"/>
                  </a:lnTo>
                  <a:lnTo>
                    <a:pt x="227" y="309"/>
                  </a:lnTo>
                  <a:lnTo>
                    <a:pt x="218" y="306"/>
                  </a:lnTo>
                  <a:lnTo>
                    <a:pt x="137" y="258"/>
                  </a:lnTo>
                  <a:lnTo>
                    <a:pt x="137" y="258"/>
                  </a:lnTo>
                  <a:lnTo>
                    <a:pt x="130" y="255"/>
                  </a:lnTo>
                  <a:lnTo>
                    <a:pt x="125" y="248"/>
                  </a:lnTo>
                  <a:lnTo>
                    <a:pt x="119" y="241"/>
                  </a:lnTo>
                  <a:lnTo>
                    <a:pt x="118" y="233"/>
                  </a:lnTo>
                  <a:lnTo>
                    <a:pt x="116" y="225"/>
                  </a:lnTo>
                  <a:lnTo>
                    <a:pt x="116" y="218"/>
                  </a:lnTo>
                  <a:lnTo>
                    <a:pt x="118" y="209"/>
                  </a:lnTo>
                  <a:lnTo>
                    <a:pt x="121" y="202"/>
                  </a:lnTo>
                  <a:lnTo>
                    <a:pt x="121" y="202"/>
                  </a:lnTo>
                  <a:lnTo>
                    <a:pt x="126" y="195"/>
                  </a:lnTo>
                  <a:lnTo>
                    <a:pt x="132" y="190"/>
                  </a:lnTo>
                  <a:lnTo>
                    <a:pt x="139" y="184"/>
                  </a:lnTo>
                  <a:lnTo>
                    <a:pt x="148" y="183"/>
                  </a:lnTo>
                  <a:lnTo>
                    <a:pt x="155" y="181"/>
                  </a:lnTo>
                  <a:lnTo>
                    <a:pt x="163" y="181"/>
                  </a:lnTo>
                  <a:lnTo>
                    <a:pt x="170" y="183"/>
                  </a:lnTo>
                  <a:lnTo>
                    <a:pt x="179" y="186"/>
                  </a:lnTo>
                  <a:lnTo>
                    <a:pt x="260" y="233"/>
                  </a:lnTo>
                  <a:lnTo>
                    <a:pt x="260" y="233"/>
                  </a:lnTo>
                  <a:close/>
                  <a:moveTo>
                    <a:pt x="218" y="999"/>
                  </a:moveTo>
                  <a:lnTo>
                    <a:pt x="218" y="999"/>
                  </a:lnTo>
                  <a:lnTo>
                    <a:pt x="227" y="996"/>
                  </a:lnTo>
                  <a:lnTo>
                    <a:pt x="234" y="994"/>
                  </a:lnTo>
                  <a:lnTo>
                    <a:pt x="242" y="994"/>
                  </a:lnTo>
                  <a:lnTo>
                    <a:pt x="249" y="996"/>
                  </a:lnTo>
                  <a:lnTo>
                    <a:pt x="258" y="999"/>
                  </a:lnTo>
                  <a:lnTo>
                    <a:pt x="265" y="1003"/>
                  </a:lnTo>
                  <a:lnTo>
                    <a:pt x="271" y="1008"/>
                  </a:lnTo>
                  <a:lnTo>
                    <a:pt x="276" y="1015"/>
                  </a:lnTo>
                  <a:lnTo>
                    <a:pt x="276" y="1015"/>
                  </a:lnTo>
                  <a:lnTo>
                    <a:pt x="279" y="1022"/>
                  </a:lnTo>
                  <a:lnTo>
                    <a:pt x="281" y="1031"/>
                  </a:lnTo>
                  <a:lnTo>
                    <a:pt x="281" y="1040"/>
                  </a:lnTo>
                  <a:lnTo>
                    <a:pt x="279" y="1047"/>
                  </a:lnTo>
                  <a:lnTo>
                    <a:pt x="278" y="1056"/>
                  </a:lnTo>
                  <a:lnTo>
                    <a:pt x="272" y="1061"/>
                  </a:lnTo>
                  <a:lnTo>
                    <a:pt x="267" y="1068"/>
                  </a:lnTo>
                  <a:lnTo>
                    <a:pt x="260" y="1073"/>
                  </a:lnTo>
                  <a:lnTo>
                    <a:pt x="179" y="1121"/>
                  </a:lnTo>
                  <a:lnTo>
                    <a:pt x="179" y="1121"/>
                  </a:lnTo>
                  <a:lnTo>
                    <a:pt x="170" y="1124"/>
                  </a:lnTo>
                  <a:lnTo>
                    <a:pt x="163" y="1126"/>
                  </a:lnTo>
                  <a:lnTo>
                    <a:pt x="155" y="1126"/>
                  </a:lnTo>
                  <a:lnTo>
                    <a:pt x="148" y="1124"/>
                  </a:lnTo>
                  <a:lnTo>
                    <a:pt x="139" y="1121"/>
                  </a:lnTo>
                  <a:lnTo>
                    <a:pt x="132" y="1117"/>
                  </a:lnTo>
                  <a:lnTo>
                    <a:pt x="126" y="1112"/>
                  </a:lnTo>
                  <a:lnTo>
                    <a:pt x="121" y="1105"/>
                  </a:lnTo>
                  <a:lnTo>
                    <a:pt x="121" y="1105"/>
                  </a:lnTo>
                  <a:lnTo>
                    <a:pt x="118" y="1096"/>
                  </a:lnTo>
                  <a:lnTo>
                    <a:pt x="116" y="1089"/>
                  </a:lnTo>
                  <a:lnTo>
                    <a:pt x="116" y="1080"/>
                  </a:lnTo>
                  <a:lnTo>
                    <a:pt x="118" y="1073"/>
                  </a:lnTo>
                  <a:lnTo>
                    <a:pt x="119" y="1064"/>
                  </a:lnTo>
                  <a:lnTo>
                    <a:pt x="125" y="1057"/>
                  </a:lnTo>
                  <a:lnTo>
                    <a:pt x="130" y="1052"/>
                  </a:lnTo>
                  <a:lnTo>
                    <a:pt x="137" y="1047"/>
                  </a:lnTo>
                  <a:lnTo>
                    <a:pt x="218" y="999"/>
                  </a:lnTo>
                  <a:lnTo>
                    <a:pt x="218" y="999"/>
                  </a:lnTo>
                  <a:close/>
                  <a:moveTo>
                    <a:pt x="137" y="611"/>
                  </a:moveTo>
                  <a:lnTo>
                    <a:pt x="137" y="611"/>
                  </a:lnTo>
                  <a:lnTo>
                    <a:pt x="144" y="611"/>
                  </a:lnTo>
                  <a:lnTo>
                    <a:pt x="153" y="615"/>
                  </a:lnTo>
                  <a:lnTo>
                    <a:pt x="160" y="618"/>
                  </a:lnTo>
                  <a:lnTo>
                    <a:pt x="167" y="624"/>
                  </a:lnTo>
                  <a:lnTo>
                    <a:pt x="172" y="629"/>
                  </a:lnTo>
                  <a:lnTo>
                    <a:pt x="176" y="636"/>
                  </a:lnTo>
                  <a:lnTo>
                    <a:pt x="177" y="645"/>
                  </a:lnTo>
                  <a:lnTo>
                    <a:pt x="179" y="653"/>
                  </a:lnTo>
                  <a:lnTo>
                    <a:pt x="179" y="653"/>
                  </a:lnTo>
                  <a:lnTo>
                    <a:pt x="177" y="662"/>
                  </a:lnTo>
                  <a:lnTo>
                    <a:pt x="176" y="669"/>
                  </a:lnTo>
                  <a:lnTo>
                    <a:pt x="172" y="676"/>
                  </a:lnTo>
                  <a:lnTo>
                    <a:pt x="167" y="683"/>
                  </a:lnTo>
                  <a:lnTo>
                    <a:pt x="160" y="689"/>
                  </a:lnTo>
                  <a:lnTo>
                    <a:pt x="153" y="692"/>
                  </a:lnTo>
                  <a:lnTo>
                    <a:pt x="144" y="694"/>
                  </a:lnTo>
                  <a:lnTo>
                    <a:pt x="137" y="696"/>
                  </a:lnTo>
                  <a:lnTo>
                    <a:pt x="42" y="696"/>
                  </a:lnTo>
                  <a:lnTo>
                    <a:pt x="42" y="696"/>
                  </a:lnTo>
                  <a:lnTo>
                    <a:pt x="33" y="694"/>
                  </a:lnTo>
                  <a:lnTo>
                    <a:pt x="26" y="692"/>
                  </a:lnTo>
                  <a:lnTo>
                    <a:pt x="19" y="689"/>
                  </a:lnTo>
                  <a:lnTo>
                    <a:pt x="12" y="683"/>
                  </a:lnTo>
                  <a:lnTo>
                    <a:pt x="7" y="676"/>
                  </a:lnTo>
                  <a:lnTo>
                    <a:pt x="4" y="669"/>
                  </a:lnTo>
                  <a:lnTo>
                    <a:pt x="2" y="662"/>
                  </a:lnTo>
                  <a:lnTo>
                    <a:pt x="0" y="653"/>
                  </a:lnTo>
                  <a:lnTo>
                    <a:pt x="0" y="653"/>
                  </a:lnTo>
                  <a:lnTo>
                    <a:pt x="2" y="645"/>
                  </a:lnTo>
                  <a:lnTo>
                    <a:pt x="4" y="636"/>
                  </a:lnTo>
                  <a:lnTo>
                    <a:pt x="7" y="629"/>
                  </a:lnTo>
                  <a:lnTo>
                    <a:pt x="12" y="624"/>
                  </a:lnTo>
                  <a:lnTo>
                    <a:pt x="19" y="618"/>
                  </a:lnTo>
                  <a:lnTo>
                    <a:pt x="26" y="615"/>
                  </a:lnTo>
                  <a:lnTo>
                    <a:pt x="33" y="611"/>
                  </a:lnTo>
                  <a:lnTo>
                    <a:pt x="42" y="611"/>
                  </a:lnTo>
                  <a:lnTo>
                    <a:pt x="137" y="611"/>
                  </a:lnTo>
                  <a:lnTo>
                    <a:pt x="137" y="611"/>
                  </a:lnTo>
                  <a:close/>
                  <a:moveTo>
                    <a:pt x="587" y="465"/>
                  </a:moveTo>
                  <a:lnTo>
                    <a:pt x="587" y="465"/>
                  </a:lnTo>
                  <a:lnTo>
                    <a:pt x="585" y="457"/>
                  </a:lnTo>
                  <a:lnTo>
                    <a:pt x="585" y="450"/>
                  </a:lnTo>
                  <a:lnTo>
                    <a:pt x="587" y="441"/>
                  </a:lnTo>
                  <a:lnTo>
                    <a:pt x="590" y="434"/>
                  </a:lnTo>
                  <a:lnTo>
                    <a:pt x="594" y="427"/>
                  </a:lnTo>
                  <a:lnTo>
                    <a:pt x="601" y="421"/>
                  </a:lnTo>
                  <a:lnTo>
                    <a:pt x="608" y="416"/>
                  </a:lnTo>
                  <a:lnTo>
                    <a:pt x="615" y="413"/>
                  </a:lnTo>
                  <a:lnTo>
                    <a:pt x="615" y="413"/>
                  </a:lnTo>
                  <a:lnTo>
                    <a:pt x="624" y="413"/>
                  </a:lnTo>
                  <a:lnTo>
                    <a:pt x="631" y="413"/>
                  </a:lnTo>
                  <a:lnTo>
                    <a:pt x="639" y="414"/>
                  </a:lnTo>
                  <a:lnTo>
                    <a:pt x="647" y="416"/>
                  </a:lnTo>
                  <a:lnTo>
                    <a:pt x="654" y="421"/>
                  </a:lnTo>
                  <a:lnTo>
                    <a:pt x="659" y="427"/>
                  </a:lnTo>
                  <a:lnTo>
                    <a:pt x="664" y="434"/>
                  </a:lnTo>
                  <a:lnTo>
                    <a:pt x="668" y="443"/>
                  </a:lnTo>
                  <a:lnTo>
                    <a:pt x="690" y="525"/>
                  </a:lnTo>
                  <a:lnTo>
                    <a:pt x="690" y="525"/>
                  </a:lnTo>
                  <a:lnTo>
                    <a:pt x="734" y="509"/>
                  </a:lnTo>
                  <a:lnTo>
                    <a:pt x="780" y="497"/>
                  </a:lnTo>
                  <a:lnTo>
                    <a:pt x="780" y="497"/>
                  </a:lnTo>
                  <a:lnTo>
                    <a:pt x="782" y="497"/>
                  </a:lnTo>
                  <a:lnTo>
                    <a:pt x="782" y="497"/>
                  </a:lnTo>
                  <a:lnTo>
                    <a:pt x="820" y="490"/>
                  </a:lnTo>
                  <a:lnTo>
                    <a:pt x="861" y="486"/>
                  </a:lnTo>
                  <a:lnTo>
                    <a:pt x="861" y="423"/>
                  </a:lnTo>
                  <a:lnTo>
                    <a:pt x="861" y="423"/>
                  </a:lnTo>
                  <a:lnTo>
                    <a:pt x="863" y="414"/>
                  </a:lnTo>
                  <a:lnTo>
                    <a:pt x="864" y="406"/>
                  </a:lnTo>
                  <a:lnTo>
                    <a:pt x="868" y="399"/>
                  </a:lnTo>
                  <a:lnTo>
                    <a:pt x="873" y="393"/>
                  </a:lnTo>
                  <a:lnTo>
                    <a:pt x="880" y="388"/>
                  </a:lnTo>
                  <a:lnTo>
                    <a:pt x="887" y="385"/>
                  </a:lnTo>
                  <a:lnTo>
                    <a:pt x="894" y="381"/>
                  </a:lnTo>
                  <a:lnTo>
                    <a:pt x="903" y="381"/>
                  </a:lnTo>
                  <a:lnTo>
                    <a:pt x="903" y="381"/>
                  </a:lnTo>
                  <a:lnTo>
                    <a:pt x="912" y="381"/>
                  </a:lnTo>
                  <a:lnTo>
                    <a:pt x="921" y="385"/>
                  </a:lnTo>
                  <a:lnTo>
                    <a:pt x="928" y="388"/>
                  </a:lnTo>
                  <a:lnTo>
                    <a:pt x="933" y="393"/>
                  </a:lnTo>
                  <a:lnTo>
                    <a:pt x="938" y="399"/>
                  </a:lnTo>
                  <a:lnTo>
                    <a:pt x="942" y="406"/>
                  </a:lnTo>
                  <a:lnTo>
                    <a:pt x="945" y="414"/>
                  </a:lnTo>
                  <a:lnTo>
                    <a:pt x="945" y="423"/>
                  </a:lnTo>
                  <a:lnTo>
                    <a:pt x="945" y="486"/>
                  </a:lnTo>
                  <a:lnTo>
                    <a:pt x="945" y="486"/>
                  </a:lnTo>
                  <a:lnTo>
                    <a:pt x="986" y="490"/>
                  </a:lnTo>
                  <a:lnTo>
                    <a:pt x="1026" y="497"/>
                  </a:lnTo>
                  <a:lnTo>
                    <a:pt x="1026" y="499"/>
                  </a:lnTo>
                  <a:lnTo>
                    <a:pt x="1026" y="497"/>
                  </a:lnTo>
                  <a:lnTo>
                    <a:pt x="1026" y="497"/>
                  </a:lnTo>
                  <a:lnTo>
                    <a:pt x="1072" y="509"/>
                  </a:lnTo>
                  <a:lnTo>
                    <a:pt x="1116" y="525"/>
                  </a:lnTo>
                  <a:lnTo>
                    <a:pt x="1140" y="443"/>
                  </a:lnTo>
                  <a:lnTo>
                    <a:pt x="1140" y="443"/>
                  </a:lnTo>
                  <a:lnTo>
                    <a:pt x="1144" y="434"/>
                  </a:lnTo>
                  <a:lnTo>
                    <a:pt x="1147" y="427"/>
                  </a:lnTo>
                  <a:lnTo>
                    <a:pt x="1152" y="421"/>
                  </a:lnTo>
                  <a:lnTo>
                    <a:pt x="1160" y="416"/>
                  </a:lnTo>
                  <a:lnTo>
                    <a:pt x="1167" y="414"/>
                  </a:lnTo>
                  <a:lnTo>
                    <a:pt x="1175" y="413"/>
                  </a:lnTo>
                  <a:lnTo>
                    <a:pt x="1184" y="413"/>
                  </a:lnTo>
                  <a:lnTo>
                    <a:pt x="1191" y="413"/>
                  </a:lnTo>
                  <a:lnTo>
                    <a:pt x="1191" y="413"/>
                  </a:lnTo>
                  <a:lnTo>
                    <a:pt x="1200" y="416"/>
                  </a:lnTo>
                  <a:lnTo>
                    <a:pt x="1207" y="421"/>
                  </a:lnTo>
                  <a:lnTo>
                    <a:pt x="1212" y="427"/>
                  </a:lnTo>
                  <a:lnTo>
                    <a:pt x="1217" y="434"/>
                  </a:lnTo>
                  <a:lnTo>
                    <a:pt x="1221" y="441"/>
                  </a:lnTo>
                  <a:lnTo>
                    <a:pt x="1221" y="450"/>
                  </a:lnTo>
                  <a:lnTo>
                    <a:pt x="1223" y="457"/>
                  </a:lnTo>
                  <a:lnTo>
                    <a:pt x="1221" y="465"/>
                  </a:lnTo>
                  <a:lnTo>
                    <a:pt x="1066" y="994"/>
                  </a:lnTo>
                  <a:lnTo>
                    <a:pt x="1066" y="994"/>
                  </a:lnTo>
                  <a:lnTo>
                    <a:pt x="1063" y="1003"/>
                  </a:lnTo>
                  <a:lnTo>
                    <a:pt x="1058" y="1010"/>
                  </a:lnTo>
                  <a:lnTo>
                    <a:pt x="1052" y="1015"/>
                  </a:lnTo>
                  <a:lnTo>
                    <a:pt x="1045" y="1021"/>
                  </a:lnTo>
                  <a:lnTo>
                    <a:pt x="1038" y="1022"/>
                  </a:lnTo>
                  <a:lnTo>
                    <a:pt x="1031" y="1024"/>
                  </a:lnTo>
                  <a:lnTo>
                    <a:pt x="1022" y="1026"/>
                  </a:lnTo>
                  <a:lnTo>
                    <a:pt x="1014" y="1024"/>
                  </a:lnTo>
                  <a:lnTo>
                    <a:pt x="1014" y="1024"/>
                  </a:lnTo>
                  <a:lnTo>
                    <a:pt x="1007" y="1021"/>
                  </a:lnTo>
                  <a:lnTo>
                    <a:pt x="1000" y="1015"/>
                  </a:lnTo>
                  <a:lnTo>
                    <a:pt x="993" y="1010"/>
                  </a:lnTo>
                  <a:lnTo>
                    <a:pt x="989" y="1003"/>
                  </a:lnTo>
                  <a:lnTo>
                    <a:pt x="986" y="996"/>
                  </a:lnTo>
                  <a:lnTo>
                    <a:pt x="984" y="989"/>
                  </a:lnTo>
                  <a:lnTo>
                    <a:pt x="984" y="980"/>
                  </a:lnTo>
                  <a:lnTo>
                    <a:pt x="986" y="971"/>
                  </a:lnTo>
                  <a:lnTo>
                    <a:pt x="1093" y="606"/>
                  </a:lnTo>
                  <a:lnTo>
                    <a:pt x="1093" y="606"/>
                  </a:lnTo>
                  <a:lnTo>
                    <a:pt x="1052" y="592"/>
                  </a:lnTo>
                  <a:lnTo>
                    <a:pt x="1008" y="580"/>
                  </a:lnTo>
                  <a:lnTo>
                    <a:pt x="1008" y="580"/>
                  </a:lnTo>
                  <a:lnTo>
                    <a:pt x="1008" y="580"/>
                  </a:lnTo>
                  <a:lnTo>
                    <a:pt x="979" y="574"/>
                  </a:lnTo>
                  <a:lnTo>
                    <a:pt x="945" y="571"/>
                  </a:lnTo>
                  <a:lnTo>
                    <a:pt x="945" y="674"/>
                  </a:lnTo>
                  <a:lnTo>
                    <a:pt x="945" y="674"/>
                  </a:lnTo>
                  <a:lnTo>
                    <a:pt x="945" y="681"/>
                  </a:lnTo>
                  <a:lnTo>
                    <a:pt x="942" y="690"/>
                  </a:lnTo>
                  <a:lnTo>
                    <a:pt x="938" y="697"/>
                  </a:lnTo>
                  <a:lnTo>
                    <a:pt x="933" y="703"/>
                  </a:lnTo>
                  <a:lnTo>
                    <a:pt x="928" y="708"/>
                  </a:lnTo>
                  <a:lnTo>
                    <a:pt x="921" y="713"/>
                  </a:lnTo>
                  <a:lnTo>
                    <a:pt x="912" y="715"/>
                  </a:lnTo>
                  <a:lnTo>
                    <a:pt x="903" y="717"/>
                  </a:lnTo>
                  <a:lnTo>
                    <a:pt x="903" y="717"/>
                  </a:lnTo>
                  <a:lnTo>
                    <a:pt x="894" y="715"/>
                  </a:lnTo>
                  <a:lnTo>
                    <a:pt x="887" y="713"/>
                  </a:lnTo>
                  <a:lnTo>
                    <a:pt x="880" y="708"/>
                  </a:lnTo>
                  <a:lnTo>
                    <a:pt x="873" y="703"/>
                  </a:lnTo>
                  <a:lnTo>
                    <a:pt x="868" y="697"/>
                  </a:lnTo>
                  <a:lnTo>
                    <a:pt x="864" y="690"/>
                  </a:lnTo>
                  <a:lnTo>
                    <a:pt x="863" y="681"/>
                  </a:lnTo>
                  <a:lnTo>
                    <a:pt x="861" y="674"/>
                  </a:lnTo>
                  <a:lnTo>
                    <a:pt x="861" y="571"/>
                  </a:lnTo>
                  <a:lnTo>
                    <a:pt x="861" y="571"/>
                  </a:lnTo>
                  <a:lnTo>
                    <a:pt x="829" y="574"/>
                  </a:lnTo>
                  <a:lnTo>
                    <a:pt x="799" y="580"/>
                  </a:lnTo>
                  <a:lnTo>
                    <a:pt x="799" y="580"/>
                  </a:lnTo>
                  <a:lnTo>
                    <a:pt x="798" y="580"/>
                  </a:lnTo>
                  <a:lnTo>
                    <a:pt x="798" y="580"/>
                  </a:lnTo>
                  <a:lnTo>
                    <a:pt x="755" y="592"/>
                  </a:lnTo>
                  <a:lnTo>
                    <a:pt x="715" y="606"/>
                  </a:lnTo>
                  <a:lnTo>
                    <a:pt x="822" y="971"/>
                  </a:lnTo>
                  <a:lnTo>
                    <a:pt x="822" y="971"/>
                  </a:lnTo>
                  <a:lnTo>
                    <a:pt x="822" y="980"/>
                  </a:lnTo>
                  <a:lnTo>
                    <a:pt x="822" y="989"/>
                  </a:lnTo>
                  <a:lnTo>
                    <a:pt x="820" y="996"/>
                  </a:lnTo>
                  <a:lnTo>
                    <a:pt x="819" y="1003"/>
                  </a:lnTo>
                  <a:lnTo>
                    <a:pt x="813" y="1010"/>
                  </a:lnTo>
                  <a:lnTo>
                    <a:pt x="808" y="1015"/>
                  </a:lnTo>
                  <a:lnTo>
                    <a:pt x="801" y="1021"/>
                  </a:lnTo>
                  <a:lnTo>
                    <a:pt x="792" y="1024"/>
                  </a:lnTo>
                  <a:lnTo>
                    <a:pt x="792" y="1024"/>
                  </a:lnTo>
                  <a:lnTo>
                    <a:pt x="785" y="1026"/>
                  </a:lnTo>
                  <a:lnTo>
                    <a:pt x="777" y="1024"/>
                  </a:lnTo>
                  <a:lnTo>
                    <a:pt x="768" y="1022"/>
                  </a:lnTo>
                  <a:lnTo>
                    <a:pt x="761" y="1021"/>
                  </a:lnTo>
                  <a:lnTo>
                    <a:pt x="754" y="1015"/>
                  </a:lnTo>
                  <a:lnTo>
                    <a:pt x="748" y="1010"/>
                  </a:lnTo>
                  <a:lnTo>
                    <a:pt x="743" y="1003"/>
                  </a:lnTo>
                  <a:lnTo>
                    <a:pt x="741" y="994"/>
                  </a:lnTo>
                  <a:lnTo>
                    <a:pt x="587" y="465"/>
                  </a:lnTo>
                  <a:lnTo>
                    <a:pt x="587" y="465"/>
                  </a:lnTo>
                  <a:close/>
                </a:path>
              </a:pathLst>
            </a:custGeom>
            <a:solidFill>
              <a:schemeClr val="tx1"/>
            </a:solidFill>
            <a:ln>
              <a:noFill/>
            </a:ln>
            <a:effectLst>
              <a:innerShdw blurRad="25400" dist="12700" dir="16200000">
                <a:prstClr val="black">
                  <a:alpha val="77000"/>
                </a:prstClr>
              </a:innerShdw>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sp>
          <p:nvSpPr>
            <p:cNvPr id="16" name="Freeform 46"/>
            <p:cNvSpPr>
              <a:spLocks noEditPoints="1"/>
            </p:cNvSpPr>
            <p:nvPr/>
          </p:nvSpPr>
          <p:spPr bwMode="auto">
            <a:xfrm>
              <a:off x="1938501" y="3458573"/>
              <a:ext cx="427338" cy="579234"/>
            </a:xfrm>
            <a:custGeom>
              <a:avLst/>
              <a:gdLst>
                <a:gd name="T0" fmla="*/ 774 w 1264"/>
                <a:gd name="T1" fmla="*/ 1342 h 1714"/>
                <a:gd name="T2" fmla="*/ 885 w 1264"/>
                <a:gd name="T3" fmla="*/ 1242 h 1714"/>
                <a:gd name="T4" fmla="*/ 323 w 1264"/>
                <a:gd name="T5" fmla="*/ 1252 h 1714"/>
                <a:gd name="T6" fmla="*/ 442 w 1264"/>
                <a:gd name="T7" fmla="*/ 1321 h 1714"/>
                <a:gd name="T8" fmla="*/ 549 w 1264"/>
                <a:gd name="T9" fmla="*/ 1338 h 1714"/>
                <a:gd name="T10" fmla="*/ 743 w 1264"/>
                <a:gd name="T11" fmla="*/ 0 h 1714"/>
                <a:gd name="T12" fmla="*/ 829 w 1264"/>
                <a:gd name="T13" fmla="*/ 77 h 1714"/>
                <a:gd name="T14" fmla="*/ 959 w 1264"/>
                <a:gd name="T15" fmla="*/ 89 h 1714"/>
                <a:gd name="T16" fmla="*/ 1017 w 1264"/>
                <a:gd name="T17" fmla="*/ 158 h 1714"/>
                <a:gd name="T18" fmla="*/ 1106 w 1264"/>
                <a:gd name="T19" fmla="*/ 246 h 1714"/>
                <a:gd name="T20" fmla="*/ 1175 w 1264"/>
                <a:gd name="T21" fmla="*/ 305 h 1714"/>
                <a:gd name="T22" fmla="*/ 1187 w 1264"/>
                <a:gd name="T23" fmla="*/ 435 h 1714"/>
                <a:gd name="T24" fmla="*/ 1264 w 1264"/>
                <a:gd name="T25" fmla="*/ 521 h 1714"/>
                <a:gd name="T26" fmla="*/ 1212 w 1264"/>
                <a:gd name="T27" fmla="*/ 639 h 1714"/>
                <a:gd name="T28" fmla="*/ 1264 w 1264"/>
                <a:gd name="T29" fmla="*/ 757 h 1714"/>
                <a:gd name="T30" fmla="*/ 1168 w 1264"/>
                <a:gd name="T31" fmla="*/ 853 h 1714"/>
                <a:gd name="T32" fmla="*/ 1171 w 1264"/>
                <a:gd name="T33" fmla="*/ 982 h 1714"/>
                <a:gd name="T34" fmla="*/ 1055 w 1264"/>
                <a:gd name="T35" fmla="*/ 1031 h 1714"/>
                <a:gd name="T36" fmla="*/ 1006 w 1264"/>
                <a:gd name="T37" fmla="*/ 1149 h 1714"/>
                <a:gd name="T38" fmla="*/ 904 w 1264"/>
                <a:gd name="T39" fmla="*/ 1164 h 1714"/>
                <a:gd name="T40" fmla="*/ 797 w 1264"/>
                <a:gd name="T41" fmla="*/ 1233 h 1714"/>
                <a:gd name="T42" fmla="*/ 711 w 1264"/>
                <a:gd name="T43" fmla="*/ 1249 h 1714"/>
                <a:gd name="T44" fmla="*/ 585 w 1264"/>
                <a:gd name="T45" fmla="*/ 1228 h 1714"/>
                <a:gd name="T46" fmla="*/ 486 w 1264"/>
                <a:gd name="T47" fmla="*/ 1252 h 1714"/>
                <a:gd name="T48" fmla="*/ 395 w 1264"/>
                <a:gd name="T49" fmla="*/ 1163 h 1714"/>
                <a:gd name="T50" fmla="*/ 268 w 1264"/>
                <a:gd name="T51" fmla="*/ 1163 h 1714"/>
                <a:gd name="T52" fmla="*/ 223 w 1264"/>
                <a:gd name="T53" fmla="*/ 1041 h 1714"/>
                <a:gd name="T54" fmla="*/ 96 w 1264"/>
                <a:gd name="T55" fmla="*/ 989 h 1714"/>
                <a:gd name="T56" fmla="*/ 100 w 1264"/>
                <a:gd name="T57" fmla="*/ 860 h 1714"/>
                <a:gd name="T58" fmla="*/ 7 w 1264"/>
                <a:gd name="T59" fmla="*/ 771 h 1714"/>
                <a:gd name="T60" fmla="*/ 45 w 1264"/>
                <a:gd name="T61" fmla="*/ 664 h 1714"/>
                <a:gd name="T62" fmla="*/ 7 w 1264"/>
                <a:gd name="T63" fmla="*/ 537 h 1714"/>
                <a:gd name="T64" fmla="*/ 47 w 1264"/>
                <a:gd name="T65" fmla="*/ 456 h 1714"/>
                <a:gd name="T66" fmla="*/ 94 w 1264"/>
                <a:gd name="T67" fmla="*/ 340 h 1714"/>
                <a:gd name="T68" fmla="*/ 123 w 1264"/>
                <a:gd name="T69" fmla="*/ 254 h 1714"/>
                <a:gd name="T70" fmla="*/ 238 w 1264"/>
                <a:gd name="T71" fmla="*/ 193 h 1714"/>
                <a:gd name="T72" fmla="*/ 289 w 1264"/>
                <a:gd name="T73" fmla="*/ 89 h 1714"/>
                <a:gd name="T74" fmla="*/ 418 w 1264"/>
                <a:gd name="T75" fmla="*/ 93 h 1714"/>
                <a:gd name="T76" fmla="*/ 507 w 1264"/>
                <a:gd name="T77" fmla="*/ 0 h 1714"/>
                <a:gd name="T78" fmla="*/ 632 w 1264"/>
                <a:gd name="T79" fmla="*/ 52 h 1714"/>
                <a:gd name="T80" fmla="*/ 585 w 1264"/>
                <a:gd name="T81" fmla="*/ 188 h 1714"/>
                <a:gd name="T82" fmla="*/ 323 w 1264"/>
                <a:gd name="T83" fmla="*/ 309 h 1714"/>
                <a:gd name="T84" fmla="*/ 189 w 1264"/>
                <a:gd name="T85" fmla="*/ 571 h 1714"/>
                <a:gd name="T86" fmla="*/ 238 w 1264"/>
                <a:gd name="T87" fmla="*/ 845 h 1714"/>
                <a:gd name="T88" fmla="*/ 453 w 1264"/>
                <a:gd name="T89" fmla="*/ 1040 h 1714"/>
                <a:gd name="T90" fmla="*/ 748 w 1264"/>
                <a:gd name="T91" fmla="*/ 1064 h 1714"/>
                <a:gd name="T92" fmla="*/ 983 w 1264"/>
                <a:gd name="T93" fmla="*/ 910 h 1714"/>
                <a:gd name="T94" fmla="*/ 1080 w 1264"/>
                <a:gd name="T95" fmla="*/ 637 h 1714"/>
                <a:gd name="T96" fmla="*/ 985 w 1264"/>
                <a:gd name="T97" fmla="*/ 356 h 1714"/>
                <a:gd name="T98" fmla="*/ 632 w 1264"/>
                <a:gd name="T99" fmla="*/ 265 h 1714"/>
                <a:gd name="T100" fmla="*/ 955 w 1264"/>
                <a:gd name="T101" fmla="*/ 456 h 1714"/>
                <a:gd name="T102" fmla="*/ 955 w 1264"/>
                <a:gd name="T103" fmla="*/ 806 h 1714"/>
                <a:gd name="T104" fmla="*/ 632 w 1264"/>
                <a:gd name="T105" fmla="*/ 998 h 1714"/>
                <a:gd name="T106" fmla="*/ 328 w 1264"/>
                <a:gd name="T107" fmla="*/ 836 h 1714"/>
                <a:gd name="T108" fmla="*/ 295 w 1264"/>
                <a:gd name="T109" fmla="*/ 488 h 1714"/>
                <a:gd name="T110" fmla="*/ 595 w 1264"/>
                <a:gd name="T111" fmla="*/ 267 h 1714"/>
                <a:gd name="T112" fmla="*/ 890 w 1264"/>
                <a:gd name="T113" fmla="*/ 546 h 1714"/>
                <a:gd name="T114" fmla="*/ 792 w 1264"/>
                <a:gd name="T115" fmla="*/ 850 h 1714"/>
                <a:gd name="T116" fmla="*/ 479 w 1264"/>
                <a:gd name="T117" fmla="*/ 853 h 1714"/>
                <a:gd name="T118" fmla="*/ 374 w 1264"/>
                <a:gd name="T119" fmla="*/ 562 h 1714"/>
                <a:gd name="T120" fmla="*/ 613 w 1264"/>
                <a:gd name="T121" fmla="*/ 369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4" h="1714">
                  <a:moveTo>
                    <a:pt x="941" y="1252"/>
                  </a:moveTo>
                  <a:lnTo>
                    <a:pt x="1024" y="1653"/>
                  </a:lnTo>
                  <a:lnTo>
                    <a:pt x="890" y="1619"/>
                  </a:lnTo>
                  <a:lnTo>
                    <a:pt x="792" y="1714"/>
                  </a:lnTo>
                  <a:lnTo>
                    <a:pt x="716" y="1338"/>
                  </a:lnTo>
                  <a:lnTo>
                    <a:pt x="716" y="1338"/>
                  </a:lnTo>
                  <a:lnTo>
                    <a:pt x="732" y="1342"/>
                  </a:lnTo>
                  <a:lnTo>
                    <a:pt x="750" y="1344"/>
                  </a:lnTo>
                  <a:lnTo>
                    <a:pt x="750" y="1344"/>
                  </a:lnTo>
                  <a:lnTo>
                    <a:pt x="762" y="1344"/>
                  </a:lnTo>
                  <a:lnTo>
                    <a:pt x="774" y="1342"/>
                  </a:lnTo>
                  <a:lnTo>
                    <a:pt x="774" y="1342"/>
                  </a:lnTo>
                  <a:lnTo>
                    <a:pt x="792" y="1337"/>
                  </a:lnTo>
                  <a:lnTo>
                    <a:pt x="808" y="1330"/>
                  </a:lnTo>
                  <a:lnTo>
                    <a:pt x="822" y="1321"/>
                  </a:lnTo>
                  <a:lnTo>
                    <a:pt x="834" y="1310"/>
                  </a:lnTo>
                  <a:lnTo>
                    <a:pt x="845" y="1300"/>
                  </a:lnTo>
                  <a:lnTo>
                    <a:pt x="855" y="1286"/>
                  </a:lnTo>
                  <a:lnTo>
                    <a:pt x="876" y="1258"/>
                  </a:lnTo>
                  <a:lnTo>
                    <a:pt x="876" y="1258"/>
                  </a:lnTo>
                  <a:lnTo>
                    <a:pt x="885" y="1242"/>
                  </a:lnTo>
                  <a:lnTo>
                    <a:pt x="885" y="1242"/>
                  </a:lnTo>
                  <a:lnTo>
                    <a:pt x="903" y="1245"/>
                  </a:lnTo>
                  <a:lnTo>
                    <a:pt x="903" y="1245"/>
                  </a:lnTo>
                  <a:lnTo>
                    <a:pt x="922" y="1251"/>
                  </a:lnTo>
                  <a:lnTo>
                    <a:pt x="941" y="1252"/>
                  </a:lnTo>
                  <a:lnTo>
                    <a:pt x="941" y="1252"/>
                  </a:lnTo>
                  <a:close/>
                  <a:moveTo>
                    <a:pt x="549" y="1338"/>
                  </a:moveTo>
                  <a:lnTo>
                    <a:pt x="472" y="1714"/>
                  </a:lnTo>
                  <a:lnTo>
                    <a:pt x="374" y="1619"/>
                  </a:lnTo>
                  <a:lnTo>
                    <a:pt x="240" y="1653"/>
                  </a:lnTo>
                  <a:lnTo>
                    <a:pt x="323" y="1252"/>
                  </a:lnTo>
                  <a:lnTo>
                    <a:pt x="323" y="1252"/>
                  </a:lnTo>
                  <a:lnTo>
                    <a:pt x="342" y="1251"/>
                  </a:lnTo>
                  <a:lnTo>
                    <a:pt x="361" y="1245"/>
                  </a:lnTo>
                  <a:lnTo>
                    <a:pt x="361" y="1245"/>
                  </a:lnTo>
                  <a:lnTo>
                    <a:pt x="379" y="1242"/>
                  </a:lnTo>
                  <a:lnTo>
                    <a:pt x="379" y="1242"/>
                  </a:lnTo>
                  <a:lnTo>
                    <a:pt x="390" y="1258"/>
                  </a:lnTo>
                  <a:lnTo>
                    <a:pt x="390" y="1258"/>
                  </a:lnTo>
                  <a:lnTo>
                    <a:pt x="405" y="1280"/>
                  </a:lnTo>
                  <a:lnTo>
                    <a:pt x="423" y="1301"/>
                  </a:lnTo>
                  <a:lnTo>
                    <a:pt x="432" y="1312"/>
                  </a:lnTo>
                  <a:lnTo>
                    <a:pt x="442" y="1321"/>
                  </a:lnTo>
                  <a:lnTo>
                    <a:pt x="455" y="1328"/>
                  </a:lnTo>
                  <a:lnTo>
                    <a:pt x="469" y="1335"/>
                  </a:lnTo>
                  <a:lnTo>
                    <a:pt x="469" y="1335"/>
                  </a:lnTo>
                  <a:lnTo>
                    <a:pt x="479" y="1338"/>
                  </a:lnTo>
                  <a:lnTo>
                    <a:pt x="491" y="1342"/>
                  </a:lnTo>
                  <a:lnTo>
                    <a:pt x="491" y="1342"/>
                  </a:lnTo>
                  <a:lnTo>
                    <a:pt x="507" y="1344"/>
                  </a:lnTo>
                  <a:lnTo>
                    <a:pt x="521" y="1344"/>
                  </a:lnTo>
                  <a:lnTo>
                    <a:pt x="535" y="1342"/>
                  </a:lnTo>
                  <a:lnTo>
                    <a:pt x="549" y="1338"/>
                  </a:lnTo>
                  <a:lnTo>
                    <a:pt x="549" y="1338"/>
                  </a:lnTo>
                  <a:close/>
                  <a:moveTo>
                    <a:pt x="632" y="52"/>
                  </a:moveTo>
                  <a:lnTo>
                    <a:pt x="632" y="52"/>
                  </a:lnTo>
                  <a:lnTo>
                    <a:pt x="641" y="52"/>
                  </a:lnTo>
                  <a:lnTo>
                    <a:pt x="648" y="51"/>
                  </a:lnTo>
                  <a:lnTo>
                    <a:pt x="664" y="44"/>
                  </a:lnTo>
                  <a:lnTo>
                    <a:pt x="679" y="35"/>
                  </a:lnTo>
                  <a:lnTo>
                    <a:pt x="695" y="24"/>
                  </a:lnTo>
                  <a:lnTo>
                    <a:pt x="711" y="14"/>
                  </a:lnTo>
                  <a:lnTo>
                    <a:pt x="727" y="5"/>
                  </a:lnTo>
                  <a:lnTo>
                    <a:pt x="734" y="1"/>
                  </a:lnTo>
                  <a:lnTo>
                    <a:pt x="743" y="0"/>
                  </a:lnTo>
                  <a:lnTo>
                    <a:pt x="750" y="0"/>
                  </a:lnTo>
                  <a:lnTo>
                    <a:pt x="759" y="0"/>
                  </a:lnTo>
                  <a:lnTo>
                    <a:pt x="759" y="0"/>
                  </a:lnTo>
                  <a:lnTo>
                    <a:pt x="766" y="1"/>
                  </a:lnTo>
                  <a:lnTo>
                    <a:pt x="773" y="5"/>
                  </a:lnTo>
                  <a:lnTo>
                    <a:pt x="780" y="10"/>
                  </a:lnTo>
                  <a:lnTo>
                    <a:pt x="785" y="17"/>
                  </a:lnTo>
                  <a:lnTo>
                    <a:pt x="795" y="30"/>
                  </a:lnTo>
                  <a:lnTo>
                    <a:pt x="806" y="45"/>
                  </a:lnTo>
                  <a:lnTo>
                    <a:pt x="816" y="61"/>
                  </a:lnTo>
                  <a:lnTo>
                    <a:pt x="829" y="77"/>
                  </a:lnTo>
                  <a:lnTo>
                    <a:pt x="839" y="89"/>
                  </a:lnTo>
                  <a:lnTo>
                    <a:pt x="846" y="93"/>
                  </a:lnTo>
                  <a:lnTo>
                    <a:pt x="853" y="96"/>
                  </a:lnTo>
                  <a:lnTo>
                    <a:pt x="853" y="96"/>
                  </a:lnTo>
                  <a:lnTo>
                    <a:pt x="862" y="100"/>
                  </a:lnTo>
                  <a:lnTo>
                    <a:pt x="869" y="100"/>
                  </a:lnTo>
                  <a:lnTo>
                    <a:pt x="887" y="102"/>
                  </a:lnTo>
                  <a:lnTo>
                    <a:pt x="904" y="98"/>
                  </a:lnTo>
                  <a:lnTo>
                    <a:pt x="924" y="95"/>
                  </a:lnTo>
                  <a:lnTo>
                    <a:pt x="941" y="91"/>
                  </a:lnTo>
                  <a:lnTo>
                    <a:pt x="959" y="89"/>
                  </a:lnTo>
                  <a:lnTo>
                    <a:pt x="968" y="89"/>
                  </a:lnTo>
                  <a:lnTo>
                    <a:pt x="976" y="89"/>
                  </a:lnTo>
                  <a:lnTo>
                    <a:pt x="983" y="93"/>
                  </a:lnTo>
                  <a:lnTo>
                    <a:pt x="990" y="96"/>
                  </a:lnTo>
                  <a:lnTo>
                    <a:pt x="990" y="96"/>
                  </a:lnTo>
                  <a:lnTo>
                    <a:pt x="996" y="102"/>
                  </a:lnTo>
                  <a:lnTo>
                    <a:pt x="1001" y="107"/>
                  </a:lnTo>
                  <a:lnTo>
                    <a:pt x="1006" y="114"/>
                  </a:lnTo>
                  <a:lnTo>
                    <a:pt x="1008" y="121"/>
                  </a:lnTo>
                  <a:lnTo>
                    <a:pt x="1013" y="138"/>
                  </a:lnTo>
                  <a:lnTo>
                    <a:pt x="1017" y="158"/>
                  </a:lnTo>
                  <a:lnTo>
                    <a:pt x="1020" y="175"/>
                  </a:lnTo>
                  <a:lnTo>
                    <a:pt x="1026" y="193"/>
                  </a:lnTo>
                  <a:lnTo>
                    <a:pt x="1033" y="209"/>
                  </a:lnTo>
                  <a:lnTo>
                    <a:pt x="1036" y="216"/>
                  </a:lnTo>
                  <a:lnTo>
                    <a:pt x="1041" y="221"/>
                  </a:lnTo>
                  <a:lnTo>
                    <a:pt x="1041" y="221"/>
                  </a:lnTo>
                  <a:lnTo>
                    <a:pt x="1048" y="228"/>
                  </a:lnTo>
                  <a:lnTo>
                    <a:pt x="1054" y="232"/>
                  </a:lnTo>
                  <a:lnTo>
                    <a:pt x="1069" y="239"/>
                  </a:lnTo>
                  <a:lnTo>
                    <a:pt x="1087" y="242"/>
                  </a:lnTo>
                  <a:lnTo>
                    <a:pt x="1106" y="246"/>
                  </a:lnTo>
                  <a:lnTo>
                    <a:pt x="1126" y="251"/>
                  </a:lnTo>
                  <a:lnTo>
                    <a:pt x="1141" y="254"/>
                  </a:lnTo>
                  <a:lnTo>
                    <a:pt x="1150" y="258"/>
                  </a:lnTo>
                  <a:lnTo>
                    <a:pt x="1157" y="263"/>
                  </a:lnTo>
                  <a:lnTo>
                    <a:pt x="1163" y="267"/>
                  </a:lnTo>
                  <a:lnTo>
                    <a:pt x="1168" y="274"/>
                  </a:lnTo>
                  <a:lnTo>
                    <a:pt x="1168" y="274"/>
                  </a:lnTo>
                  <a:lnTo>
                    <a:pt x="1171" y="281"/>
                  </a:lnTo>
                  <a:lnTo>
                    <a:pt x="1175" y="288"/>
                  </a:lnTo>
                  <a:lnTo>
                    <a:pt x="1175" y="297"/>
                  </a:lnTo>
                  <a:lnTo>
                    <a:pt x="1175" y="305"/>
                  </a:lnTo>
                  <a:lnTo>
                    <a:pt x="1173" y="323"/>
                  </a:lnTo>
                  <a:lnTo>
                    <a:pt x="1170" y="340"/>
                  </a:lnTo>
                  <a:lnTo>
                    <a:pt x="1166" y="360"/>
                  </a:lnTo>
                  <a:lnTo>
                    <a:pt x="1163" y="377"/>
                  </a:lnTo>
                  <a:lnTo>
                    <a:pt x="1163" y="395"/>
                  </a:lnTo>
                  <a:lnTo>
                    <a:pt x="1164" y="402"/>
                  </a:lnTo>
                  <a:lnTo>
                    <a:pt x="1168" y="409"/>
                  </a:lnTo>
                  <a:lnTo>
                    <a:pt x="1168" y="409"/>
                  </a:lnTo>
                  <a:lnTo>
                    <a:pt x="1171" y="418"/>
                  </a:lnTo>
                  <a:lnTo>
                    <a:pt x="1175" y="423"/>
                  </a:lnTo>
                  <a:lnTo>
                    <a:pt x="1187" y="435"/>
                  </a:lnTo>
                  <a:lnTo>
                    <a:pt x="1201" y="446"/>
                  </a:lnTo>
                  <a:lnTo>
                    <a:pt x="1217" y="456"/>
                  </a:lnTo>
                  <a:lnTo>
                    <a:pt x="1233" y="467"/>
                  </a:lnTo>
                  <a:lnTo>
                    <a:pt x="1247" y="479"/>
                  </a:lnTo>
                  <a:lnTo>
                    <a:pt x="1254" y="485"/>
                  </a:lnTo>
                  <a:lnTo>
                    <a:pt x="1257" y="492"/>
                  </a:lnTo>
                  <a:lnTo>
                    <a:pt x="1261" y="499"/>
                  </a:lnTo>
                  <a:lnTo>
                    <a:pt x="1264" y="506"/>
                  </a:lnTo>
                  <a:lnTo>
                    <a:pt x="1264" y="506"/>
                  </a:lnTo>
                  <a:lnTo>
                    <a:pt x="1264" y="514"/>
                  </a:lnTo>
                  <a:lnTo>
                    <a:pt x="1264" y="521"/>
                  </a:lnTo>
                  <a:lnTo>
                    <a:pt x="1263" y="528"/>
                  </a:lnTo>
                  <a:lnTo>
                    <a:pt x="1259" y="537"/>
                  </a:lnTo>
                  <a:lnTo>
                    <a:pt x="1250" y="553"/>
                  </a:lnTo>
                  <a:lnTo>
                    <a:pt x="1240" y="569"/>
                  </a:lnTo>
                  <a:lnTo>
                    <a:pt x="1229" y="585"/>
                  </a:lnTo>
                  <a:lnTo>
                    <a:pt x="1221" y="600"/>
                  </a:lnTo>
                  <a:lnTo>
                    <a:pt x="1214" y="616"/>
                  </a:lnTo>
                  <a:lnTo>
                    <a:pt x="1212" y="623"/>
                  </a:lnTo>
                  <a:lnTo>
                    <a:pt x="1212" y="632"/>
                  </a:lnTo>
                  <a:lnTo>
                    <a:pt x="1212" y="632"/>
                  </a:lnTo>
                  <a:lnTo>
                    <a:pt x="1212" y="639"/>
                  </a:lnTo>
                  <a:lnTo>
                    <a:pt x="1214" y="648"/>
                  </a:lnTo>
                  <a:lnTo>
                    <a:pt x="1221" y="664"/>
                  </a:lnTo>
                  <a:lnTo>
                    <a:pt x="1229" y="680"/>
                  </a:lnTo>
                  <a:lnTo>
                    <a:pt x="1240" y="694"/>
                  </a:lnTo>
                  <a:lnTo>
                    <a:pt x="1250" y="709"/>
                  </a:lnTo>
                  <a:lnTo>
                    <a:pt x="1259" y="725"/>
                  </a:lnTo>
                  <a:lnTo>
                    <a:pt x="1263" y="734"/>
                  </a:lnTo>
                  <a:lnTo>
                    <a:pt x="1264" y="741"/>
                  </a:lnTo>
                  <a:lnTo>
                    <a:pt x="1264" y="750"/>
                  </a:lnTo>
                  <a:lnTo>
                    <a:pt x="1264" y="757"/>
                  </a:lnTo>
                  <a:lnTo>
                    <a:pt x="1264" y="757"/>
                  </a:lnTo>
                  <a:lnTo>
                    <a:pt x="1261" y="764"/>
                  </a:lnTo>
                  <a:lnTo>
                    <a:pt x="1257" y="771"/>
                  </a:lnTo>
                  <a:lnTo>
                    <a:pt x="1254" y="778"/>
                  </a:lnTo>
                  <a:lnTo>
                    <a:pt x="1247" y="785"/>
                  </a:lnTo>
                  <a:lnTo>
                    <a:pt x="1233" y="795"/>
                  </a:lnTo>
                  <a:lnTo>
                    <a:pt x="1217" y="806"/>
                  </a:lnTo>
                  <a:lnTo>
                    <a:pt x="1201" y="817"/>
                  </a:lnTo>
                  <a:lnTo>
                    <a:pt x="1187" y="827"/>
                  </a:lnTo>
                  <a:lnTo>
                    <a:pt x="1175" y="839"/>
                  </a:lnTo>
                  <a:lnTo>
                    <a:pt x="1171" y="846"/>
                  </a:lnTo>
                  <a:lnTo>
                    <a:pt x="1168" y="853"/>
                  </a:lnTo>
                  <a:lnTo>
                    <a:pt x="1168" y="853"/>
                  </a:lnTo>
                  <a:lnTo>
                    <a:pt x="1164" y="860"/>
                  </a:lnTo>
                  <a:lnTo>
                    <a:pt x="1163" y="869"/>
                  </a:lnTo>
                  <a:lnTo>
                    <a:pt x="1163" y="885"/>
                  </a:lnTo>
                  <a:lnTo>
                    <a:pt x="1166" y="903"/>
                  </a:lnTo>
                  <a:lnTo>
                    <a:pt x="1170" y="922"/>
                  </a:lnTo>
                  <a:lnTo>
                    <a:pt x="1173" y="941"/>
                  </a:lnTo>
                  <a:lnTo>
                    <a:pt x="1175" y="959"/>
                  </a:lnTo>
                  <a:lnTo>
                    <a:pt x="1175" y="968"/>
                  </a:lnTo>
                  <a:lnTo>
                    <a:pt x="1175" y="975"/>
                  </a:lnTo>
                  <a:lnTo>
                    <a:pt x="1171" y="982"/>
                  </a:lnTo>
                  <a:lnTo>
                    <a:pt x="1168" y="989"/>
                  </a:lnTo>
                  <a:lnTo>
                    <a:pt x="1168" y="989"/>
                  </a:lnTo>
                  <a:lnTo>
                    <a:pt x="1163" y="996"/>
                  </a:lnTo>
                  <a:lnTo>
                    <a:pt x="1157" y="1001"/>
                  </a:lnTo>
                  <a:lnTo>
                    <a:pt x="1150" y="1005"/>
                  </a:lnTo>
                  <a:lnTo>
                    <a:pt x="1141" y="1008"/>
                  </a:lnTo>
                  <a:lnTo>
                    <a:pt x="1126" y="1013"/>
                  </a:lnTo>
                  <a:lnTo>
                    <a:pt x="1106" y="1017"/>
                  </a:lnTo>
                  <a:lnTo>
                    <a:pt x="1089" y="1020"/>
                  </a:lnTo>
                  <a:lnTo>
                    <a:pt x="1069" y="1024"/>
                  </a:lnTo>
                  <a:lnTo>
                    <a:pt x="1055" y="1031"/>
                  </a:lnTo>
                  <a:lnTo>
                    <a:pt x="1048" y="1036"/>
                  </a:lnTo>
                  <a:lnTo>
                    <a:pt x="1041" y="1041"/>
                  </a:lnTo>
                  <a:lnTo>
                    <a:pt x="1041" y="1041"/>
                  </a:lnTo>
                  <a:lnTo>
                    <a:pt x="1036" y="1047"/>
                  </a:lnTo>
                  <a:lnTo>
                    <a:pt x="1033" y="1054"/>
                  </a:lnTo>
                  <a:lnTo>
                    <a:pt x="1026" y="1070"/>
                  </a:lnTo>
                  <a:lnTo>
                    <a:pt x="1020" y="1087"/>
                  </a:lnTo>
                  <a:lnTo>
                    <a:pt x="1017" y="1105"/>
                  </a:lnTo>
                  <a:lnTo>
                    <a:pt x="1013" y="1124"/>
                  </a:lnTo>
                  <a:lnTo>
                    <a:pt x="1010" y="1142"/>
                  </a:lnTo>
                  <a:lnTo>
                    <a:pt x="1006" y="1149"/>
                  </a:lnTo>
                  <a:lnTo>
                    <a:pt x="1001" y="1156"/>
                  </a:lnTo>
                  <a:lnTo>
                    <a:pt x="996" y="1163"/>
                  </a:lnTo>
                  <a:lnTo>
                    <a:pt x="990" y="1166"/>
                  </a:lnTo>
                  <a:lnTo>
                    <a:pt x="990" y="1166"/>
                  </a:lnTo>
                  <a:lnTo>
                    <a:pt x="983" y="1171"/>
                  </a:lnTo>
                  <a:lnTo>
                    <a:pt x="976" y="1173"/>
                  </a:lnTo>
                  <a:lnTo>
                    <a:pt x="968" y="1175"/>
                  </a:lnTo>
                  <a:lnTo>
                    <a:pt x="959" y="1175"/>
                  </a:lnTo>
                  <a:lnTo>
                    <a:pt x="941" y="1171"/>
                  </a:lnTo>
                  <a:lnTo>
                    <a:pt x="924" y="1168"/>
                  </a:lnTo>
                  <a:lnTo>
                    <a:pt x="904" y="1164"/>
                  </a:lnTo>
                  <a:lnTo>
                    <a:pt x="887" y="1163"/>
                  </a:lnTo>
                  <a:lnTo>
                    <a:pt x="869" y="1163"/>
                  </a:lnTo>
                  <a:lnTo>
                    <a:pt x="862" y="1164"/>
                  </a:lnTo>
                  <a:lnTo>
                    <a:pt x="853" y="1166"/>
                  </a:lnTo>
                  <a:lnTo>
                    <a:pt x="853" y="1166"/>
                  </a:lnTo>
                  <a:lnTo>
                    <a:pt x="846" y="1170"/>
                  </a:lnTo>
                  <a:lnTo>
                    <a:pt x="841" y="1175"/>
                  </a:lnTo>
                  <a:lnTo>
                    <a:pt x="829" y="1186"/>
                  </a:lnTo>
                  <a:lnTo>
                    <a:pt x="816" y="1201"/>
                  </a:lnTo>
                  <a:lnTo>
                    <a:pt x="806" y="1217"/>
                  </a:lnTo>
                  <a:lnTo>
                    <a:pt x="797" y="1233"/>
                  </a:lnTo>
                  <a:lnTo>
                    <a:pt x="785" y="1247"/>
                  </a:lnTo>
                  <a:lnTo>
                    <a:pt x="780" y="1252"/>
                  </a:lnTo>
                  <a:lnTo>
                    <a:pt x="773" y="1258"/>
                  </a:lnTo>
                  <a:lnTo>
                    <a:pt x="766" y="1261"/>
                  </a:lnTo>
                  <a:lnTo>
                    <a:pt x="759" y="1263"/>
                  </a:lnTo>
                  <a:lnTo>
                    <a:pt x="759" y="1263"/>
                  </a:lnTo>
                  <a:lnTo>
                    <a:pt x="750" y="1265"/>
                  </a:lnTo>
                  <a:lnTo>
                    <a:pt x="743" y="1263"/>
                  </a:lnTo>
                  <a:lnTo>
                    <a:pt x="734" y="1261"/>
                  </a:lnTo>
                  <a:lnTo>
                    <a:pt x="727" y="1258"/>
                  </a:lnTo>
                  <a:lnTo>
                    <a:pt x="711" y="1249"/>
                  </a:lnTo>
                  <a:lnTo>
                    <a:pt x="695" y="1238"/>
                  </a:lnTo>
                  <a:lnTo>
                    <a:pt x="679" y="1228"/>
                  </a:lnTo>
                  <a:lnTo>
                    <a:pt x="664" y="1219"/>
                  </a:lnTo>
                  <a:lnTo>
                    <a:pt x="648" y="1212"/>
                  </a:lnTo>
                  <a:lnTo>
                    <a:pt x="641" y="1212"/>
                  </a:lnTo>
                  <a:lnTo>
                    <a:pt x="632" y="1210"/>
                  </a:lnTo>
                  <a:lnTo>
                    <a:pt x="632" y="1210"/>
                  </a:lnTo>
                  <a:lnTo>
                    <a:pt x="625" y="1212"/>
                  </a:lnTo>
                  <a:lnTo>
                    <a:pt x="616" y="1212"/>
                  </a:lnTo>
                  <a:lnTo>
                    <a:pt x="600" y="1219"/>
                  </a:lnTo>
                  <a:lnTo>
                    <a:pt x="585" y="1228"/>
                  </a:lnTo>
                  <a:lnTo>
                    <a:pt x="569" y="1238"/>
                  </a:lnTo>
                  <a:lnTo>
                    <a:pt x="553" y="1249"/>
                  </a:lnTo>
                  <a:lnTo>
                    <a:pt x="539" y="1258"/>
                  </a:lnTo>
                  <a:lnTo>
                    <a:pt x="530" y="1261"/>
                  </a:lnTo>
                  <a:lnTo>
                    <a:pt x="523" y="1263"/>
                  </a:lnTo>
                  <a:lnTo>
                    <a:pt x="514" y="1265"/>
                  </a:lnTo>
                  <a:lnTo>
                    <a:pt x="507" y="1263"/>
                  </a:lnTo>
                  <a:lnTo>
                    <a:pt x="507" y="1263"/>
                  </a:lnTo>
                  <a:lnTo>
                    <a:pt x="498" y="1261"/>
                  </a:lnTo>
                  <a:lnTo>
                    <a:pt x="491" y="1258"/>
                  </a:lnTo>
                  <a:lnTo>
                    <a:pt x="486" y="1252"/>
                  </a:lnTo>
                  <a:lnTo>
                    <a:pt x="479" y="1247"/>
                  </a:lnTo>
                  <a:lnTo>
                    <a:pt x="469" y="1233"/>
                  </a:lnTo>
                  <a:lnTo>
                    <a:pt x="458" y="1217"/>
                  </a:lnTo>
                  <a:lnTo>
                    <a:pt x="448" y="1201"/>
                  </a:lnTo>
                  <a:lnTo>
                    <a:pt x="437" y="1186"/>
                  </a:lnTo>
                  <a:lnTo>
                    <a:pt x="425" y="1175"/>
                  </a:lnTo>
                  <a:lnTo>
                    <a:pt x="418" y="1170"/>
                  </a:lnTo>
                  <a:lnTo>
                    <a:pt x="411" y="1166"/>
                  </a:lnTo>
                  <a:lnTo>
                    <a:pt x="411" y="1166"/>
                  </a:lnTo>
                  <a:lnTo>
                    <a:pt x="404" y="1164"/>
                  </a:lnTo>
                  <a:lnTo>
                    <a:pt x="395" y="1163"/>
                  </a:lnTo>
                  <a:lnTo>
                    <a:pt x="379" y="1163"/>
                  </a:lnTo>
                  <a:lnTo>
                    <a:pt x="360" y="1164"/>
                  </a:lnTo>
                  <a:lnTo>
                    <a:pt x="342" y="1168"/>
                  </a:lnTo>
                  <a:lnTo>
                    <a:pt x="323" y="1173"/>
                  </a:lnTo>
                  <a:lnTo>
                    <a:pt x="305" y="1175"/>
                  </a:lnTo>
                  <a:lnTo>
                    <a:pt x="296" y="1175"/>
                  </a:lnTo>
                  <a:lnTo>
                    <a:pt x="289" y="1173"/>
                  </a:lnTo>
                  <a:lnTo>
                    <a:pt x="282" y="1171"/>
                  </a:lnTo>
                  <a:lnTo>
                    <a:pt x="275" y="1166"/>
                  </a:lnTo>
                  <a:lnTo>
                    <a:pt x="275" y="1166"/>
                  </a:lnTo>
                  <a:lnTo>
                    <a:pt x="268" y="1163"/>
                  </a:lnTo>
                  <a:lnTo>
                    <a:pt x="263" y="1156"/>
                  </a:lnTo>
                  <a:lnTo>
                    <a:pt x="260" y="1149"/>
                  </a:lnTo>
                  <a:lnTo>
                    <a:pt x="256" y="1142"/>
                  </a:lnTo>
                  <a:lnTo>
                    <a:pt x="251" y="1124"/>
                  </a:lnTo>
                  <a:lnTo>
                    <a:pt x="247" y="1106"/>
                  </a:lnTo>
                  <a:lnTo>
                    <a:pt x="244" y="1087"/>
                  </a:lnTo>
                  <a:lnTo>
                    <a:pt x="240" y="1070"/>
                  </a:lnTo>
                  <a:lnTo>
                    <a:pt x="233" y="1054"/>
                  </a:lnTo>
                  <a:lnTo>
                    <a:pt x="228" y="1047"/>
                  </a:lnTo>
                  <a:lnTo>
                    <a:pt x="223" y="1041"/>
                  </a:lnTo>
                  <a:lnTo>
                    <a:pt x="223" y="1041"/>
                  </a:lnTo>
                  <a:lnTo>
                    <a:pt x="217" y="1036"/>
                  </a:lnTo>
                  <a:lnTo>
                    <a:pt x="210" y="1031"/>
                  </a:lnTo>
                  <a:lnTo>
                    <a:pt x="195" y="1024"/>
                  </a:lnTo>
                  <a:lnTo>
                    <a:pt x="177" y="1020"/>
                  </a:lnTo>
                  <a:lnTo>
                    <a:pt x="158" y="1017"/>
                  </a:lnTo>
                  <a:lnTo>
                    <a:pt x="140" y="1013"/>
                  </a:lnTo>
                  <a:lnTo>
                    <a:pt x="123" y="1008"/>
                  </a:lnTo>
                  <a:lnTo>
                    <a:pt x="116" y="1005"/>
                  </a:lnTo>
                  <a:lnTo>
                    <a:pt x="108" y="1001"/>
                  </a:lnTo>
                  <a:lnTo>
                    <a:pt x="101" y="996"/>
                  </a:lnTo>
                  <a:lnTo>
                    <a:pt x="96" y="989"/>
                  </a:lnTo>
                  <a:lnTo>
                    <a:pt x="96" y="989"/>
                  </a:lnTo>
                  <a:lnTo>
                    <a:pt x="93" y="982"/>
                  </a:lnTo>
                  <a:lnTo>
                    <a:pt x="91" y="975"/>
                  </a:lnTo>
                  <a:lnTo>
                    <a:pt x="89" y="968"/>
                  </a:lnTo>
                  <a:lnTo>
                    <a:pt x="89" y="959"/>
                  </a:lnTo>
                  <a:lnTo>
                    <a:pt x="91" y="941"/>
                  </a:lnTo>
                  <a:lnTo>
                    <a:pt x="94" y="922"/>
                  </a:lnTo>
                  <a:lnTo>
                    <a:pt x="100" y="904"/>
                  </a:lnTo>
                  <a:lnTo>
                    <a:pt x="101" y="885"/>
                  </a:lnTo>
                  <a:lnTo>
                    <a:pt x="101" y="869"/>
                  </a:lnTo>
                  <a:lnTo>
                    <a:pt x="100" y="860"/>
                  </a:lnTo>
                  <a:lnTo>
                    <a:pt x="98" y="853"/>
                  </a:lnTo>
                  <a:lnTo>
                    <a:pt x="98" y="853"/>
                  </a:lnTo>
                  <a:lnTo>
                    <a:pt x="94" y="846"/>
                  </a:lnTo>
                  <a:lnTo>
                    <a:pt x="89" y="839"/>
                  </a:lnTo>
                  <a:lnTo>
                    <a:pt x="77" y="827"/>
                  </a:lnTo>
                  <a:lnTo>
                    <a:pt x="63" y="817"/>
                  </a:lnTo>
                  <a:lnTo>
                    <a:pt x="47" y="806"/>
                  </a:lnTo>
                  <a:lnTo>
                    <a:pt x="31" y="795"/>
                  </a:lnTo>
                  <a:lnTo>
                    <a:pt x="17" y="785"/>
                  </a:lnTo>
                  <a:lnTo>
                    <a:pt x="12" y="778"/>
                  </a:lnTo>
                  <a:lnTo>
                    <a:pt x="7" y="771"/>
                  </a:lnTo>
                  <a:lnTo>
                    <a:pt x="3" y="764"/>
                  </a:lnTo>
                  <a:lnTo>
                    <a:pt x="1" y="757"/>
                  </a:lnTo>
                  <a:lnTo>
                    <a:pt x="1" y="757"/>
                  </a:lnTo>
                  <a:lnTo>
                    <a:pt x="0" y="750"/>
                  </a:lnTo>
                  <a:lnTo>
                    <a:pt x="1" y="741"/>
                  </a:lnTo>
                  <a:lnTo>
                    <a:pt x="3" y="734"/>
                  </a:lnTo>
                  <a:lnTo>
                    <a:pt x="7" y="725"/>
                  </a:lnTo>
                  <a:lnTo>
                    <a:pt x="14" y="709"/>
                  </a:lnTo>
                  <a:lnTo>
                    <a:pt x="24" y="695"/>
                  </a:lnTo>
                  <a:lnTo>
                    <a:pt x="36" y="680"/>
                  </a:lnTo>
                  <a:lnTo>
                    <a:pt x="45" y="664"/>
                  </a:lnTo>
                  <a:lnTo>
                    <a:pt x="50" y="648"/>
                  </a:lnTo>
                  <a:lnTo>
                    <a:pt x="52" y="639"/>
                  </a:lnTo>
                  <a:lnTo>
                    <a:pt x="52" y="632"/>
                  </a:lnTo>
                  <a:lnTo>
                    <a:pt x="52" y="632"/>
                  </a:lnTo>
                  <a:lnTo>
                    <a:pt x="52" y="623"/>
                  </a:lnTo>
                  <a:lnTo>
                    <a:pt x="50" y="616"/>
                  </a:lnTo>
                  <a:lnTo>
                    <a:pt x="45" y="600"/>
                  </a:lnTo>
                  <a:lnTo>
                    <a:pt x="36" y="585"/>
                  </a:lnTo>
                  <a:lnTo>
                    <a:pt x="24" y="569"/>
                  </a:lnTo>
                  <a:lnTo>
                    <a:pt x="14" y="553"/>
                  </a:lnTo>
                  <a:lnTo>
                    <a:pt x="7" y="537"/>
                  </a:lnTo>
                  <a:lnTo>
                    <a:pt x="3" y="530"/>
                  </a:lnTo>
                  <a:lnTo>
                    <a:pt x="1" y="521"/>
                  </a:lnTo>
                  <a:lnTo>
                    <a:pt x="0" y="514"/>
                  </a:lnTo>
                  <a:lnTo>
                    <a:pt x="1" y="506"/>
                  </a:lnTo>
                  <a:lnTo>
                    <a:pt x="1" y="506"/>
                  </a:lnTo>
                  <a:lnTo>
                    <a:pt x="3" y="499"/>
                  </a:lnTo>
                  <a:lnTo>
                    <a:pt x="7" y="492"/>
                  </a:lnTo>
                  <a:lnTo>
                    <a:pt x="12" y="485"/>
                  </a:lnTo>
                  <a:lnTo>
                    <a:pt x="17" y="479"/>
                  </a:lnTo>
                  <a:lnTo>
                    <a:pt x="31" y="467"/>
                  </a:lnTo>
                  <a:lnTo>
                    <a:pt x="47" y="456"/>
                  </a:lnTo>
                  <a:lnTo>
                    <a:pt x="63" y="448"/>
                  </a:lnTo>
                  <a:lnTo>
                    <a:pt x="77" y="435"/>
                  </a:lnTo>
                  <a:lnTo>
                    <a:pt x="89" y="423"/>
                  </a:lnTo>
                  <a:lnTo>
                    <a:pt x="94" y="418"/>
                  </a:lnTo>
                  <a:lnTo>
                    <a:pt x="98" y="409"/>
                  </a:lnTo>
                  <a:lnTo>
                    <a:pt x="98" y="409"/>
                  </a:lnTo>
                  <a:lnTo>
                    <a:pt x="100" y="402"/>
                  </a:lnTo>
                  <a:lnTo>
                    <a:pt x="101" y="395"/>
                  </a:lnTo>
                  <a:lnTo>
                    <a:pt x="101" y="377"/>
                  </a:lnTo>
                  <a:lnTo>
                    <a:pt x="100" y="360"/>
                  </a:lnTo>
                  <a:lnTo>
                    <a:pt x="94" y="340"/>
                  </a:lnTo>
                  <a:lnTo>
                    <a:pt x="91" y="323"/>
                  </a:lnTo>
                  <a:lnTo>
                    <a:pt x="89" y="305"/>
                  </a:lnTo>
                  <a:lnTo>
                    <a:pt x="89" y="297"/>
                  </a:lnTo>
                  <a:lnTo>
                    <a:pt x="91" y="288"/>
                  </a:lnTo>
                  <a:lnTo>
                    <a:pt x="93" y="281"/>
                  </a:lnTo>
                  <a:lnTo>
                    <a:pt x="96" y="274"/>
                  </a:lnTo>
                  <a:lnTo>
                    <a:pt x="96" y="274"/>
                  </a:lnTo>
                  <a:lnTo>
                    <a:pt x="101" y="267"/>
                  </a:lnTo>
                  <a:lnTo>
                    <a:pt x="108" y="263"/>
                  </a:lnTo>
                  <a:lnTo>
                    <a:pt x="116" y="258"/>
                  </a:lnTo>
                  <a:lnTo>
                    <a:pt x="123" y="254"/>
                  </a:lnTo>
                  <a:lnTo>
                    <a:pt x="140" y="251"/>
                  </a:lnTo>
                  <a:lnTo>
                    <a:pt x="158" y="246"/>
                  </a:lnTo>
                  <a:lnTo>
                    <a:pt x="177" y="242"/>
                  </a:lnTo>
                  <a:lnTo>
                    <a:pt x="195" y="239"/>
                  </a:lnTo>
                  <a:lnTo>
                    <a:pt x="210" y="232"/>
                  </a:lnTo>
                  <a:lnTo>
                    <a:pt x="217" y="228"/>
                  </a:lnTo>
                  <a:lnTo>
                    <a:pt x="223" y="221"/>
                  </a:lnTo>
                  <a:lnTo>
                    <a:pt x="223" y="221"/>
                  </a:lnTo>
                  <a:lnTo>
                    <a:pt x="228" y="216"/>
                  </a:lnTo>
                  <a:lnTo>
                    <a:pt x="233" y="209"/>
                  </a:lnTo>
                  <a:lnTo>
                    <a:pt x="238" y="193"/>
                  </a:lnTo>
                  <a:lnTo>
                    <a:pt x="244" y="175"/>
                  </a:lnTo>
                  <a:lnTo>
                    <a:pt x="247" y="158"/>
                  </a:lnTo>
                  <a:lnTo>
                    <a:pt x="251" y="138"/>
                  </a:lnTo>
                  <a:lnTo>
                    <a:pt x="256" y="121"/>
                  </a:lnTo>
                  <a:lnTo>
                    <a:pt x="260" y="114"/>
                  </a:lnTo>
                  <a:lnTo>
                    <a:pt x="263" y="107"/>
                  </a:lnTo>
                  <a:lnTo>
                    <a:pt x="268" y="102"/>
                  </a:lnTo>
                  <a:lnTo>
                    <a:pt x="275" y="96"/>
                  </a:lnTo>
                  <a:lnTo>
                    <a:pt x="275" y="96"/>
                  </a:lnTo>
                  <a:lnTo>
                    <a:pt x="282" y="93"/>
                  </a:lnTo>
                  <a:lnTo>
                    <a:pt x="289" y="89"/>
                  </a:lnTo>
                  <a:lnTo>
                    <a:pt x="296" y="89"/>
                  </a:lnTo>
                  <a:lnTo>
                    <a:pt x="305" y="89"/>
                  </a:lnTo>
                  <a:lnTo>
                    <a:pt x="323" y="91"/>
                  </a:lnTo>
                  <a:lnTo>
                    <a:pt x="342" y="95"/>
                  </a:lnTo>
                  <a:lnTo>
                    <a:pt x="360" y="98"/>
                  </a:lnTo>
                  <a:lnTo>
                    <a:pt x="379" y="102"/>
                  </a:lnTo>
                  <a:lnTo>
                    <a:pt x="395" y="100"/>
                  </a:lnTo>
                  <a:lnTo>
                    <a:pt x="404" y="100"/>
                  </a:lnTo>
                  <a:lnTo>
                    <a:pt x="411" y="96"/>
                  </a:lnTo>
                  <a:lnTo>
                    <a:pt x="411" y="96"/>
                  </a:lnTo>
                  <a:lnTo>
                    <a:pt x="418" y="93"/>
                  </a:lnTo>
                  <a:lnTo>
                    <a:pt x="425" y="89"/>
                  </a:lnTo>
                  <a:lnTo>
                    <a:pt x="437" y="77"/>
                  </a:lnTo>
                  <a:lnTo>
                    <a:pt x="448" y="61"/>
                  </a:lnTo>
                  <a:lnTo>
                    <a:pt x="458" y="45"/>
                  </a:lnTo>
                  <a:lnTo>
                    <a:pt x="469" y="31"/>
                  </a:lnTo>
                  <a:lnTo>
                    <a:pt x="479" y="17"/>
                  </a:lnTo>
                  <a:lnTo>
                    <a:pt x="486" y="10"/>
                  </a:lnTo>
                  <a:lnTo>
                    <a:pt x="491" y="5"/>
                  </a:lnTo>
                  <a:lnTo>
                    <a:pt x="498" y="1"/>
                  </a:lnTo>
                  <a:lnTo>
                    <a:pt x="507" y="0"/>
                  </a:lnTo>
                  <a:lnTo>
                    <a:pt x="507" y="0"/>
                  </a:lnTo>
                  <a:lnTo>
                    <a:pt x="514" y="0"/>
                  </a:lnTo>
                  <a:lnTo>
                    <a:pt x="523" y="0"/>
                  </a:lnTo>
                  <a:lnTo>
                    <a:pt x="530" y="1"/>
                  </a:lnTo>
                  <a:lnTo>
                    <a:pt x="539" y="5"/>
                  </a:lnTo>
                  <a:lnTo>
                    <a:pt x="553" y="14"/>
                  </a:lnTo>
                  <a:lnTo>
                    <a:pt x="569" y="24"/>
                  </a:lnTo>
                  <a:lnTo>
                    <a:pt x="585" y="35"/>
                  </a:lnTo>
                  <a:lnTo>
                    <a:pt x="600" y="44"/>
                  </a:lnTo>
                  <a:lnTo>
                    <a:pt x="616" y="51"/>
                  </a:lnTo>
                  <a:lnTo>
                    <a:pt x="625" y="52"/>
                  </a:lnTo>
                  <a:lnTo>
                    <a:pt x="632" y="52"/>
                  </a:lnTo>
                  <a:lnTo>
                    <a:pt x="632" y="52"/>
                  </a:lnTo>
                  <a:close/>
                  <a:moveTo>
                    <a:pt x="804" y="219"/>
                  </a:moveTo>
                  <a:lnTo>
                    <a:pt x="804" y="219"/>
                  </a:lnTo>
                  <a:lnTo>
                    <a:pt x="776" y="209"/>
                  </a:lnTo>
                  <a:lnTo>
                    <a:pt x="748" y="200"/>
                  </a:lnTo>
                  <a:lnTo>
                    <a:pt x="720" y="193"/>
                  </a:lnTo>
                  <a:lnTo>
                    <a:pt x="693" y="188"/>
                  </a:lnTo>
                  <a:lnTo>
                    <a:pt x="665" y="186"/>
                  </a:lnTo>
                  <a:lnTo>
                    <a:pt x="637" y="184"/>
                  </a:lnTo>
                  <a:lnTo>
                    <a:pt x="611" y="184"/>
                  </a:lnTo>
                  <a:lnTo>
                    <a:pt x="585" y="188"/>
                  </a:lnTo>
                  <a:lnTo>
                    <a:pt x="556" y="191"/>
                  </a:lnTo>
                  <a:lnTo>
                    <a:pt x="530" y="196"/>
                  </a:lnTo>
                  <a:lnTo>
                    <a:pt x="506" y="203"/>
                  </a:lnTo>
                  <a:lnTo>
                    <a:pt x="479" y="212"/>
                  </a:lnTo>
                  <a:lnTo>
                    <a:pt x="455" y="221"/>
                  </a:lnTo>
                  <a:lnTo>
                    <a:pt x="432" y="233"/>
                  </a:lnTo>
                  <a:lnTo>
                    <a:pt x="407" y="246"/>
                  </a:lnTo>
                  <a:lnTo>
                    <a:pt x="386" y="260"/>
                  </a:lnTo>
                  <a:lnTo>
                    <a:pt x="363" y="274"/>
                  </a:lnTo>
                  <a:lnTo>
                    <a:pt x="344" y="291"/>
                  </a:lnTo>
                  <a:lnTo>
                    <a:pt x="323" y="309"/>
                  </a:lnTo>
                  <a:lnTo>
                    <a:pt x="305" y="328"/>
                  </a:lnTo>
                  <a:lnTo>
                    <a:pt x="288" y="348"/>
                  </a:lnTo>
                  <a:lnTo>
                    <a:pt x="270" y="369"/>
                  </a:lnTo>
                  <a:lnTo>
                    <a:pt x="256" y="391"/>
                  </a:lnTo>
                  <a:lnTo>
                    <a:pt x="242" y="414"/>
                  </a:lnTo>
                  <a:lnTo>
                    <a:pt x="230" y="437"/>
                  </a:lnTo>
                  <a:lnTo>
                    <a:pt x="217" y="462"/>
                  </a:lnTo>
                  <a:lnTo>
                    <a:pt x="209" y="488"/>
                  </a:lnTo>
                  <a:lnTo>
                    <a:pt x="200" y="514"/>
                  </a:lnTo>
                  <a:lnTo>
                    <a:pt x="195" y="543"/>
                  </a:lnTo>
                  <a:lnTo>
                    <a:pt x="189" y="571"/>
                  </a:lnTo>
                  <a:lnTo>
                    <a:pt x="186" y="599"/>
                  </a:lnTo>
                  <a:lnTo>
                    <a:pt x="186" y="629"/>
                  </a:lnTo>
                  <a:lnTo>
                    <a:pt x="186" y="629"/>
                  </a:lnTo>
                  <a:lnTo>
                    <a:pt x="186" y="658"/>
                  </a:lnTo>
                  <a:lnTo>
                    <a:pt x="189" y="687"/>
                  </a:lnTo>
                  <a:lnTo>
                    <a:pt x="193" y="715"/>
                  </a:lnTo>
                  <a:lnTo>
                    <a:pt x="200" y="743"/>
                  </a:lnTo>
                  <a:lnTo>
                    <a:pt x="207" y="769"/>
                  </a:lnTo>
                  <a:lnTo>
                    <a:pt x="216" y="795"/>
                  </a:lnTo>
                  <a:lnTo>
                    <a:pt x="226" y="820"/>
                  </a:lnTo>
                  <a:lnTo>
                    <a:pt x="238" y="845"/>
                  </a:lnTo>
                  <a:lnTo>
                    <a:pt x="253" y="868"/>
                  </a:lnTo>
                  <a:lnTo>
                    <a:pt x="268" y="890"/>
                  </a:lnTo>
                  <a:lnTo>
                    <a:pt x="284" y="911"/>
                  </a:lnTo>
                  <a:lnTo>
                    <a:pt x="302" y="933"/>
                  </a:lnTo>
                  <a:lnTo>
                    <a:pt x="321" y="952"/>
                  </a:lnTo>
                  <a:lnTo>
                    <a:pt x="340" y="969"/>
                  </a:lnTo>
                  <a:lnTo>
                    <a:pt x="361" y="987"/>
                  </a:lnTo>
                  <a:lnTo>
                    <a:pt x="383" y="1001"/>
                  </a:lnTo>
                  <a:lnTo>
                    <a:pt x="405" y="1017"/>
                  </a:lnTo>
                  <a:lnTo>
                    <a:pt x="428" y="1029"/>
                  </a:lnTo>
                  <a:lnTo>
                    <a:pt x="453" y="1040"/>
                  </a:lnTo>
                  <a:lnTo>
                    <a:pt x="477" y="1050"/>
                  </a:lnTo>
                  <a:lnTo>
                    <a:pt x="502" y="1059"/>
                  </a:lnTo>
                  <a:lnTo>
                    <a:pt x="528" y="1066"/>
                  </a:lnTo>
                  <a:lnTo>
                    <a:pt x="555" y="1071"/>
                  </a:lnTo>
                  <a:lnTo>
                    <a:pt x="581" y="1077"/>
                  </a:lnTo>
                  <a:lnTo>
                    <a:pt x="609" y="1078"/>
                  </a:lnTo>
                  <a:lnTo>
                    <a:pt x="636" y="1078"/>
                  </a:lnTo>
                  <a:lnTo>
                    <a:pt x="664" y="1078"/>
                  </a:lnTo>
                  <a:lnTo>
                    <a:pt x="692" y="1075"/>
                  </a:lnTo>
                  <a:lnTo>
                    <a:pt x="720" y="1070"/>
                  </a:lnTo>
                  <a:lnTo>
                    <a:pt x="748" y="1064"/>
                  </a:lnTo>
                  <a:lnTo>
                    <a:pt x="776" y="1055"/>
                  </a:lnTo>
                  <a:lnTo>
                    <a:pt x="804" y="1045"/>
                  </a:lnTo>
                  <a:lnTo>
                    <a:pt x="804" y="1045"/>
                  </a:lnTo>
                  <a:lnTo>
                    <a:pt x="831" y="1033"/>
                  </a:lnTo>
                  <a:lnTo>
                    <a:pt x="857" y="1019"/>
                  </a:lnTo>
                  <a:lnTo>
                    <a:pt x="881" y="1003"/>
                  </a:lnTo>
                  <a:lnTo>
                    <a:pt x="904" y="987"/>
                  </a:lnTo>
                  <a:lnTo>
                    <a:pt x="925" y="969"/>
                  </a:lnTo>
                  <a:lnTo>
                    <a:pt x="946" y="950"/>
                  </a:lnTo>
                  <a:lnTo>
                    <a:pt x="966" y="931"/>
                  </a:lnTo>
                  <a:lnTo>
                    <a:pt x="983" y="910"/>
                  </a:lnTo>
                  <a:lnTo>
                    <a:pt x="999" y="889"/>
                  </a:lnTo>
                  <a:lnTo>
                    <a:pt x="1013" y="866"/>
                  </a:lnTo>
                  <a:lnTo>
                    <a:pt x="1027" y="843"/>
                  </a:lnTo>
                  <a:lnTo>
                    <a:pt x="1038" y="818"/>
                  </a:lnTo>
                  <a:lnTo>
                    <a:pt x="1048" y="794"/>
                  </a:lnTo>
                  <a:lnTo>
                    <a:pt x="1057" y="769"/>
                  </a:lnTo>
                  <a:lnTo>
                    <a:pt x="1066" y="743"/>
                  </a:lnTo>
                  <a:lnTo>
                    <a:pt x="1071" y="716"/>
                  </a:lnTo>
                  <a:lnTo>
                    <a:pt x="1075" y="690"/>
                  </a:lnTo>
                  <a:lnTo>
                    <a:pt x="1078" y="664"/>
                  </a:lnTo>
                  <a:lnTo>
                    <a:pt x="1080" y="637"/>
                  </a:lnTo>
                  <a:lnTo>
                    <a:pt x="1078" y="611"/>
                  </a:lnTo>
                  <a:lnTo>
                    <a:pt x="1076" y="583"/>
                  </a:lnTo>
                  <a:lnTo>
                    <a:pt x="1073" y="557"/>
                  </a:lnTo>
                  <a:lnTo>
                    <a:pt x="1068" y="530"/>
                  </a:lnTo>
                  <a:lnTo>
                    <a:pt x="1061" y="504"/>
                  </a:lnTo>
                  <a:lnTo>
                    <a:pt x="1054" y="479"/>
                  </a:lnTo>
                  <a:lnTo>
                    <a:pt x="1043" y="453"/>
                  </a:lnTo>
                  <a:lnTo>
                    <a:pt x="1031" y="428"/>
                  </a:lnTo>
                  <a:lnTo>
                    <a:pt x="1017" y="404"/>
                  </a:lnTo>
                  <a:lnTo>
                    <a:pt x="1003" y="379"/>
                  </a:lnTo>
                  <a:lnTo>
                    <a:pt x="985" y="356"/>
                  </a:lnTo>
                  <a:lnTo>
                    <a:pt x="968" y="335"/>
                  </a:lnTo>
                  <a:lnTo>
                    <a:pt x="946" y="312"/>
                  </a:lnTo>
                  <a:lnTo>
                    <a:pt x="946" y="312"/>
                  </a:lnTo>
                  <a:lnTo>
                    <a:pt x="931" y="298"/>
                  </a:lnTo>
                  <a:lnTo>
                    <a:pt x="915" y="284"/>
                  </a:lnTo>
                  <a:lnTo>
                    <a:pt x="880" y="258"/>
                  </a:lnTo>
                  <a:lnTo>
                    <a:pt x="843" y="237"/>
                  </a:lnTo>
                  <a:lnTo>
                    <a:pt x="804" y="219"/>
                  </a:lnTo>
                  <a:lnTo>
                    <a:pt x="804" y="219"/>
                  </a:lnTo>
                  <a:close/>
                  <a:moveTo>
                    <a:pt x="632" y="265"/>
                  </a:moveTo>
                  <a:lnTo>
                    <a:pt x="632" y="265"/>
                  </a:lnTo>
                  <a:lnTo>
                    <a:pt x="671" y="267"/>
                  </a:lnTo>
                  <a:lnTo>
                    <a:pt x="706" y="272"/>
                  </a:lnTo>
                  <a:lnTo>
                    <a:pt x="741" y="281"/>
                  </a:lnTo>
                  <a:lnTo>
                    <a:pt x="774" y="293"/>
                  </a:lnTo>
                  <a:lnTo>
                    <a:pt x="808" y="309"/>
                  </a:lnTo>
                  <a:lnTo>
                    <a:pt x="838" y="328"/>
                  </a:lnTo>
                  <a:lnTo>
                    <a:pt x="866" y="349"/>
                  </a:lnTo>
                  <a:lnTo>
                    <a:pt x="892" y="372"/>
                  </a:lnTo>
                  <a:lnTo>
                    <a:pt x="915" y="398"/>
                  </a:lnTo>
                  <a:lnTo>
                    <a:pt x="936" y="427"/>
                  </a:lnTo>
                  <a:lnTo>
                    <a:pt x="955" y="456"/>
                  </a:lnTo>
                  <a:lnTo>
                    <a:pt x="971" y="488"/>
                  </a:lnTo>
                  <a:lnTo>
                    <a:pt x="983" y="523"/>
                  </a:lnTo>
                  <a:lnTo>
                    <a:pt x="992" y="558"/>
                  </a:lnTo>
                  <a:lnTo>
                    <a:pt x="997" y="593"/>
                  </a:lnTo>
                  <a:lnTo>
                    <a:pt x="999" y="632"/>
                  </a:lnTo>
                  <a:lnTo>
                    <a:pt x="999" y="632"/>
                  </a:lnTo>
                  <a:lnTo>
                    <a:pt x="997" y="669"/>
                  </a:lnTo>
                  <a:lnTo>
                    <a:pt x="992" y="706"/>
                  </a:lnTo>
                  <a:lnTo>
                    <a:pt x="983" y="741"/>
                  </a:lnTo>
                  <a:lnTo>
                    <a:pt x="971" y="774"/>
                  </a:lnTo>
                  <a:lnTo>
                    <a:pt x="955" y="806"/>
                  </a:lnTo>
                  <a:lnTo>
                    <a:pt x="936" y="836"/>
                  </a:lnTo>
                  <a:lnTo>
                    <a:pt x="915" y="864"/>
                  </a:lnTo>
                  <a:lnTo>
                    <a:pt x="892" y="890"/>
                  </a:lnTo>
                  <a:lnTo>
                    <a:pt x="866" y="915"/>
                  </a:lnTo>
                  <a:lnTo>
                    <a:pt x="838" y="936"/>
                  </a:lnTo>
                  <a:lnTo>
                    <a:pt x="808" y="954"/>
                  </a:lnTo>
                  <a:lnTo>
                    <a:pt x="774" y="969"/>
                  </a:lnTo>
                  <a:lnTo>
                    <a:pt x="741" y="982"/>
                  </a:lnTo>
                  <a:lnTo>
                    <a:pt x="706" y="990"/>
                  </a:lnTo>
                  <a:lnTo>
                    <a:pt x="671" y="996"/>
                  </a:lnTo>
                  <a:lnTo>
                    <a:pt x="632" y="998"/>
                  </a:lnTo>
                  <a:lnTo>
                    <a:pt x="632" y="998"/>
                  </a:lnTo>
                  <a:lnTo>
                    <a:pt x="595" y="996"/>
                  </a:lnTo>
                  <a:lnTo>
                    <a:pt x="558" y="990"/>
                  </a:lnTo>
                  <a:lnTo>
                    <a:pt x="523" y="982"/>
                  </a:lnTo>
                  <a:lnTo>
                    <a:pt x="490" y="969"/>
                  </a:lnTo>
                  <a:lnTo>
                    <a:pt x="458" y="954"/>
                  </a:lnTo>
                  <a:lnTo>
                    <a:pt x="428" y="936"/>
                  </a:lnTo>
                  <a:lnTo>
                    <a:pt x="398" y="915"/>
                  </a:lnTo>
                  <a:lnTo>
                    <a:pt x="374" y="890"/>
                  </a:lnTo>
                  <a:lnTo>
                    <a:pt x="349" y="864"/>
                  </a:lnTo>
                  <a:lnTo>
                    <a:pt x="328" y="836"/>
                  </a:lnTo>
                  <a:lnTo>
                    <a:pt x="311" y="806"/>
                  </a:lnTo>
                  <a:lnTo>
                    <a:pt x="295" y="774"/>
                  </a:lnTo>
                  <a:lnTo>
                    <a:pt x="282" y="741"/>
                  </a:lnTo>
                  <a:lnTo>
                    <a:pt x="274" y="706"/>
                  </a:lnTo>
                  <a:lnTo>
                    <a:pt x="268" y="669"/>
                  </a:lnTo>
                  <a:lnTo>
                    <a:pt x="267" y="632"/>
                  </a:lnTo>
                  <a:lnTo>
                    <a:pt x="267" y="632"/>
                  </a:lnTo>
                  <a:lnTo>
                    <a:pt x="268" y="593"/>
                  </a:lnTo>
                  <a:lnTo>
                    <a:pt x="274" y="558"/>
                  </a:lnTo>
                  <a:lnTo>
                    <a:pt x="282" y="523"/>
                  </a:lnTo>
                  <a:lnTo>
                    <a:pt x="295" y="488"/>
                  </a:lnTo>
                  <a:lnTo>
                    <a:pt x="311" y="456"/>
                  </a:lnTo>
                  <a:lnTo>
                    <a:pt x="328" y="427"/>
                  </a:lnTo>
                  <a:lnTo>
                    <a:pt x="349" y="398"/>
                  </a:lnTo>
                  <a:lnTo>
                    <a:pt x="374" y="372"/>
                  </a:lnTo>
                  <a:lnTo>
                    <a:pt x="398" y="349"/>
                  </a:lnTo>
                  <a:lnTo>
                    <a:pt x="428" y="328"/>
                  </a:lnTo>
                  <a:lnTo>
                    <a:pt x="458" y="309"/>
                  </a:lnTo>
                  <a:lnTo>
                    <a:pt x="490" y="293"/>
                  </a:lnTo>
                  <a:lnTo>
                    <a:pt x="523" y="281"/>
                  </a:lnTo>
                  <a:lnTo>
                    <a:pt x="558" y="272"/>
                  </a:lnTo>
                  <a:lnTo>
                    <a:pt x="595" y="267"/>
                  </a:lnTo>
                  <a:lnTo>
                    <a:pt x="632" y="265"/>
                  </a:lnTo>
                  <a:lnTo>
                    <a:pt x="632" y="265"/>
                  </a:lnTo>
                  <a:close/>
                  <a:moveTo>
                    <a:pt x="657" y="376"/>
                  </a:moveTo>
                  <a:lnTo>
                    <a:pt x="720" y="511"/>
                  </a:lnTo>
                  <a:lnTo>
                    <a:pt x="867" y="528"/>
                  </a:lnTo>
                  <a:lnTo>
                    <a:pt x="867" y="528"/>
                  </a:lnTo>
                  <a:lnTo>
                    <a:pt x="876" y="530"/>
                  </a:lnTo>
                  <a:lnTo>
                    <a:pt x="881" y="534"/>
                  </a:lnTo>
                  <a:lnTo>
                    <a:pt x="887" y="539"/>
                  </a:lnTo>
                  <a:lnTo>
                    <a:pt x="890" y="546"/>
                  </a:lnTo>
                  <a:lnTo>
                    <a:pt x="890" y="546"/>
                  </a:lnTo>
                  <a:lnTo>
                    <a:pt x="892" y="555"/>
                  </a:lnTo>
                  <a:lnTo>
                    <a:pt x="890" y="562"/>
                  </a:lnTo>
                  <a:lnTo>
                    <a:pt x="889" y="569"/>
                  </a:lnTo>
                  <a:lnTo>
                    <a:pt x="883" y="574"/>
                  </a:lnTo>
                  <a:lnTo>
                    <a:pt x="773" y="676"/>
                  </a:lnTo>
                  <a:lnTo>
                    <a:pt x="802" y="824"/>
                  </a:lnTo>
                  <a:lnTo>
                    <a:pt x="802" y="824"/>
                  </a:lnTo>
                  <a:lnTo>
                    <a:pt x="802" y="831"/>
                  </a:lnTo>
                  <a:lnTo>
                    <a:pt x="801" y="838"/>
                  </a:lnTo>
                  <a:lnTo>
                    <a:pt x="797" y="845"/>
                  </a:lnTo>
                  <a:lnTo>
                    <a:pt x="792" y="850"/>
                  </a:lnTo>
                  <a:lnTo>
                    <a:pt x="792" y="850"/>
                  </a:lnTo>
                  <a:lnTo>
                    <a:pt x="785" y="853"/>
                  </a:lnTo>
                  <a:lnTo>
                    <a:pt x="778" y="855"/>
                  </a:lnTo>
                  <a:lnTo>
                    <a:pt x="771" y="853"/>
                  </a:lnTo>
                  <a:lnTo>
                    <a:pt x="764" y="852"/>
                  </a:lnTo>
                  <a:lnTo>
                    <a:pt x="632" y="778"/>
                  </a:lnTo>
                  <a:lnTo>
                    <a:pt x="502" y="852"/>
                  </a:lnTo>
                  <a:lnTo>
                    <a:pt x="502" y="852"/>
                  </a:lnTo>
                  <a:lnTo>
                    <a:pt x="495" y="853"/>
                  </a:lnTo>
                  <a:lnTo>
                    <a:pt x="488" y="855"/>
                  </a:lnTo>
                  <a:lnTo>
                    <a:pt x="479" y="853"/>
                  </a:lnTo>
                  <a:lnTo>
                    <a:pt x="472" y="850"/>
                  </a:lnTo>
                  <a:lnTo>
                    <a:pt x="472" y="850"/>
                  </a:lnTo>
                  <a:lnTo>
                    <a:pt x="467" y="845"/>
                  </a:lnTo>
                  <a:lnTo>
                    <a:pt x="463" y="838"/>
                  </a:lnTo>
                  <a:lnTo>
                    <a:pt x="462" y="831"/>
                  </a:lnTo>
                  <a:lnTo>
                    <a:pt x="462" y="824"/>
                  </a:lnTo>
                  <a:lnTo>
                    <a:pt x="491" y="676"/>
                  </a:lnTo>
                  <a:lnTo>
                    <a:pt x="383" y="574"/>
                  </a:lnTo>
                  <a:lnTo>
                    <a:pt x="383" y="574"/>
                  </a:lnTo>
                  <a:lnTo>
                    <a:pt x="377" y="569"/>
                  </a:lnTo>
                  <a:lnTo>
                    <a:pt x="374" y="562"/>
                  </a:lnTo>
                  <a:lnTo>
                    <a:pt x="374" y="555"/>
                  </a:lnTo>
                  <a:lnTo>
                    <a:pt x="374" y="546"/>
                  </a:lnTo>
                  <a:lnTo>
                    <a:pt x="374" y="546"/>
                  </a:lnTo>
                  <a:lnTo>
                    <a:pt x="377" y="539"/>
                  </a:lnTo>
                  <a:lnTo>
                    <a:pt x="383" y="534"/>
                  </a:lnTo>
                  <a:lnTo>
                    <a:pt x="390" y="530"/>
                  </a:lnTo>
                  <a:lnTo>
                    <a:pt x="397" y="528"/>
                  </a:lnTo>
                  <a:lnTo>
                    <a:pt x="546" y="511"/>
                  </a:lnTo>
                  <a:lnTo>
                    <a:pt x="607" y="376"/>
                  </a:lnTo>
                  <a:lnTo>
                    <a:pt x="607" y="376"/>
                  </a:lnTo>
                  <a:lnTo>
                    <a:pt x="613" y="369"/>
                  </a:lnTo>
                  <a:lnTo>
                    <a:pt x="618" y="363"/>
                  </a:lnTo>
                  <a:lnTo>
                    <a:pt x="625" y="360"/>
                  </a:lnTo>
                  <a:lnTo>
                    <a:pt x="632" y="360"/>
                  </a:lnTo>
                  <a:lnTo>
                    <a:pt x="632" y="360"/>
                  </a:lnTo>
                  <a:lnTo>
                    <a:pt x="641" y="360"/>
                  </a:lnTo>
                  <a:lnTo>
                    <a:pt x="648" y="363"/>
                  </a:lnTo>
                  <a:lnTo>
                    <a:pt x="653" y="369"/>
                  </a:lnTo>
                  <a:lnTo>
                    <a:pt x="657" y="376"/>
                  </a:lnTo>
                  <a:lnTo>
                    <a:pt x="657" y="376"/>
                  </a:lnTo>
                  <a:close/>
                </a:path>
              </a:pathLst>
            </a:custGeom>
            <a:solidFill>
              <a:schemeClr val="tx1"/>
            </a:solidFill>
            <a:ln>
              <a:noFill/>
            </a:ln>
            <a:effectLst>
              <a:innerShdw blurRad="25400" dist="12700" dir="16200000">
                <a:prstClr val="black">
                  <a:alpha val="77000"/>
                </a:prstClr>
              </a:innerShdw>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sp>
          <p:nvSpPr>
            <p:cNvPr id="17" name="Freeform 48"/>
            <p:cNvSpPr>
              <a:spLocks noEditPoints="1"/>
            </p:cNvSpPr>
            <p:nvPr/>
          </p:nvSpPr>
          <p:spPr bwMode="auto">
            <a:xfrm>
              <a:off x="3837810" y="3460957"/>
              <a:ext cx="572553" cy="574466"/>
            </a:xfrm>
            <a:custGeom>
              <a:avLst/>
              <a:gdLst>
                <a:gd name="T0" fmla="*/ 975 w 1794"/>
                <a:gd name="T1" fmla="*/ 1515 h 1799"/>
                <a:gd name="T2" fmla="*/ 1316 w 1794"/>
                <a:gd name="T3" fmla="*/ 1364 h 1799"/>
                <a:gd name="T4" fmla="*/ 1351 w 1794"/>
                <a:gd name="T5" fmla="*/ 1313 h 1799"/>
                <a:gd name="T6" fmla="*/ 1790 w 1794"/>
                <a:gd name="T7" fmla="*/ 1399 h 1799"/>
                <a:gd name="T8" fmla="*/ 1442 w 1794"/>
                <a:gd name="T9" fmla="*/ 1434 h 1799"/>
                <a:gd name="T10" fmla="*/ 1418 w 1794"/>
                <a:gd name="T11" fmla="*/ 1608 h 1799"/>
                <a:gd name="T12" fmla="*/ 1091 w 1794"/>
                <a:gd name="T13" fmla="*/ 1754 h 1799"/>
                <a:gd name="T14" fmla="*/ 1035 w 1794"/>
                <a:gd name="T15" fmla="*/ 1799 h 1799"/>
                <a:gd name="T16" fmla="*/ 631 w 1794"/>
                <a:gd name="T17" fmla="*/ 1689 h 1799"/>
                <a:gd name="T18" fmla="*/ 321 w 1794"/>
                <a:gd name="T19" fmla="*/ 1125 h 1799"/>
                <a:gd name="T20" fmla="*/ 383 w 1794"/>
                <a:gd name="T21" fmla="*/ 1091 h 1799"/>
                <a:gd name="T22" fmla="*/ 395 w 1794"/>
                <a:gd name="T23" fmla="*/ 886 h 1799"/>
                <a:gd name="T24" fmla="*/ 81 w 1794"/>
                <a:gd name="T25" fmla="*/ 831 h 1799"/>
                <a:gd name="T26" fmla="*/ 14 w 1794"/>
                <a:gd name="T27" fmla="*/ 875 h 1799"/>
                <a:gd name="T28" fmla="*/ 14 w 1794"/>
                <a:gd name="T29" fmla="*/ 1079 h 1799"/>
                <a:gd name="T30" fmla="*/ 343 w 1794"/>
                <a:gd name="T31" fmla="*/ 1467 h 1799"/>
                <a:gd name="T32" fmla="*/ 511 w 1794"/>
                <a:gd name="T33" fmla="*/ 1228 h 1799"/>
                <a:gd name="T34" fmla="*/ 752 w 1794"/>
                <a:gd name="T35" fmla="*/ 1126 h 1799"/>
                <a:gd name="T36" fmla="*/ 646 w 1794"/>
                <a:gd name="T37" fmla="*/ 1383 h 1799"/>
                <a:gd name="T38" fmla="*/ 458 w 1794"/>
                <a:gd name="T39" fmla="*/ 1596 h 1799"/>
                <a:gd name="T40" fmla="*/ 350 w 1794"/>
                <a:gd name="T41" fmla="*/ 1589 h 1799"/>
                <a:gd name="T42" fmla="*/ 330 w 1794"/>
                <a:gd name="T43" fmla="*/ 1483 h 1799"/>
                <a:gd name="T44" fmla="*/ 871 w 1794"/>
                <a:gd name="T45" fmla="*/ 18 h 1799"/>
                <a:gd name="T46" fmla="*/ 933 w 1794"/>
                <a:gd name="T47" fmla="*/ 90 h 1799"/>
                <a:gd name="T48" fmla="*/ 938 w 1794"/>
                <a:gd name="T49" fmla="*/ 174 h 1799"/>
                <a:gd name="T50" fmla="*/ 885 w 1794"/>
                <a:gd name="T51" fmla="*/ 271 h 1799"/>
                <a:gd name="T52" fmla="*/ 796 w 1794"/>
                <a:gd name="T53" fmla="*/ 320 h 1799"/>
                <a:gd name="T54" fmla="*/ 718 w 1794"/>
                <a:gd name="T55" fmla="*/ 292 h 1799"/>
                <a:gd name="T56" fmla="*/ 669 w 1794"/>
                <a:gd name="T57" fmla="*/ 195 h 1799"/>
                <a:gd name="T58" fmla="*/ 673 w 1794"/>
                <a:gd name="T59" fmla="*/ 102 h 1799"/>
                <a:gd name="T60" fmla="*/ 729 w 1794"/>
                <a:gd name="T61" fmla="*/ 25 h 1799"/>
                <a:gd name="T62" fmla="*/ 819 w 1794"/>
                <a:gd name="T63" fmla="*/ 2 h 1799"/>
                <a:gd name="T64" fmla="*/ 868 w 1794"/>
                <a:gd name="T65" fmla="*/ 413 h 1799"/>
                <a:gd name="T66" fmla="*/ 1052 w 1794"/>
                <a:gd name="T67" fmla="*/ 582 h 1799"/>
                <a:gd name="T68" fmla="*/ 1265 w 1794"/>
                <a:gd name="T69" fmla="*/ 603 h 1799"/>
                <a:gd name="T70" fmla="*/ 1325 w 1794"/>
                <a:gd name="T71" fmla="*/ 643 h 1799"/>
                <a:gd name="T72" fmla="*/ 1309 w 1794"/>
                <a:gd name="T73" fmla="*/ 726 h 1799"/>
                <a:gd name="T74" fmla="*/ 1116 w 1794"/>
                <a:gd name="T75" fmla="*/ 754 h 1799"/>
                <a:gd name="T76" fmla="*/ 973 w 1794"/>
                <a:gd name="T77" fmla="*/ 719 h 1799"/>
                <a:gd name="T78" fmla="*/ 841 w 1794"/>
                <a:gd name="T79" fmla="*/ 861 h 1799"/>
                <a:gd name="T80" fmla="*/ 1051 w 1794"/>
                <a:gd name="T81" fmla="*/ 970 h 1799"/>
                <a:gd name="T82" fmla="*/ 1182 w 1794"/>
                <a:gd name="T83" fmla="*/ 1149 h 1799"/>
                <a:gd name="T84" fmla="*/ 1238 w 1794"/>
                <a:gd name="T85" fmla="*/ 1351 h 1799"/>
                <a:gd name="T86" fmla="*/ 1158 w 1794"/>
                <a:gd name="T87" fmla="*/ 1416 h 1799"/>
                <a:gd name="T88" fmla="*/ 1077 w 1794"/>
                <a:gd name="T89" fmla="*/ 1371 h 1799"/>
                <a:gd name="T90" fmla="*/ 903 w 1794"/>
                <a:gd name="T91" fmla="*/ 1121 h 1799"/>
                <a:gd name="T92" fmla="*/ 509 w 1794"/>
                <a:gd name="T93" fmla="*/ 975 h 1799"/>
                <a:gd name="T94" fmla="*/ 448 w 1794"/>
                <a:gd name="T95" fmla="*/ 893 h 1799"/>
                <a:gd name="T96" fmla="*/ 409 w 1794"/>
                <a:gd name="T97" fmla="*/ 552 h 1799"/>
                <a:gd name="T98" fmla="*/ 360 w 1794"/>
                <a:gd name="T99" fmla="*/ 638 h 1799"/>
                <a:gd name="T100" fmla="*/ 314 w 1794"/>
                <a:gd name="T101" fmla="*/ 786 h 1799"/>
                <a:gd name="T102" fmla="*/ 230 w 1794"/>
                <a:gd name="T103" fmla="*/ 782 h 1799"/>
                <a:gd name="T104" fmla="*/ 209 w 1794"/>
                <a:gd name="T105" fmla="*/ 673 h 1799"/>
                <a:gd name="T106" fmla="*/ 283 w 1794"/>
                <a:gd name="T107" fmla="*/ 459 h 1799"/>
                <a:gd name="T108" fmla="*/ 543 w 1794"/>
                <a:gd name="T109" fmla="*/ 329 h 1799"/>
                <a:gd name="T110" fmla="*/ 687 w 1794"/>
                <a:gd name="T111" fmla="*/ 348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4" h="1799">
                  <a:moveTo>
                    <a:pt x="671" y="1673"/>
                  </a:moveTo>
                  <a:lnTo>
                    <a:pt x="964" y="1673"/>
                  </a:lnTo>
                  <a:lnTo>
                    <a:pt x="964" y="1546"/>
                  </a:lnTo>
                  <a:lnTo>
                    <a:pt x="964" y="1546"/>
                  </a:lnTo>
                  <a:lnTo>
                    <a:pt x="966" y="1536"/>
                  </a:lnTo>
                  <a:lnTo>
                    <a:pt x="970" y="1525"/>
                  </a:lnTo>
                  <a:lnTo>
                    <a:pt x="975" y="1515"/>
                  </a:lnTo>
                  <a:lnTo>
                    <a:pt x="982" y="1506"/>
                  </a:lnTo>
                  <a:lnTo>
                    <a:pt x="989" y="1499"/>
                  </a:lnTo>
                  <a:lnTo>
                    <a:pt x="1000" y="1495"/>
                  </a:lnTo>
                  <a:lnTo>
                    <a:pt x="1010" y="1492"/>
                  </a:lnTo>
                  <a:lnTo>
                    <a:pt x="1021" y="1490"/>
                  </a:lnTo>
                  <a:lnTo>
                    <a:pt x="1316" y="1490"/>
                  </a:lnTo>
                  <a:lnTo>
                    <a:pt x="1316" y="1364"/>
                  </a:lnTo>
                  <a:lnTo>
                    <a:pt x="1316" y="1364"/>
                  </a:lnTo>
                  <a:lnTo>
                    <a:pt x="1318" y="1353"/>
                  </a:lnTo>
                  <a:lnTo>
                    <a:pt x="1321" y="1343"/>
                  </a:lnTo>
                  <a:lnTo>
                    <a:pt x="1326" y="1332"/>
                  </a:lnTo>
                  <a:lnTo>
                    <a:pt x="1333" y="1323"/>
                  </a:lnTo>
                  <a:lnTo>
                    <a:pt x="1340" y="1316"/>
                  </a:lnTo>
                  <a:lnTo>
                    <a:pt x="1351" y="1313"/>
                  </a:lnTo>
                  <a:lnTo>
                    <a:pt x="1361" y="1309"/>
                  </a:lnTo>
                  <a:lnTo>
                    <a:pt x="1372" y="1307"/>
                  </a:lnTo>
                  <a:lnTo>
                    <a:pt x="1794" y="1307"/>
                  </a:lnTo>
                  <a:lnTo>
                    <a:pt x="1794" y="1378"/>
                  </a:lnTo>
                  <a:lnTo>
                    <a:pt x="1794" y="1378"/>
                  </a:lnTo>
                  <a:lnTo>
                    <a:pt x="1792" y="1388"/>
                  </a:lnTo>
                  <a:lnTo>
                    <a:pt x="1790" y="1399"/>
                  </a:lnTo>
                  <a:lnTo>
                    <a:pt x="1785" y="1409"/>
                  </a:lnTo>
                  <a:lnTo>
                    <a:pt x="1778" y="1418"/>
                  </a:lnTo>
                  <a:lnTo>
                    <a:pt x="1769" y="1425"/>
                  </a:lnTo>
                  <a:lnTo>
                    <a:pt x="1760" y="1429"/>
                  </a:lnTo>
                  <a:lnTo>
                    <a:pt x="1748" y="1432"/>
                  </a:lnTo>
                  <a:lnTo>
                    <a:pt x="1737" y="1434"/>
                  </a:lnTo>
                  <a:lnTo>
                    <a:pt x="1442" y="1434"/>
                  </a:lnTo>
                  <a:lnTo>
                    <a:pt x="1442" y="1560"/>
                  </a:lnTo>
                  <a:lnTo>
                    <a:pt x="1442" y="1560"/>
                  </a:lnTo>
                  <a:lnTo>
                    <a:pt x="1442" y="1571"/>
                  </a:lnTo>
                  <a:lnTo>
                    <a:pt x="1439" y="1581"/>
                  </a:lnTo>
                  <a:lnTo>
                    <a:pt x="1434" y="1592"/>
                  </a:lnTo>
                  <a:lnTo>
                    <a:pt x="1426" y="1601"/>
                  </a:lnTo>
                  <a:lnTo>
                    <a:pt x="1418" y="1608"/>
                  </a:lnTo>
                  <a:lnTo>
                    <a:pt x="1409" y="1611"/>
                  </a:lnTo>
                  <a:lnTo>
                    <a:pt x="1398" y="1615"/>
                  </a:lnTo>
                  <a:lnTo>
                    <a:pt x="1386" y="1617"/>
                  </a:lnTo>
                  <a:lnTo>
                    <a:pt x="1091" y="1617"/>
                  </a:lnTo>
                  <a:lnTo>
                    <a:pt x="1091" y="1743"/>
                  </a:lnTo>
                  <a:lnTo>
                    <a:pt x="1091" y="1743"/>
                  </a:lnTo>
                  <a:lnTo>
                    <a:pt x="1091" y="1754"/>
                  </a:lnTo>
                  <a:lnTo>
                    <a:pt x="1087" y="1764"/>
                  </a:lnTo>
                  <a:lnTo>
                    <a:pt x="1082" y="1775"/>
                  </a:lnTo>
                  <a:lnTo>
                    <a:pt x="1075" y="1784"/>
                  </a:lnTo>
                  <a:lnTo>
                    <a:pt x="1066" y="1791"/>
                  </a:lnTo>
                  <a:lnTo>
                    <a:pt x="1058" y="1794"/>
                  </a:lnTo>
                  <a:lnTo>
                    <a:pt x="1047" y="1798"/>
                  </a:lnTo>
                  <a:lnTo>
                    <a:pt x="1035" y="1799"/>
                  </a:lnTo>
                  <a:lnTo>
                    <a:pt x="613" y="1799"/>
                  </a:lnTo>
                  <a:lnTo>
                    <a:pt x="613" y="1729"/>
                  </a:lnTo>
                  <a:lnTo>
                    <a:pt x="613" y="1729"/>
                  </a:lnTo>
                  <a:lnTo>
                    <a:pt x="615" y="1719"/>
                  </a:lnTo>
                  <a:lnTo>
                    <a:pt x="618" y="1708"/>
                  </a:lnTo>
                  <a:lnTo>
                    <a:pt x="624" y="1697"/>
                  </a:lnTo>
                  <a:lnTo>
                    <a:pt x="631" y="1689"/>
                  </a:lnTo>
                  <a:lnTo>
                    <a:pt x="639" y="1682"/>
                  </a:lnTo>
                  <a:lnTo>
                    <a:pt x="648" y="1678"/>
                  </a:lnTo>
                  <a:lnTo>
                    <a:pt x="659" y="1675"/>
                  </a:lnTo>
                  <a:lnTo>
                    <a:pt x="671" y="1673"/>
                  </a:lnTo>
                  <a:lnTo>
                    <a:pt x="671" y="1673"/>
                  </a:lnTo>
                  <a:close/>
                  <a:moveTo>
                    <a:pt x="56" y="1102"/>
                  </a:moveTo>
                  <a:lnTo>
                    <a:pt x="321" y="1125"/>
                  </a:lnTo>
                  <a:lnTo>
                    <a:pt x="321" y="1125"/>
                  </a:lnTo>
                  <a:lnTo>
                    <a:pt x="335" y="1125"/>
                  </a:lnTo>
                  <a:lnTo>
                    <a:pt x="348" y="1121"/>
                  </a:lnTo>
                  <a:lnTo>
                    <a:pt x="358" y="1116"/>
                  </a:lnTo>
                  <a:lnTo>
                    <a:pt x="369" y="1111"/>
                  </a:lnTo>
                  <a:lnTo>
                    <a:pt x="378" y="1102"/>
                  </a:lnTo>
                  <a:lnTo>
                    <a:pt x="383" y="1091"/>
                  </a:lnTo>
                  <a:lnTo>
                    <a:pt x="388" y="1079"/>
                  </a:lnTo>
                  <a:lnTo>
                    <a:pt x="390" y="1067"/>
                  </a:lnTo>
                  <a:lnTo>
                    <a:pt x="404" y="923"/>
                  </a:lnTo>
                  <a:lnTo>
                    <a:pt x="404" y="923"/>
                  </a:lnTo>
                  <a:lnTo>
                    <a:pt x="402" y="909"/>
                  </a:lnTo>
                  <a:lnTo>
                    <a:pt x="400" y="896"/>
                  </a:lnTo>
                  <a:lnTo>
                    <a:pt x="395" y="886"/>
                  </a:lnTo>
                  <a:lnTo>
                    <a:pt x="388" y="875"/>
                  </a:lnTo>
                  <a:lnTo>
                    <a:pt x="379" y="866"/>
                  </a:lnTo>
                  <a:lnTo>
                    <a:pt x="369" y="861"/>
                  </a:lnTo>
                  <a:lnTo>
                    <a:pt x="358" y="856"/>
                  </a:lnTo>
                  <a:lnTo>
                    <a:pt x="346" y="854"/>
                  </a:lnTo>
                  <a:lnTo>
                    <a:pt x="81" y="831"/>
                  </a:lnTo>
                  <a:lnTo>
                    <a:pt x="81" y="831"/>
                  </a:lnTo>
                  <a:lnTo>
                    <a:pt x="67" y="831"/>
                  </a:lnTo>
                  <a:lnTo>
                    <a:pt x="54" y="833"/>
                  </a:lnTo>
                  <a:lnTo>
                    <a:pt x="44" y="838"/>
                  </a:lnTo>
                  <a:lnTo>
                    <a:pt x="33" y="845"/>
                  </a:lnTo>
                  <a:lnTo>
                    <a:pt x="25" y="854"/>
                  </a:lnTo>
                  <a:lnTo>
                    <a:pt x="19" y="865"/>
                  </a:lnTo>
                  <a:lnTo>
                    <a:pt x="14" y="875"/>
                  </a:lnTo>
                  <a:lnTo>
                    <a:pt x="12" y="888"/>
                  </a:lnTo>
                  <a:lnTo>
                    <a:pt x="0" y="1033"/>
                  </a:lnTo>
                  <a:lnTo>
                    <a:pt x="0" y="1033"/>
                  </a:lnTo>
                  <a:lnTo>
                    <a:pt x="0" y="1046"/>
                  </a:lnTo>
                  <a:lnTo>
                    <a:pt x="2" y="1058"/>
                  </a:lnTo>
                  <a:lnTo>
                    <a:pt x="7" y="1069"/>
                  </a:lnTo>
                  <a:lnTo>
                    <a:pt x="14" y="1079"/>
                  </a:lnTo>
                  <a:lnTo>
                    <a:pt x="23" y="1088"/>
                  </a:lnTo>
                  <a:lnTo>
                    <a:pt x="33" y="1095"/>
                  </a:lnTo>
                  <a:lnTo>
                    <a:pt x="44" y="1100"/>
                  </a:lnTo>
                  <a:lnTo>
                    <a:pt x="56" y="1102"/>
                  </a:lnTo>
                  <a:lnTo>
                    <a:pt x="56" y="1102"/>
                  </a:lnTo>
                  <a:close/>
                  <a:moveTo>
                    <a:pt x="343" y="1467"/>
                  </a:moveTo>
                  <a:lnTo>
                    <a:pt x="343" y="1467"/>
                  </a:lnTo>
                  <a:lnTo>
                    <a:pt x="427" y="1369"/>
                  </a:lnTo>
                  <a:lnTo>
                    <a:pt x="457" y="1329"/>
                  </a:lnTo>
                  <a:lnTo>
                    <a:pt x="471" y="1311"/>
                  </a:lnTo>
                  <a:lnTo>
                    <a:pt x="481" y="1292"/>
                  </a:lnTo>
                  <a:lnTo>
                    <a:pt x="492" y="1272"/>
                  </a:lnTo>
                  <a:lnTo>
                    <a:pt x="502" y="1251"/>
                  </a:lnTo>
                  <a:lnTo>
                    <a:pt x="511" y="1228"/>
                  </a:lnTo>
                  <a:lnTo>
                    <a:pt x="520" y="1202"/>
                  </a:lnTo>
                  <a:lnTo>
                    <a:pt x="538" y="1142"/>
                  </a:lnTo>
                  <a:lnTo>
                    <a:pt x="557" y="1065"/>
                  </a:lnTo>
                  <a:lnTo>
                    <a:pt x="557" y="1065"/>
                  </a:lnTo>
                  <a:lnTo>
                    <a:pt x="733" y="1121"/>
                  </a:lnTo>
                  <a:lnTo>
                    <a:pt x="733" y="1121"/>
                  </a:lnTo>
                  <a:lnTo>
                    <a:pt x="752" y="1126"/>
                  </a:lnTo>
                  <a:lnTo>
                    <a:pt x="752" y="1126"/>
                  </a:lnTo>
                  <a:lnTo>
                    <a:pt x="722" y="1214"/>
                  </a:lnTo>
                  <a:lnTo>
                    <a:pt x="697" y="1281"/>
                  </a:lnTo>
                  <a:lnTo>
                    <a:pt x="685" y="1311"/>
                  </a:lnTo>
                  <a:lnTo>
                    <a:pt x="673" y="1337"/>
                  </a:lnTo>
                  <a:lnTo>
                    <a:pt x="659" y="1360"/>
                  </a:lnTo>
                  <a:lnTo>
                    <a:pt x="646" y="1383"/>
                  </a:lnTo>
                  <a:lnTo>
                    <a:pt x="632" y="1404"/>
                  </a:lnTo>
                  <a:lnTo>
                    <a:pt x="617" y="1425"/>
                  </a:lnTo>
                  <a:lnTo>
                    <a:pt x="578" y="1469"/>
                  </a:lnTo>
                  <a:lnTo>
                    <a:pt x="532" y="1520"/>
                  </a:lnTo>
                  <a:lnTo>
                    <a:pt x="473" y="1583"/>
                  </a:lnTo>
                  <a:lnTo>
                    <a:pt x="473" y="1583"/>
                  </a:lnTo>
                  <a:lnTo>
                    <a:pt x="458" y="1596"/>
                  </a:lnTo>
                  <a:lnTo>
                    <a:pt x="441" y="1606"/>
                  </a:lnTo>
                  <a:lnTo>
                    <a:pt x="425" y="1611"/>
                  </a:lnTo>
                  <a:lnTo>
                    <a:pt x="409" y="1611"/>
                  </a:lnTo>
                  <a:lnTo>
                    <a:pt x="392" y="1611"/>
                  </a:lnTo>
                  <a:lnTo>
                    <a:pt x="376" y="1606"/>
                  </a:lnTo>
                  <a:lnTo>
                    <a:pt x="362" y="1599"/>
                  </a:lnTo>
                  <a:lnTo>
                    <a:pt x="350" y="1589"/>
                  </a:lnTo>
                  <a:lnTo>
                    <a:pt x="337" y="1578"/>
                  </a:lnTo>
                  <a:lnTo>
                    <a:pt x="328" y="1564"/>
                  </a:lnTo>
                  <a:lnTo>
                    <a:pt x="323" y="1550"/>
                  </a:lnTo>
                  <a:lnTo>
                    <a:pt x="320" y="1534"/>
                  </a:lnTo>
                  <a:lnTo>
                    <a:pt x="320" y="1518"/>
                  </a:lnTo>
                  <a:lnTo>
                    <a:pt x="323" y="1501"/>
                  </a:lnTo>
                  <a:lnTo>
                    <a:pt x="330" y="1483"/>
                  </a:lnTo>
                  <a:lnTo>
                    <a:pt x="343" y="1467"/>
                  </a:lnTo>
                  <a:lnTo>
                    <a:pt x="343" y="1467"/>
                  </a:lnTo>
                  <a:close/>
                  <a:moveTo>
                    <a:pt x="833" y="4"/>
                  </a:moveTo>
                  <a:lnTo>
                    <a:pt x="833" y="4"/>
                  </a:lnTo>
                  <a:lnTo>
                    <a:pt x="847" y="7"/>
                  </a:lnTo>
                  <a:lnTo>
                    <a:pt x="859" y="13"/>
                  </a:lnTo>
                  <a:lnTo>
                    <a:pt x="871" y="18"/>
                  </a:lnTo>
                  <a:lnTo>
                    <a:pt x="884" y="27"/>
                  </a:lnTo>
                  <a:lnTo>
                    <a:pt x="894" y="34"/>
                  </a:lnTo>
                  <a:lnTo>
                    <a:pt x="903" y="44"/>
                  </a:lnTo>
                  <a:lnTo>
                    <a:pt x="912" y="55"/>
                  </a:lnTo>
                  <a:lnTo>
                    <a:pt x="921" y="65"/>
                  </a:lnTo>
                  <a:lnTo>
                    <a:pt x="926" y="78"/>
                  </a:lnTo>
                  <a:lnTo>
                    <a:pt x="933" y="90"/>
                  </a:lnTo>
                  <a:lnTo>
                    <a:pt x="936" y="102"/>
                  </a:lnTo>
                  <a:lnTo>
                    <a:pt x="940" y="116"/>
                  </a:lnTo>
                  <a:lnTo>
                    <a:pt x="942" y="130"/>
                  </a:lnTo>
                  <a:lnTo>
                    <a:pt x="942" y="144"/>
                  </a:lnTo>
                  <a:lnTo>
                    <a:pt x="940" y="160"/>
                  </a:lnTo>
                  <a:lnTo>
                    <a:pt x="938" y="174"/>
                  </a:lnTo>
                  <a:lnTo>
                    <a:pt x="938" y="174"/>
                  </a:lnTo>
                  <a:lnTo>
                    <a:pt x="935" y="188"/>
                  </a:lnTo>
                  <a:lnTo>
                    <a:pt x="929" y="204"/>
                  </a:lnTo>
                  <a:lnTo>
                    <a:pt x="922" y="218"/>
                  </a:lnTo>
                  <a:lnTo>
                    <a:pt x="915" y="232"/>
                  </a:lnTo>
                  <a:lnTo>
                    <a:pt x="906" y="245"/>
                  </a:lnTo>
                  <a:lnTo>
                    <a:pt x="896" y="259"/>
                  </a:lnTo>
                  <a:lnTo>
                    <a:pt x="885" y="271"/>
                  </a:lnTo>
                  <a:lnTo>
                    <a:pt x="875" y="281"/>
                  </a:lnTo>
                  <a:lnTo>
                    <a:pt x="863" y="292"/>
                  </a:lnTo>
                  <a:lnTo>
                    <a:pt x="850" y="301"/>
                  </a:lnTo>
                  <a:lnTo>
                    <a:pt x="836" y="308"/>
                  </a:lnTo>
                  <a:lnTo>
                    <a:pt x="822" y="313"/>
                  </a:lnTo>
                  <a:lnTo>
                    <a:pt x="810" y="318"/>
                  </a:lnTo>
                  <a:lnTo>
                    <a:pt x="796" y="320"/>
                  </a:lnTo>
                  <a:lnTo>
                    <a:pt x="782" y="320"/>
                  </a:lnTo>
                  <a:lnTo>
                    <a:pt x="768" y="318"/>
                  </a:lnTo>
                  <a:lnTo>
                    <a:pt x="768" y="318"/>
                  </a:lnTo>
                  <a:lnTo>
                    <a:pt x="754" y="315"/>
                  </a:lnTo>
                  <a:lnTo>
                    <a:pt x="741" y="308"/>
                  </a:lnTo>
                  <a:lnTo>
                    <a:pt x="729" y="301"/>
                  </a:lnTo>
                  <a:lnTo>
                    <a:pt x="718" y="292"/>
                  </a:lnTo>
                  <a:lnTo>
                    <a:pt x="708" y="280"/>
                  </a:lnTo>
                  <a:lnTo>
                    <a:pt x="699" y="269"/>
                  </a:lnTo>
                  <a:lnTo>
                    <a:pt x="690" y="255"/>
                  </a:lnTo>
                  <a:lnTo>
                    <a:pt x="683" y="241"/>
                  </a:lnTo>
                  <a:lnTo>
                    <a:pt x="678" y="227"/>
                  </a:lnTo>
                  <a:lnTo>
                    <a:pt x="673" y="211"/>
                  </a:lnTo>
                  <a:lnTo>
                    <a:pt x="669" y="195"/>
                  </a:lnTo>
                  <a:lnTo>
                    <a:pt x="666" y="180"/>
                  </a:lnTo>
                  <a:lnTo>
                    <a:pt x="666" y="164"/>
                  </a:lnTo>
                  <a:lnTo>
                    <a:pt x="666" y="148"/>
                  </a:lnTo>
                  <a:lnTo>
                    <a:pt x="666" y="132"/>
                  </a:lnTo>
                  <a:lnTo>
                    <a:pt x="669" y="116"/>
                  </a:lnTo>
                  <a:lnTo>
                    <a:pt x="669" y="116"/>
                  </a:lnTo>
                  <a:lnTo>
                    <a:pt x="673" y="102"/>
                  </a:lnTo>
                  <a:lnTo>
                    <a:pt x="678" y="88"/>
                  </a:lnTo>
                  <a:lnTo>
                    <a:pt x="683" y="76"/>
                  </a:lnTo>
                  <a:lnTo>
                    <a:pt x="690" y="64"/>
                  </a:lnTo>
                  <a:lnTo>
                    <a:pt x="699" y="53"/>
                  </a:lnTo>
                  <a:lnTo>
                    <a:pt x="708" y="43"/>
                  </a:lnTo>
                  <a:lnTo>
                    <a:pt x="718" y="34"/>
                  </a:lnTo>
                  <a:lnTo>
                    <a:pt x="729" y="25"/>
                  </a:lnTo>
                  <a:lnTo>
                    <a:pt x="741" y="18"/>
                  </a:lnTo>
                  <a:lnTo>
                    <a:pt x="752" y="13"/>
                  </a:lnTo>
                  <a:lnTo>
                    <a:pt x="766" y="7"/>
                  </a:lnTo>
                  <a:lnTo>
                    <a:pt x="778" y="4"/>
                  </a:lnTo>
                  <a:lnTo>
                    <a:pt x="792" y="2"/>
                  </a:lnTo>
                  <a:lnTo>
                    <a:pt x="805" y="0"/>
                  </a:lnTo>
                  <a:lnTo>
                    <a:pt x="819" y="2"/>
                  </a:lnTo>
                  <a:lnTo>
                    <a:pt x="833" y="4"/>
                  </a:lnTo>
                  <a:lnTo>
                    <a:pt x="833" y="4"/>
                  </a:lnTo>
                  <a:close/>
                  <a:moveTo>
                    <a:pt x="817" y="390"/>
                  </a:moveTo>
                  <a:lnTo>
                    <a:pt x="817" y="390"/>
                  </a:lnTo>
                  <a:lnTo>
                    <a:pt x="831" y="396"/>
                  </a:lnTo>
                  <a:lnTo>
                    <a:pt x="848" y="403"/>
                  </a:lnTo>
                  <a:lnTo>
                    <a:pt x="868" y="413"/>
                  </a:lnTo>
                  <a:lnTo>
                    <a:pt x="877" y="420"/>
                  </a:lnTo>
                  <a:lnTo>
                    <a:pt x="885" y="427"/>
                  </a:lnTo>
                  <a:lnTo>
                    <a:pt x="885" y="427"/>
                  </a:lnTo>
                  <a:lnTo>
                    <a:pt x="1000" y="538"/>
                  </a:lnTo>
                  <a:lnTo>
                    <a:pt x="1019" y="556"/>
                  </a:lnTo>
                  <a:lnTo>
                    <a:pt x="1036" y="570"/>
                  </a:lnTo>
                  <a:lnTo>
                    <a:pt x="1052" y="582"/>
                  </a:lnTo>
                  <a:lnTo>
                    <a:pt x="1068" y="591"/>
                  </a:lnTo>
                  <a:lnTo>
                    <a:pt x="1084" y="598"/>
                  </a:lnTo>
                  <a:lnTo>
                    <a:pt x="1101" y="601"/>
                  </a:lnTo>
                  <a:lnTo>
                    <a:pt x="1119" y="605"/>
                  </a:lnTo>
                  <a:lnTo>
                    <a:pt x="1140" y="606"/>
                  </a:lnTo>
                  <a:lnTo>
                    <a:pt x="1193" y="606"/>
                  </a:lnTo>
                  <a:lnTo>
                    <a:pt x="1265" y="603"/>
                  </a:lnTo>
                  <a:lnTo>
                    <a:pt x="1265" y="603"/>
                  </a:lnTo>
                  <a:lnTo>
                    <a:pt x="1279" y="605"/>
                  </a:lnTo>
                  <a:lnTo>
                    <a:pt x="1293" y="608"/>
                  </a:lnTo>
                  <a:lnTo>
                    <a:pt x="1303" y="614"/>
                  </a:lnTo>
                  <a:lnTo>
                    <a:pt x="1312" y="622"/>
                  </a:lnTo>
                  <a:lnTo>
                    <a:pt x="1319" y="633"/>
                  </a:lnTo>
                  <a:lnTo>
                    <a:pt x="1325" y="643"/>
                  </a:lnTo>
                  <a:lnTo>
                    <a:pt x="1326" y="656"/>
                  </a:lnTo>
                  <a:lnTo>
                    <a:pt x="1328" y="668"/>
                  </a:lnTo>
                  <a:lnTo>
                    <a:pt x="1328" y="682"/>
                  </a:lnTo>
                  <a:lnTo>
                    <a:pt x="1326" y="694"/>
                  </a:lnTo>
                  <a:lnTo>
                    <a:pt x="1321" y="705"/>
                  </a:lnTo>
                  <a:lnTo>
                    <a:pt x="1316" y="715"/>
                  </a:lnTo>
                  <a:lnTo>
                    <a:pt x="1309" y="726"/>
                  </a:lnTo>
                  <a:lnTo>
                    <a:pt x="1300" y="733"/>
                  </a:lnTo>
                  <a:lnTo>
                    <a:pt x="1288" y="738"/>
                  </a:lnTo>
                  <a:lnTo>
                    <a:pt x="1275" y="740"/>
                  </a:lnTo>
                  <a:lnTo>
                    <a:pt x="1275" y="740"/>
                  </a:lnTo>
                  <a:lnTo>
                    <a:pt x="1200" y="749"/>
                  </a:lnTo>
                  <a:lnTo>
                    <a:pt x="1140" y="754"/>
                  </a:lnTo>
                  <a:lnTo>
                    <a:pt x="1116" y="754"/>
                  </a:lnTo>
                  <a:lnTo>
                    <a:pt x="1093" y="754"/>
                  </a:lnTo>
                  <a:lnTo>
                    <a:pt x="1072" y="754"/>
                  </a:lnTo>
                  <a:lnTo>
                    <a:pt x="1051" y="751"/>
                  </a:lnTo>
                  <a:lnTo>
                    <a:pt x="1031" y="745"/>
                  </a:lnTo>
                  <a:lnTo>
                    <a:pt x="1012" y="738"/>
                  </a:lnTo>
                  <a:lnTo>
                    <a:pt x="994" y="729"/>
                  </a:lnTo>
                  <a:lnTo>
                    <a:pt x="973" y="719"/>
                  </a:lnTo>
                  <a:lnTo>
                    <a:pt x="952" y="703"/>
                  </a:lnTo>
                  <a:lnTo>
                    <a:pt x="929" y="687"/>
                  </a:lnTo>
                  <a:lnTo>
                    <a:pt x="875" y="642"/>
                  </a:lnTo>
                  <a:lnTo>
                    <a:pt x="840" y="838"/>
                  </a:lnTo>
                  <a:lnTo>
                    <a:pt x="840" y="838"/>
                  </a:lnTo>
                  <a:lnTo>
                    <a:pt x="838" y="851"/>
                  </a:lnTo>
                  <a:lnTo>
                    <a:pt x="841" y="861"/>
                  </a:lnTo>
                  <a:lnTo>
                    <a:pt x="848" y="870"/>
                  </a:lnTo>
                  <a:lnTo>
                    <a:pt x="857" y="877"/>
                  </a:lnTo>
                  <a:lnTo>
                    <a:pt x="857" y="877"/>
                  </a:lnTo>
                  <a:lnTo>
                    <a:pt x="935" y="910"/>
                  </a:lnTo>
                  <a:lnTo>
                    <a:pt x="998" y="940"/>
                  </a:lnTo>
                  <a:lnTo>
                    <a:pt x="1026" y="954"/>
                  </a:lnTo>
                  <a:lnTo>
                    <a:pt x="1051" y="970"/>
                  </a:lnTo>
                  <a:lnTo>
                    <a:pt x="1073" y="986"/>
                  </a:lnTo>
                  <a:lnTo>
                    <a:pt x="1094" y="1005"/>
                  </a:lnTo>
                  <a:lnTo>
                    <a:pt x="1114" y="1026"/>
                  </a:lnTo>
                  <a:lnTo>
                    <a:pt x="1131" y="1051"/>
                  </a:lnTo>
                  <a:lnTo>
                    <a:pt x="1149" y="1079"/>
                  </a:lnTo>
                  <a:lnTo>
                    <a:pt x="1166" y="1112"/>
                  </a:lnTo>
                  <a:lnTo>
                    <a:pt x="1182" y="1149"/>
                  </a:lnTo>
                  <a:lnTo>
                    <a:pt x="1200" y="1193"/>
                  </a:lnTo>
                  <a:lnTo>
                    <a:pt x="1217" y="1242"/>
                  </a:lnTo>
                  <a:lnTo>
                    <a:pt x="1235" y="1299"/>
                  </a:lnTo>
                  <a:lnTo>
                    <a:pt x="1235" y="1299"/>
                  </a:lnTo>
                  <a:lnTo>
                    <a:pt x="1240" y="1318"/>
                  </a:lnTo>
                  <a:lnTo>
                    <a:pt x="1242" y="1336"/>
                  </a:lnTo>
                  <a:lnTo>
                    <a:pt x="1238" y="1351"/>
                  </a:lnTo>
                  <a:lnTo>
                    <a:pt x="1233" y="1365"/>
                  </a:lnTo>
                  <a:lnTo>
                    <a:pt x="1224" y="1379"/>
                  </a:lnTo>
                  <a:lnTo>
                    <a:pt x="1214" y="1390"/>
                  </a:lnTo>
                  <a:lnTo>
                    <a:pt x="1202" y="1401"/>
                  </a:lnTo>
                  <a:lnTo>
                    <a:pt x="1188" y="1408"/>
                  </a:lnTo>
                  <a:lnTo>
                    <a:pt x="1173" y="1413"/>
                  </a:lnTo>
                  <a:lnTo>
                    <a:pt x="1158" y="1416"/>
                  </a:lnTo>
                  <a:lnTo>
                    <a:pt x="1142" y="1416"/>
                  </a:lnTo>
                  <a:lnTo>
                    <a:pt x="1128" y="1413"/>
                  </a:lnTo>
                  <a:lnTo>
                    <a:pt x="1112" y="1408"/>
                  </a:lnTo>
                  <a:lnTo>
                    <a:pt x="1100" y="1399"/>
                  </a:lnTo>
                  <a:lnTo>
                    <a:pt x="1087" y="1386"/>
                  </a:lnTo>
                  <a:lnTo>
                    <a:pt x="1077" y="1371"/>
                  </a:lnTo>
                  <a:lnTo>
                    <a:pt x="1077" y="1371"/>
                  </a:lnTo>
                  <a:lnTo>
                    <a:pt x="1049" y="1316"/>
                  </a:lnTo>
                  <a:lnTo>
                    <a:pt x="1022" y="1269"/>
                  </a:lnTo>
                  <a:lnTo>
                    <a:pt x="998" y="1230"/>
                  </a:lnTo>
                  <a:lnTo>
                    <a:pt x="975" y="1195"/>
                  </a:lnTo>
                  <a:lnTo>
                    <a:pt x="952" y="1167"/>
                  </a:lnTo>
                  <a:lnTo>
                    <a:pt x="928" y="1142"/>
                  </a:lnTo>
                  <a:lnTo>
                    <a:pt x="903" y="1121"/>
                  </a:lnTo>
                  <a:lnTo>
                    <a:pt x="877" y="1104"/>
                  </a:lnTo>
                  <a:lnTo>
                    <a:pt x="847" y="1090"/>
                  </a:lnTo>
                  <a:lnTo>
                    <a:pt x="815" y="1076"/>
                  </a:lnTo>
                  <a:lnTo>
                    <a:pt x="778" y="1061"/>
                  </a:lnTo>
                  <a:lnTo>
                    <a:pt x="738" y="1047"/>
                  </a:lnTo>
                  <a:lnTo>
                    <a:pt x="638" y="1018"/>
                  </a:lnTo>
                  <a:lnTo>
                    <a:pt x="509" y="975"/>
                  </a:lnTo>
                  <a:lnTo>
                    <a:pt x="509" y="975"/>
                  </a:lnTo>
                  <a:lnTo>
                    <a:pt x="494" y="965"/>
                  </a:lnTo>
                  <a:lnTo>
                    <a:pt x="480" y="953"/>
                  </a:lnTo>
                  <a:lnTo>
                    <a:pt x="467" y="940"/>
                  </a:lnTo>
                  <a:lnTo>
                    <a:pt x="458" y="924"/>
                  </a:lnTo>
                  <a:lnTo>
                    <a:pt x="453" y="909"/>
                  </a:lnTo>
                  <a:lnTo>
                    <a:pt x="448" y="893"/>
                  </a:lnTo>
                  <a:lnTo>
                    <a:pt x="446" y="874"/>
                  </a:lnTo>
                  <a:lnTo>
                    <a:pt x="444" y="856"/>
                  </a:lnTo>
                  <a:lnTo>
                    <a:pt x="506" y="517"/>
                  </a:lnTo>
                  <a:lnTo>
                    <a:pt x="506" y="517"/>
                  </a:lnTo>
                  <a:lnTo>
                    <a:pt x="458" y="533"/>
                  </a:lnTo>
                  <a:lnTo>
                    <a:pt x="423" y="545"/>
                  </a:lnTo>
                  <a:lnTo>
                    <a:pt x="409" y="552"/>
                  </a:lnTo>
                  <a:lnTo>
                    <a:pt x="399" y="561"/>
                  </a:lnTo>
                  <a:lnTo>
                    <a:pt x="388" y="570"/>
                  </a:lnTo>
                  <a:lnTo>
                    <a:pt x="381" y="578"/>
                  </a:lnTo>
                  <a:lnTo>
                    <a:pt x="374" y="591"/>
                  </a:lnTo>
                  <a:lnTo>
                    <a:pt x="369" y="605"/>
                  </a:lnTo>
                  <a:lnTo>
                    <a:pt x="365" y="621"/>
                  </a:lnTo>
                  <a:lnTo>
                    <a:pt x="360" y="638"/>
                  </a:lnTo>
                  <a:lnTo>
                    <a:pt x="351" y="686"/>
                  </a:lnTo>
                  <a:lnTo>
                    <a:pt x="341" y="747"/>
                  </a:lnTo>
                  <a:lnTo>
                    <a:pt x="341" y="747"/>
                  </a:lnTo>
                  <a:lnTo>
                    <a:pt x="337" y="759"/>
                  </a:lnTo>
                  <a:lnTo>
                    <a:pt x="332" y="770"/>
                  </a:lnTo>
                  <a:lnTo>
                    <a:pt x="323" y="779"/>
                  </a:lnTo>
                  <a:lnTo>
                    <a:pt x="314" y="786"/>
                  </a:lnTo>
                  <a:lnTo>
                    <a:pt x="302" y="791"/>
                  </a:lnTo>
                  <a:lnTo>
                    <a:pt x="290" y="794"/>
                  </a:lnTo>
                  <a:lnTo>
                    <a:pt x="278" y="796"/>
                  </a:lnTo>
                  <a:lnTo>
                    <a:pt x="265" y="794"/>
                  </a:lnTo>
                  <a:lnTo>
                    <a:pt x="253" y="793"/>
                  </a:lnTo>
                  <a:lnTo>
                    <a:pt x="241" y="787"/>
                  </a:lnTo>
                  <a:lnTo>
                    <a:pt x="230" y="782"/>
                  </a:lnTo>
                  <a:lnTo>
                    <a:pt x="221" y="773"/>
                  </a:lnTo>
                  <a:lnTo>
                    <a:pt x="213" y="763"/>
                  </a:lnTo>
                  <a:lnTo>
                    <a:pt x="207" y="752"/>
                  </a:lnTo>
                  <a:lnTo>
                    <a:pt x="204" y="738"/>
                  </a:lnTo>
                  <a:lnTo>
                    <a:pt x="204" y="722"/>
                  </a:lnTo>
                  <a:lnTo>
                    <a:pt x="204" y="722"/>
                  </a:lnTo>
                  <a:lnTo>
                    <a:pt x="209" y="673"/>
                  </a:lnTo>
                  <a:lnTo>
                    <a:pt x="216" y="629"/>
                  </a:lnTo>
                  <a:lnTo>
                    <a:pt x="223" y="591"/>
                  </a:lnTo>
                  <a:lnTo>
                    <a:pt x="232" y="557"/>
                  </a:lnTo>
                  <a:lnTo>
                    <a:pt x="241" y="527"/>
                  </a:lnTo>
                  <a:lnTo>
                    <a:pt x="253" y="501"/>
                  </a:lnTo>
                  <a:lnTo>
                    <a:pt x="267" y="478"/>
                  </a:lnTo>
                  <a:lnTo>
                    <a:pt x="283" y="459"/>
                  </a:lnTo>
                  <a:lnTo>
                    <a:pt x="302" y="440"/>
                  </a:lnTo>
                  <a:lnTo>
                    <a:pt x="325" y="424"/>
                  </a:lnTo>
                  <a:lnTo>
                    <a:pt x="351" y="408"/>
                  </a:lnTo>
                  <a:lnTo>
                    <a:pt x="381" y="394"/>
                  </a:lnTo>
                  <a:lnTo>
                    <a:pt x="415" y="378"/>
                  </a:lnTo>
                  <a:lnTo>
                    <a:pt x="451" y="364"/>
                  </a:lnTo>
                  <a:lnTo>
                    <a:pt x="543" y="329"/>
                  </a:lnTo>
                  <a:lnTo>
                    <a:pt x="543" y="329"/>
                  </a:lnTo>
                  <a:lnTo>
                    <a:pt x="559" y="325"/>
                  </a:lnTo>
                  <a:lnTo>
                    <a:pt x="578" y="325"/>
                  </a:lnTo>
                  <a:lnTo>
                    <a:pt x="599" y="327"/>
                  </a:lnTo>
                  <a:lnTo>
                    <a:pt x="620" y="331"/>
                  </a:lnTo>
                  <a:lnTo>
                    <a:pt x="660" y="339"/>
                  </a:lnTo>
                  <a:lnTo>
                    <a:pt x="687" y="348"/>
                  </a:lnTo>
                  <a:lnTo>
                    <a:pt x="768" y="491"/>
                  </a:lnTo>
                  <a:lnTo>
                    <a:pt x="817" y="390"/>
                  </a:lnTo>
                  <a:lnTo>
                    <a:pt x="817" y="390"/>
                  </a:lnTo>
                  <a:close/>
                </a:path>
              </a:pathLst>
            </a:custGeom>
            <a:solidFill>
              <a:schemeClr val="tx1"/>
            </a:solidFill>
            <a:ln>
              <a:noFill/>
            </a:ln>
            <a:effectLst>
              <a:innerShdw blurRad="25400" dist="12700" dir="16200000">
                <a:prstClr val="black">
                  <a:alpha val="77000"/>
                </a:prstClr>
              </a:innerShdw>
            </a:effectLst>
          </p:spPr>
          <p:txBody>
            <a:bodyPr vert="horz" wrap="square" lIns="91440" tIns="45720" rIns="91440" bIns="45720" numCol="1" anchor="t" anchorCtr="0" compatLnSpc="1"/>
            <a:lstStyle/>
            <a:p>
              <a:endParaRPr lang="ko-KR" altLang="en-US" sz="1400" b="1">
                <a:latin typeface="微软雅黑" panose="020B0503020204020204" charset="-122"/>
                <a:ea typeface="Lantinghei SC Demibold" charset="-122"/>
                <a:cs typeface="Lantinghei SC Demibold" charset="-122"/>
              </a:endParaRPr>
            </a:p>
          </p:txBody>
        </p:sp>
      </p:grpSp>
      <p:grpSp>
        <p:nvGrpSpPr>
          <p:cNvPr id="33" name="Group 38"/>
          <p:cNvGrpSpPr/>
          <p:nvPr/>
        </p:nvGrpSpPr>
        <p:grpSpPr>
          <a:xfrm>
            <a:off x="3538220" y="628018"/>
            <a:ext cx="5054600" cy="1116519"/>
            <a:chOff x="3568700" y="186058"/>
            <a:chExt cx="5054600" cy="1116519"/>
          </a:xfrm>
        </p:grpSpPr>
        <p:sp>
          <p:nvSpPr>
            <p:cNvPr id="34"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chemeClr val="tx1">
                      <a:lumMod val="65000"/>
                      <a:lumOff val="3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chemeClr val="tx1">
                    <a:lumMod val="65000"/>
                    <a:lumOff val="35000"/>
                  </a:schemeClr>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35"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36" name="Group 42"/>
            <p:cNvGrpSpPr/>
            <p:nvPr/>
          </p:nvGrpSpPr>
          <p:grpSpPr>
            <a:xfrm>
              <a:off x="3669560" y="853565"/>
              <a:ext cx="4852881" cy="11430"/>
              <a:chOff x="5926470" y="6430886"/>
              <a:chExt cx="339061" cy="11430"/>
            </a:xfrm>
          </p:grpSpPr>
          <p:cxnSp>
            <p:nvCxnSpPr>
              <p:cNvPr id="37" name="Straight Connector 44"/>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8" name="Straight Connector 45"/>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4"/>
          <p:cNvSpPr>
            <a:spLocks noChangeArrowheads="1"/>
          </p:cNvSpPr>
          <p:nvPr/>
        </p:nvSpPr>
        <p:spPr bwMode="auto">
          <a:xfrm>
            <a:off x="925513" y="1842135"/>
            <a:ext cx="2813050" cy="1163638"/>
          </a:xfrm>
          <a:prstGeom prst="roundRect">
            <a:avLst>
              <a:gd name="adj" fmla="val 10134"/>
            </a:avLst>
          </a:prstGeom>
          <a:solidFill>
            <a:schemeClr val="tx1">
              <a:lumMod val="65000"/>
              <a:lumOff val="3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 name="Rounded Rectangle 91"/>
          <p:cNvSpPr>
            <a:spLocks noChangeArrowheads="1"/>
          </p:cNvSpPr>
          <p:nvPr/>
        </p:nvSpPr>
        <p:spPr bwMode="auto">
          <a:xfrm>
            <a:off x="925513" y="3275648"/>
            <a:ext cx="2813050" cy="1163637"/>
          </a:xfrm>
          <a:prstGeom prst="roundRect">
            <a:avLst>
              <a:gd name="adj" fmla="val 10134"/>
            </a:avLst>
          </a:prstGeom>
          <a:solidFill>
            <a:schemeClr val="bg1">
              <a:lumMod val="9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4" name="Rounded Rectangle 94"/>
          <p:cNvSpPr>
            <a:spLocks noChangeArrowheads="1"/>
          </p:cNvSpPr>
          <p:nvPr/>
        </p:nvSpPr>
        <p:spPr bwMode="auto">
          <a:xfrm>
            <a:off x="925513" y="4709160"/>
            <a:ext cx="2813050" cy="1163638"/>
          </a:xfrm>
          <a:prstGeom prst="roundRect">
            <a:avLst>
              <a:gd name="adj" fmla="val 10134"/>
            </a:avLst>
          </a:prstGeom>
          <a:solidFill>
            <a:schemeClr val="tx1">
              <a:lumMod val="65000"/>
              <a:lumOff val="3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cxnSp>
        <p:nvCxnSpPr>
          <p:cNvPr id="5" name="Elbow Connector 106"/>
          <p:cNvCxnSpPr>
            <a:cxnSpLocks noChangeShapeType="1"/>
          </p:cNvCxnSpPr>
          <p:nvPr/>
        </p:nvCxnSpPr>
        <p:spPr bwMode="auto">
          <a:xfrm>
            <a:off x="3865563" y="2424748"/>
            <a:ext cx="1204912" cy="92710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6" name="Elbow Connector 107"/>
          <p:cNvCxnSpPr>
            <a:cxnSpLocks noChangeShapeType="1"/>
          </p:cNvCxnSpPr>
          <p:nvPr/>
        </p:nvCxnSpPr>
        <p:spPr bwMode="auto">
          <a:xfrm flipV="1">
            <a:off x="3865563" y="4439285"/>
            <a:ext cx="1204912" cy="92710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7" name="Straight Connector 109"/>
          <p:cNvCxnSpPr>
            <a:cxnSpLocks noChangeShapeType="1"/>
          </p:cNvCxnSpPr>
          <p:nvPr/>
        </p:nvCxnSpPr>
        <p:spPr bwMode="auto">
          <a:xfrm>
            <a:off x="3865563" y="3904298"/>
            <a:ext cx="1204912" cy="3175"/>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8" name="Freeform 228"/>
          <p:cNvSpPr/>
          <p:nvPr/>
        </p:nvSpPr>
        <p:spPr bwMode="auto">
          <a:xfrm>
            <a:off x="1098550" y="2148523"/>
            <a:ext cx="546100" cy="550862"/>
          </a:xfrm>
          <a:custGeom>
            <a:avLst/>
            <a:gdLst>
              <a:gd name="T0" fmla="*/ 546100 w 68"/>
              <a:gd name="T1" fmla="*/ 24303 h 68"/>
              <a:gd name="T2" fmla="*/ 465791 w 68"/>
              <a:gd name="T3" fmla="*/ 494156 h 68"/>
              <a:gd name="T4" fmla="*/ 457760 w 68"/>
              <a:gd name="T5" fmla="*/ 510357 h 68"/>
              <a:gd name="T6" fmla="*/ 449729 w 68"/>
              <a:gd name="T7" fmla="*/ 510357 h 68"/>
              <a:gd name="T8" fmla="*/ 441699 w 68"/>
              <a:gd name="T9" fmla="*/ 510357 h 68"/>
              <a:gd name="T10" fmla="*/ 305174 w 68"/>
              <a:gd name="T11" fmla="*/ 453651 h 68"/>
              <a:gd name="T12" fmla="*/ 224865 w 68"/>
              <a:gd name="T13" fmla="*/ 542761 h 68"/>
              <a:gd name="T14" fmla="*/ 208803 w 68"/>
              <a:gd name="T15" fmla="*/ 550862 h 68"/>
              <a:gd name="T16" fmla="*/ 208803 w 68"/>
              <a:gd name="T17" fmla="*/ 550862 h 68"/>
              <a:gd name="T18" fmla="*/ 192741 w 68"/>
              <a:gd name="T19" fmla="*/ 526559 h 68"/>
              <a:gd name="T20" fmla="*/ 192741 w 68"/>
              <a:gd name="T21" fmla="*/ 421247 h 68"/>
              <a:gd name="T22" fmla="*/ 457760 w 68"/>
              <a:gd name="T23" fmla="*/ 97211 h 68"/>
              <a:gd name="T24" fmla="*/ 128494 w 68"/>
              <a:gd name="T25" fmla="*/ 380743 h 68"/>
              <a:gd name="T26" fmla="*/ 8031 w 68"/>
              <a:gd name="T27" fmla="*/ 332137 h 68"/>
              <a:gd name="T28" fmla="*/ 0 w 68"/>
              <a:gd name="T29" fmla="*/ 315936 h 68"/>
              <a:gd name="T30" fmla="*/ 8031 w 68"/>
              <a:gd name="T31" fmla="*/ 291633 h 68"/>
              <a:gd name="T32" fmla="*/ 513976 w 68"/>
              <a:gd name="T33" fmla="*/ 0 h 68"/>
              <a:gd name="T34" fmla="*/ 522007 w 68"/>
              <a:gd name="T35" fmla="*/ 0 h 68"/>
              <a:gd name="T36" fmla="*/ 538069 w 68"/>
              <a:gd name="T37" fmla="*/ 0 h 68"/>
              <a:gd name="T38" fmla="*/ 546100 w 68"/>
              <a:gd name="T39" fmla="*/ 2430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9" name="Freeform 135"/>
          <p:cNvSpPr>
            <a:spLocks noEditPoints="1"/>
          </p:cNvSpPr>
          <p:nvPr/>
        </p:nvSpPr>
        <p:spPr bwMode="auto">
          <a:xfrm>
            <a:off x="1098550" y="365347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tx1"/>
          </a:solidFill>
          <a:ln>
            <a:noFill/>
          </a:ln>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0" name="Freeform 103"/>
          <p:cNvSpPr>
            <a:spLocks noEditPoints="1"/>
          </p:cNvSpPr>
          <p:nvPr/>
        </p:nvSpPr>
        <p:spPr bwMode="auto">
          <a:xfrm>
            <a:off x="1168400" y="498221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1" name="Rounded Rectangle 29"/>
          <p:cNvSpPr>
            <a:spLocks noChangeArrowheads="1"/>
          </p:cNvSpPr>
          <p:nvPr/>
        </p:nvSpPr>
        <p:spPr bwMode="auto">
          <a:xfrm>
            <a:off x="8429625" y="1842135"/>
            <a:ext cx="2813050" cy="1163638"/>
          </a:xfrm>
          <a:prstGeom prst="roundRect">
            <a:avLst>
              <a:gd name="adj" fmla="val 10134"/>
            </a:avLst>
          </a:prstGeom>
          <a:solidFill>
            <a:schemeClr val="bg1">
              <a:lumMod val="9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12" name="Rounded Rectangle 32"/>
          <p:cNvSpPr>
            <a:spLocks noChangeArrowheads="1"/>
          </p:cNvSpPr>
          <p:nvPr/>
        </p:nvSpPr>
        <p:spPr bwMode="auto">
          <a:xfrm>
            <a:off x="8429625" y="3275648"/>
            <a:ext cx="2813050" cy="1163637"/>
          </a:xfrm>
          <a:prstGeom prst="roundRect">
            <a:avLst>
              <a:gd name="adj" fmla="val 10134"/>
            </a:avLst>
          </a:prstGeom>
          <a:solidFill>
            <a:schemeClr val="tx1">
              <a:lumMod val="65000"/>
              <a:lumOff val="3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13" name="Rounded Rectangle 35"/>
          <p:cNvSpPr>
            <a:spLocks noChangeArrowheads="1"/>
          </p:cNvSpPr>
          <p:nvPr/>
        </p:nvSpPr>
        <p:spPr bwMode="auto">
          <a:xfrm>
            <a:off x="8429625" y="4709160"/>
            <a:ext cx="2813050" cy="1163638"/>
          </a:xfrm>
          <a:prstGeom prst="roundRect">
            <a:avLst>
              <a:gd name="adj" fmla="val 10134"/>
            </a:avLst>
          </a:prstGeom>
          <a:solidFill>
            <a:schemeClr val="bg1">
              <a:lumMod val="95000"/>
            </a:schemeClr>
          </a:solidFill>
          <a:ln>
            <a:solidFill>
              <a:schemeClr val="tx1">
                <a:lumMod val="65000"/>
                <a:lumOff val="35000"/>
              </a:schemeClr>
            </a:solidFill>
          </a:ln>
        </p:spPr>
        <p:txBody>
          <a:bodyPr anchor="ctr"/>
          <a:lstStyle>
            <a:lvl1pPr defTabSz="1372870">
              <a:defRPr>
                <a:solidFill>
                  <a:schemeClr val="tx1"/>
                </a:solidFill>
                <a:latin typeface="Calibri" panose="020F0502020204030204" charset="0"/>
                <a:ea typeface="宋体" panose="02010600030101010101" pitchFamily="2" charset="-122"/>
              </a:defRPr>
            </a:lvl1pPr>
            <a:lvl2pPr marL="742950" indent="-285750" defTabSz="1372870">
              <a:defRPr>
                <a:solidFill>
                  <a:schemeClr val="tx1"/>
                </a:solidFill>
                <a:latin typeface="Calibri" panose="020F0502020204030204" charset="0"/>
                <a:ea typeface="宋体" panose="02010600030101010101" pitchFamily="2" charset="-122"/>
              </a:defRPr>
            </a:lvl2pPr>
            <a:lvl3pPr marL="1143000" indent="-228600" defTabSz="1372870">
              <a:defRPr>
                <a:solidFill>
                  <a:schemeClr val="tx1"/>
                </a:solidFill>
                <a:latin typeface="Calibri" panose="020F0502020204030204" charset="0"/>
                <a:ea typeface="宋体" panose="02010600030101010101" pitchFamily="2" charset="-122"/>
              </a:defRPr>
            </a:lvl3pPr>
            <a:lvl4pPr marL="1600200" indent="-228600" defTabSz="1372870">
              <a:defRPr>
                <a:solidFill>
                  <a:schemeClr val="tx1"/>
                </a:solidFill>
                <a:latin typeface="Calibri" panose="020F0502020204030204" charset="0"/>
                <a:ea typeface="宋体" panose="02010600030101010101" pitchFamily="2" charset="-122"/>
              </a:defRPr>
            </a:lvl4pPr>
            <a:lvl5pPr marL="2057400" indent="-228600" defTabSz="1372870">
              <a:defRPr>
                <a:solidFill>
                  <a:schemeClr val="tx1"/>
                </a:solidFill>
                <a:latin typeface="Calibri" panose="020F0502020204030204" charset="0"/>
                <a:ea typeface="宋体" panose="02010600030101010101" pitchFamily="2" charset="-122"/>
              </a:defRPr>
            </a:lvl5pPr>
            <a:lvl6pPr marL="25146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37287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cxnSp>
        <p:nvCxnSpPr>
          <p:cNvPr id="14" name="Elbow Connector 45"/>
          <p:cNvCxnSpPr>
            <a:cxnSpLocks noChangeShapeType="1"/>
          </p:cNvCxnSpPr>
          <p:nvPr/>
        </p:nvCxnSpPr>
        <p:spPr bwMode="auto">
          <a:xfrm flipH="1">
            <a:off x="7085013" y="2424748"/>
            <a:ext cx="1230312" cy="92710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5" name="Elbow Connector 46"/>
          <p:cNvCxnSpPr>
            <a:cxnSpLocks noChangeShapeType="1"/>
          </p:cNvCxnSpPr>
          <p:nvPr/>
        </p:nvCxnSpPr>
        <p:spPr bwMode="auto">
          <a:xfrm flipH="1" flipV="1">
            <a:off x="7085013" y="4439285"/>
            <a:ext cx="1230312" cy="92710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6" name="Straight Connector 47"/>
          <p:cNvCxnSpPr>
            <a:cxnSpLocks noChangeShapeType="1"/>
          </p:cNvCxnSpPr>
          <p:nvPr/>
        </p:nvCxnSpPr>
        <p:spPr bwMode="auto">
          <a:xfrm flipH="1">
            <a:off x="7085013" y="3904298"/>
            <a:ext cx="1230312" cy="3175"/>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17" name="Freeform 105"/>
          <p:cNvSpPr>
            <a:spLocks noEditPoints="1"/>
          </p:cNvSpPr>
          <p:nvPr/>
        </p:nvSpPr>
        <p:spPr bwMode="auto">
          <a:xfrm>
            <a:off x="10523538" y="2183448"/>
            <a:ext cx="496887" cy="500062"/>
          </a:xfrm>
          <a:custGeom>
            <a:avLst/>
            <a:gdLst>
              <a:gd name="T0" fmla="*/ 0 w 71"/>
              <a:gd name="T1" fmla="*/ 323984 h 71"/>
              <a:gd name="T2" fmla="*/ 62986 w 71"/>
              <a:gd name="T3" fmla="*/ 218337 h 71"/>
              <a:gd name="T4" fmla="*/ 27994 w 71"/>
              <a:gd name="T5" fmla="*/ 225380 h 71"/>
              <a:gd name="T6" fmla="*/ 48989 w 71"/>
              <a:gd name="T7" fmla="*/ 176078 h 71"/>
              <a:gd name="T8" fmla="*/ 41990 w 71"/>
              <a:gd name="T9" fmla="*/ 295811 h 71"/>
              <a:gd name="T10" fmla="*/ 76982 w 71"/>
              <a:gd name="T11" fmla="*/ 274682 h 71"/>
              <a:gd name="T12" fmla="*/ 104976 w 71"/>
              <a:gd name="T13" fmla="*/ 323984 h 71"/>
              <a:gd name="T14" fmla="*/ 0 w 71"/>
              <a:gd name="T15" fmla="*/ 485976 h 71"/>
              <a:gd name="T16" fmla="*/ 48989 w 71"/>
              <a:gd name="T17" fmla="*/ 471889 h 71"/>
              <a:gd name="T18" fmla="*/ 34992 w 71"/>
              <a:gd name="T19" fmla="*/ 436674 h 71"/>
              <a:gd name="T20" fmla="*/ 62986 w 71"/>
              <a:gd name="T21" fmla="*/ 387372 h 71"/>
              <a:gd name="T22" fmla="*/ 34992 w 71"/>
              <a:gd name="T23" fmla="*/ 387372 h 71"/>
              <a:gd name="T24" fmla="*/ 6998 w 71"/>
              <a:gd name="T25" fmla="*/ 401458 h 71"/>
              <a:gd name="T26" fmla="*/ 97978 w 71"/>
              <a:gd name="T27" fmla="*/ 359199 h 71"/>
              <a:gd name="T28" fmla="*/ 69984 w 71"/>
              <a:gd name="T29" fmla="*/ 415544 h 71"/>
              <a:gd name="T30" fmla="*/ 48989 w 71"/>
              <a:gd name="T31" fmla="*/ 500062 h 71"/>
              <a:gd name="T32" fmla="*/ 6998 w 71"/>
              <a:gd name="T33" fmla="*/ 140863 h 71"/>
              <a:gd name="T34" fmla="*/ 41990 w 71"/>
              <a:gd name="T35" fmla="*/ 112690 h 71"/>
              <a:gd name="T36" fmla="*/ 41990 w 71"/>
              <a:gd name="T37" fmla="*/ 42259 h 71"/>
              <a:gd name="T38" fmla="*/ 27994 w 71"/>
              <a:gd name="T39" fmla="*/ 56345 h 71"/>
              <a:gd name="T40" fmla="*/ 41990 w 71"/>
              <a:gd name="T41" fmla="*/ 0 h 71"/>
              <a:gd name="T42" fmla="*/ 76982 w 71"/>
              <a:gd name="T43" fmla="*/ 112690 h 71"/>
              <a:gd name="T44" fmla="*/ 104976 w 71"/>
              <a:gd name="T45" fmla="*/ 140863 h 71"/>
              <a:gd name="T46" fmla="*/ 489889 w 71"/>
              <a:gd name="T47" fmla="*/ 140863 h 71"/>
              <a:gd name="T48" fmla="*/ 139968 w 71"/>
              <a:gd name="T49" fmla="*/ 133819 h 71"/>
              <a:gd name="T50" fmla="*/ 146967 w 71"/>
              <a:gd name="T51" fmla="*/ 70431 h 71"/>
              <a:gd name="T52" fmla="*/ 496887 w 71"/>
              <a:gd name="T53" fmla="*/ 77474 h 71"/>
              <a:gd name="T54" fmla="*/ 496887 w 71"/>
              <a:gd name="T55" fmla="*/ 274682 h 71"/>
              <a:gd name="T56" fmla="*/ 146967 w 71"/>
              <a:gd name="T57" fmla="*/ 281725 h 71"/>
              <a:gd name="T58" fmla="*/ 139968 w 71"/>
              <a:gd name="T59" fmla="*/ 218337 h 71"/>
              <a:gd name="T60" fmla="*/ 489889 w 71"/>
              <a:gd name="T61" fmla="*/ 211294 h 71"/>
              <a:gd name="T62" fmla="*/ 496887 w 71"/>
              <a:gd name="T63" fmla="*/ 274682 h 71"/>
              <a:gd name="T64" fmla="*/ 489889 w 71"/>
              <a:gd name="T65" fmla="*/ 429631 h 71"/>
              <a:gd name="T66" fmla="*/ 139968 w 71"/>
              <a:gd name="T67" fmla="*/ 422588 h 71"/>
              <a:gd name="T68" fmla="*/ 146967 w 71"/>
              <a:gd name="T69" fmla="*/ 359199 h 71"/>
              <a:gd name="T70" fmla="*/ 496887 w 71"/>
              <a:gd name="T71" fmla="*/ 366243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chemeClr val="tx1"/>
          </a:solidFill>
          <a:ln>
            <a:noFill/>
          </a:ln>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8" name="Freeform 66"/>
          <p:cNvSpPr>
            <a:spLocks noEditPoints="1"/>
          </p:cNvSpPr>
          <p:nvPr/>
        </p:nvSpPr>
        <p:spPr bwMode="auto">
          <a:xfrm>
            <a:off x="10523538" y="365347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9" name="Freeform 15"/>
          <p:cNvSpPr>
            <a:spLocks noEditPoints="1"/>
          </p:cNvSpPr>
          <p:nvPr/>
        </p:nvSpPr>
        <p:spPr bwMode="auto">
          <a:xfrm>
            <a:off x="10496550" y="509492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tx1"/>
          </a:solidFill>
          <a:ln>
            <a:noFill/>
          </a:ln>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0" name="Freeform 54@|5FFC:14657585|FBC:16777215|LFC:11765543|LBC:16777215"/>
          <p:cNvSpPr/>
          <p:nvPr/>
        </p:nvSpPr>
        <p:spPr bwMode="auto">
          <a:xfrm>
            <a:off x="5211763" y="306292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a:solidFill>
              <a:schemeClr val="tx1">
                <a:lumMod val="65000"/>
                <a:lumOff val="35000"/>
              </a:schemeClr>
            </a:solidFill>
          </a:ln>
        </p:spPr>
        <p:txBody>
          <a:bodyPr lIns="141562" tIns="141562" rIns="141562" bIns="141562" anchor="ct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1" name="Freeform 78@|5FFC:0|FBC:0|LFC:16777215|LBC:16777215"/>
          <p:cNvSpPr>
            <a:spLocks noEditPoints="1"/>
          </p:cNvSpPr>
          <p:nvPr/>
        </p:nvSpPr>
        <p:spPr bwMode="auto">
          <a:xfrm>
            <a:off x="5721350" y="3407410"/>
            <a:ext cx="725488" cy="1055688"/>
          </a:xfrm>
          <a:custGeom>
            <a:avLst/>
            <a:gdLst>
              <a:gd name="T0" fmla="*/ 358476 w 85"/>
              <a:gd name="T1" fmla="*/ 0 h 123"/>
              <a:gd name="T2" fmla="*/ 0 w 85"/>
              <a:gd name="T3" fmla="*/ 360479 h 123"/>
              <a:gd name="T4" fmla="*/ 162168 w 85"/>
              <a:gd name="T5" fmla="*/ 755289 h 123"/>
              <a:gd name="T6" fmla="*/ 358476 w 85"/>
              <a:gd name="T7" fmla="*/ 1055688 h 123"/>
              <a:gd name="T8" fmla="*/ 554785 w 85"/>
              <a:gd name="T9" fmla="*/ 755289 h 123"/>
              <a:gd name="T10" fmla="*/ 725488 w 85"/>
              <a:gd name="T11" fmla="*/ 360479 h 123"/>
              <a:gd name="T12" fmla="*/ 358476 w 85"/>
              <a:gd name="T13" fmla="*/ 0 h 123"/>
              <a:gd name="T14" fmla="*/ 443828 w 85"/>
              <a:gd name="T15" fmla="*/ 892614 h 123"/>
              <a:gd name="T16" fmla="*/ 281660 w 85"/>
              <a:gd name="T17" fmla="*/ 909780 h 123"/>
              <a:gd name="T18" fmla="*/ 264590 w 85"/>
              <a:gd name="T19" fmla="*/ 849700 h 123"/>
              <a:gd name="T20" fmla="*/ 264590 w 85"/>
              <a:gd name="T21" fmla="*/ 849700 h 123"/>
              <a:gd name="T22" fmla="*/ 469433 w 85"/>
              <a:gd name="T23" fmla="*/ 823952 h 123"/>
              <a:gd name="T24" fmla="*/ 460898 w 85"/>
              <a:gd name="T25" fmla="*/ 849700 h 123"/>
              <a:gd name="T26" fmla="*/ 443828 w 85"/>
              <a:gd name="T27" fmla="*/ 892614 h 123"/>
              <a:gd name="T28" fmla="*/ 256055 w 85"/>
              <a:gd name="T29" fmla="*/ 815369 h 123"/>
              <a:gd name="T30" fmla="*/ 230449 w 85"/>
              <a:gd name="T31" fmla="*/ 755289 h 123"/>
              <a:gd name="T32" fmla="*/ 486504 w 85"/>
              <a:gd name="T33" fmla="*/ 755289 h 123"/>
              <a:gd name="T34" fmla="*/ 477969 w 85"/>
              <a:gd name="T35" fmla="*/ 789620 h 123"/>
              <a:gd name="T36" fmla="*/ 256055 w 85"/>
              <a:gd name="T37" fmla="*/ 815369 h 123"/>
              <a:gd name="T38" fmla="*/ 358476 w 85"/>
              <a:gd name="T39" fmla="*/ 987025 h 123"/>
              <a:gd name="T40" fmla="*/ 298730 w 85"/>
              <a:gd name="T41" fmla="*/ 944111 h 123"/>
              <a:gd name="T42" fmla="*/ 435293 w 85"/>
              <a:gd name="T43" fmla="*/ 926946 h 123"/>
              <a:gd name="T44" fmla="*/ 358476 w 85"/>
              <a:gd name="T45" fmla="*/ 987025 h 123"/>
              <a:gd name="T46" fmla="*/ 512109 w 85"/>
              <a:gd name="T47" fmla="*/ 686626 h 123"/>
              <a:gd name="T48" fmla="*/ 204844 w 85"/>
              <a:gd name="T49" fmla="*/ 686626 h 123"/>
              <a:gd name="T50" fmla="*/ 153633 w 85"/>
              <a:gd name="T51" fmla="*/ 583632 h 123"/>
              <a:gd name="T52" fmla="*/ 68281 w 85"/>
              <a:gd name="T53" fmla="*/ 360479 h 123"/>
              <a:gd name="T54" fmla="*/ 358476 w 85"/>
              <a:gd name="T55" fmla="*/ 68663 h 123"/>
              <a:gd name="T56" fmla="*/ 657207 w 85"/>
              <a:gd name="T57" fmla="*/ 360479 h 123"/>
              <a:gd name="T58" fmla="*/ 571855 w 85"/>
              <a:gd name="T59" fmla="*/ 583632 h 123"/>
              <a:gd name="T60" fmla="*/ 512109 w 85"/>
              <a:gd name="T61" fmla="*/ 686626 h 123"/>
              <a:gd name="T62" fmla="*/ 512109 w 85"/>
              <a:gd name="T63" fmla="*/ 686626 h 123"/>
              <a:gd name="T64" fmla="*/ 512109 w 85"/>
              <a:gd name="T65" fmla="*/ 686626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2" name="Freeform 79@|5FFC:0|FBC:0|LFC:16777215|LBC:16777215"/>
          <p:cNvSpPr>
            <a:spLocks noEditPoints="1"/>
          </p:cNvSpPr>
          <p:nvPr/>
        </p:nvSpPr>
        <p:spPr bwMode="auto">
          <a:xfrm>
            <a:off x="5884863" y="3569335"/>
            <a:ext cx="212725" cy="214313"/>
          </a:xfrm>
          <a:custGeom>
            <a:avLst/>
            <a:gdLst>
              <a:gd name="T0" fmla="*/ 195707 w 25"/>
              <a:gd name="T1" fmla="*/ 0 h 25"/>
              <a:gd name="T2" fmla="*/ 0 w 25"/>
              <a:gd name="T3" fmla="*/ 197168 h 25"/>
              <a:gd name="T4" fmla="*/ 17018 w 25"/>
              <a:gd name="T5" fmla="*/ 214313 h 25"/>
              <a:gd name="T6" fmla="*/ 34036 w 25"/>
              <a:gd name="T7" fmla="*/ 197168 h 25"/>
              <a:gd name="T8" fmla="*/ 195707 w 25"/>
              <a:gd name="T9" fmla="*/ 34290 h 25"/>
              <a:gd name="T10" fmla="*/ 212725 w 25"/>
              <a:gd name="T11" fmla="*/ 17145 h 25"/>
              <a:gd name="T12" fmla="*/ 195707 w 25"/>
              <a:gd name="T13" fmla="*/ 0 h 25"/>
              <a:gd name="T14" fmla="*/ 195707 w 25"/>
              <a:gd name="T15" fmla="*/ 0 h 25"/>
              <a:gd name="T16" fmla="*/ 195707 w 2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3" name="TextBox 13"/>
          <p:cNvSpPr txBox="1">
            <a:spLocks noChangeArrowheads="1"/>
          </p:cNvSpPr>
          <p:nvPr/>
        </p:nvSpPr>
        <p:spPr bwMode="auto">
          <a:xfrm>
            <a:off x="1876425" y="2178685"/>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4" name="TextBox 13"/>
          <p:cNvSpPr txBox="1">
            <a:spLocks noChangeArrowheads="1"/>
          </p:cNvSpPr>
          <p:nvPr/>
        </p:nvSpPr>
        <p:spPr bwMode="auto">
          <a:xfrm>
            <a:off x="1881188" y="2464435"/>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5" name="TextBox 13"/>
          <p:cNvSpPr txBox="1">
            <a:spLocks noChangeArrowheads="1"/>
          </p:cNvSpPr>
          <p:nvPr/>
        </p:nvSpPr>
        <p:spPr bwMode="auto">
          <a:xfrm>
            <a:off x="1876425" y="3621723"/>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6" name="TextBox 13"/>
          <p:cNvSpPr txBox="1">
            <a:spLocks noChangeArrowheads="1"/>
          </p:cNvSpPr>
          <p:nvPr/>
        </p:nvSpPr>
        <p:spPr bwMode="auto">
          <a:xfrm>
            <a:off x="1881188" y="3907473"/>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7" name="TextBox 13"/>
          <p:cNvSpPr txBox="1">
            <a:spLocks noChangeArrowheads="1"/>
          </p:cNvSpPr>
          <p:nvPr/>
        </p:nvSpPr>
        <p:spPr bwMode="auto">
          <a:xfrm>
            <a:off x="1876425" y="5029835"/>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8" name="TextBox 13"/>
          <p:cNvSpPr txBox="1">
            <a:spLocks noChangeArrowheads="1"/>
          </p:cNvSpPr>
          <p:nvPr/>
        </p:nvSpPr>
        <p:spPr bwMode="auto">
          <a:xfrm>
            <a:off x="1881188" y="5315585"/>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29" name="TextBox 13"/>
          <p:cNvSpPr txBox="1">
            <a:spLocks noChangeArrowheads="1"/>
          </p:cNvSpPr>
          <p:nvPr/>
        </p:nvSpPr>
        <p:spPr bwMode="auto">
          <a:xfrm>
            <a:off x="8667750" y="2178685"/>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0" name="TextBox 13"/>
          <p:cNvSpPr txBox="1">
            <a:spLocks noChangeArrowheads="1"/>
          </p:cNvSpPr>
          <p:nvPr/>
        </p:nvSpPr>
        <p:spPr bwMode="auto">
          <a:xfrm>
            <a:off x="8672513" y="2464435"/>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1" name="TextBox 13"/>
          <p:cNvSpPr txBox="1">
            <a:spLocks noChangeArrowheads="1"/>
          </p:cNvSpPr>
          <p:nvPr/>
        </p:nvSpPr>
        <p:spPr bwMode="auto">
          <a:xfrm>
            <a:off x="8667750" y="3631248"/>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2" name="TextBox 13"/>
          <p:cNvSpPr txBox="1">
            <a:spLocks noChangeArrowheads="1"/>
          </p:cNvSpPr>
          <p:nvPr/>
        </p:nvSpPr>
        <p:spPr bwMode="auto">
          <a:xfrm>
            <a:off x="8672513" y="3916998"/>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3" name="TextBox 13"/>
          <p:cNvSpPr txBox="1">
            <a:spLocks noChangeArrowheads="1"/>
          </p:cNvSpPr>
          <p:nvPr/>
        </p:nvSpPr>
        <p:spPr bwMode="auto">
          <a:xfrm>
            <a:off x="8667750" y="5039360"/>
            <a:ext cx="15621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4" name="TextBox 13"/>
          <p:cNvSpPr txBox="1">
            <a:spLocks noChangeArrowheads="1"/>
          </p:cNvSpPr>
          <p:nvPr/>
        </p:nvSpPr>
        <p:spPr bwMode="auto">
          <a:xfrm>
            <a:off x="8672513" y="5326698"/>
            <a:ext cx="15589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add your words here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nvGrpSpPr>
          <p:cNvPr id="35" name="Group 468"/>
          <p:cNvGrpSpPr/>
          <p:nvPr/>
        </p:nvGrpSpPr>
        <p:grpSpPr>
          <a:xfrm>
            <a:off x="3583940" y="445138"/>
            <a:ext cx="5054600" cy="1116519"/>
            <a:chOff x="3568700" y="186058"/>
            <a:chExt cx="5054600" cy="1116519"/>
          </a:xfrm>
        </p:grpSpPr>
        <p:sp>
          <p:nvSpPr>
            <p:cNvPr id="36"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37"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38" name="Group 471"/>
            <p:cNvGrpSpPr/>
            <p:nvPr/>
          </p:nvGrpSpPr>
          <p:grpSpPr>
            <a:xfrm>
              <a:off x="3669560" y="853565"/>
              <a:ext cx="4852881" cy="11430"/>
              <a:chOff x="5926470" y="6430886"/>
              <a:chExt cx="339061" cy="11430"/>
            </a:xfrm>
          </p:grpSpPr>
          <p:cxnSp>
            <p:nvCxnSpPr>
              <p:cNvPr id="39"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40"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ounded Rectangle 29"/>
          <p:cNvSpPr>
            <a:spLocks noChangeArrowheads="1"/>
          </p:cNvSpPr>
          <p:nvPr/>
        </p:nvSpPr>
        <p:spPr bwMode="auto">
          <a:xfrm>
            <a:off x="1889760" y="246919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latin typeface="微软雅黑" panose="020B0503020204020204" charset="-122"/>
              <a:ea typeface="微软雅黑" panose="020B0503020204020204" charset="-122"/>
              <a:cs typeface="Lantinghei SC Demibold" charset="-122"/>
            </a:endParaRPr>
          </a:p>
        </p:txBody>
      </p:sp>
      <p:sp>
        <p:nvSpPr>
          <p:cNvPr id="38916" name="Rounded Rectangle 30"/>
          <p:cNvSpPr>
            <a:spLocks noChangeArrowheads="1"/>
          </p:cNvSpPr>
          <p:nvPr/>
        </p:nvSpPr>
        <p:spPr bwMode="auto">
          <a:xfrm>
            <a:off x="4056698" y="246919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17" name="Rounded Rectangle 31"/>
          <p:cNvSpPr>
            <a:spLocks noChangeArrowheads="1"/>
          </p:cNvSpPr>
          <p:nvPr/>
        </p:nvSpPr>
        <p:spPr bwMode="auto">
          <a:xfrm>
            <a:off x="6225223" y="246919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18" name="Rounded Rectangle 32"/>
          <p:cNvSpPr>
            <a:spLocks noChangeArrowheads="1"/>
          </p:cNvSpPr>
          <p:nvPr/>
        </p:nvSpPr>
        <p:spPr bwMode="auto">
          <a:xfrm>
            <a:off x="8392160" y="246919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19" name="Rounded Rectangle 9"/>
          <p:cNvSpPr>
            <a:spLocks noChangeArrowheads="1"/>
          </p:cNvSpPr>
          <p:nvPr/>
        </p:nvSpPr>
        <p:spPr bwMode="auto">
          <a:xfrm>
            <a:off x="1889760" y="2469198"/>
            <a:ext cx="2032000" cy="3048000"/>
          </a:xfrm>
          <a:prstGeom prst="roundRect">
            <a:avLst>
              <a:gd name="adj" fmla="val 16667"/>
            </a:avLst>
          </a:prstGeom>
          <a:solidFill>
            <a:schemeClr val="bg1">
              <a:lumMod val="9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latin typeface="微软雅黑" panose="020B0503020204020204" charset="-122"/>
              <a:ea typeface="微软雅黑" panose="020B0503020204020204" charset="-122"/>
              <a:cs typeface="Lantinghei SC Demibold" charset="-122"/>
            </a:endParaRPr>
          </a:p>
        </p:txBody>
      </p:sp>
      <p:sp>
        <p:nvSpPr>
          <p:cNvPr id="38920" name="Rounded Rectangle 10"/>
          <p:cNvSpPr>
            <a:spLocks noChangeArrowheads="1"/>
          </p:cNvSpPr>
          <p:nvPr/>
        </p:nvSpPr>
        <p:spPr bwMode="auto">
          <a:xfrm>
            <a:off x="4056698" y="2469198"/>
            <a:ext cx="2032000" cy="3048000"/>
          </a:xfrm>
          <a:prstGeom prst="roundRect">
            <a:avLst>
              <a:gd name="adj" fmla="val 16667"/>
            </a:avLst>
          </a:prstGeom>
          <a:solidFill>
            <a:schemeClr val="tx1">
              <a:lumMod val="65000"/>
              <a:lumOff val="3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21" name="Rounded Rectangle 11"/>
          <p:cNvSpPr>
            <a:spLocks noChangeArrowheads="1"/>
          </p:cNvSpPr>
          <p:nvPr/>
        </p:nvSpPr>
        <p:spPr bwMode="auto">
          <a:xfrm>
            <a:off x="6225223" y="2469198"/>
            <a:ext cx="2032000" cy="3048000"/>
          </a:xfrm>
          <a:prstGeom prst="roundRect">
            <a:avLst>
              <a:gd name="adj" fmla="val 16667"/>
            </a:avLst>
          </a:prstGeom>
          <a:solidFill>
            <a:schemeClr val="bg1">
              <a:lumMod val="9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22" name="Rounded Rectangle 12"/>
          <p:cNvSpPr>
            <a:spLocks noChangeArrowheads="1"/>
          </p:cNvSpPr>
          <p:nvPr/>
        </p:nvSpPr>
        <p:spPr bwMode="auto">
          <a:xfrm>
            <a:off x="8392160" y="2469198"/>
            <a:ext cx="2032000" cy="3048000"/>
          </a:xfrm>
          <a:prstGeom prst="roundRect">
            <a:avLst>
              <a:gd name="adj" fmla="val 16667"/>
            </a:avLst>
          </a:prstGeom>
          <a:solidFill>
            <a:schemeClr val="tx1">
              <a:lumMod val="65000"/>
              <a:lumOff val="35000"/>
            </a:schemeClr>
          </a:solidFill>
          <a:ln>
            <a:solidFill>
              <a:schemeClr val="tx1">
                <a:lumMod val="65000"/>
                <a:lumOff val="35000"/>
              </a:schemeClr>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2000" b="1">
              <a:solidFill>
                <a:srgbClr val="FFFFFF"/>
              </a:solidFill>
              <a:latin typeface="微软雅黑" panose="020B0503020204020204" charset="-122"/>
              <a:ea typeface="微软雅黑" panose="020B0503020204020204" charset="-122"/>
              <a:cs typeface="Lantinghei SC Demibold" charset="-122"/>
            </a:endParaRPr>
          </a:p>
        </p:txBody>
      </p:sp>
      <p:sp>
        <p:nvSpPr>
          <p:cNvPr id="38923" name="Freeform 6"/>
          <p:cNvSpPr>
            <a:spLocks noEditPoints="1"/>
          </p:cNvSpPr>
          <p:nvPr/>
        </p:nvSpPr>
        <p:spPr bwMode="auto">
          <a:xfrm>
            <a:off x="4861560" y="2826385"/>
            <a:ext cx="423863" cy="517525"/>
          </a:xfrm>
          <a:custGeom>
            <a:avLst/>
            <a:gdLst>
              <a:gd name="T0" fmla="*/ 62955 w 781"/>
              <a:gd name="T1" fmla="*/ 426293 h 953"/>
              <a:gd name="T2" fmla="*/ 199178 w 781"/>
              <a:gd name="T3" fmla="*/ 426293 h 953"/>
              <a:gd name="T4" fmla="*/ 199178 w 781"/>
              <a:gd name="T5" fmla="*/ 455617 h 953"/>
              <a:gd name="T6" fmla="*/ 62955 w 781"/>
              <a:gd name="T7" fmla="*/ 455617 h 953"/>
              <a:gd name="T8" fmla="*/ 62955 w 781"/>
              <a:gd name="T9" fmla="*/ 426293 h 953"/>
              <a:gd name="T10" fmla="*/ 62955 w 781"/>
              <a:gd name="T11" fmla="*/ 379048 h 953"/>
              <a:gd name="T12" fmla="*/ 199178 w 781"/>
              <a:gd name="T13" fmla="*/ 379048 h 953"/>
              <a:gd name="T14" fmla="*/ 199178 w 781"/>
              <a:gd name="T15" fmla="*/ 408372 h 953"/>
              <a:gd name="T16" fmla="*/ 62955 w 781"/>
              <a:gd name="T17" fmla="*/ 408372 h 953"/>
              <a:gd name="T18" fmla="*/ 62955 w 781"/>
              <a:gd name="T19" fmla="*/ 379048 h 953"/>
              <a:gd name="T20" fmla="*/ 62955 w 781"/>
              <a:gd name="T21" fmla="*/ 328544 h 953"/>
              <a:gd name="T22" fmla="*/ 199178 w 781"/>
              <a:gd name="T23" fmla="*/ 328544 h 953"/>
              <a:gd name="T24" fmla="*/ 199178 w 781"/>
              <a:gd name="T25" fmla="*/ 357869 h 953"/>
              <a:gd name="T26" fmla="*/ 62955 w 781"/>
              <a:gd name="T27" fmla="*/ 357869 h 953"/>
              <a:gd name="T28" fmla="*/ 62955 w 781"/>
              <a:gd name="T29" fmla="*/ 328544 h 953"/>
              <a:gd name="T30" fmla="*/ 62955 w 781"/>
              <a:gd name="T31" fmla="*/ 284014 h 953"/>
              <a:gd name="T32" fmla="*/ 199178 w 781"/>
              <a:gd name="T33" fmla="*/ 284014 h 953"/>
              <a:gd name="T34" fmla="*/ 199178 w 781"/>
              <a:gd name="T35" fmla="*/ 312796 h 953"/>
              <a:gd name="T36" fmla="*/ 62955 w 781"/>
              <a:gd name="T37" fmla="*/ 312796 h 953"/>
              <a:gd name="T38" fmla="*/ 62955 w 781"/>
              <a:gd name="T39" fmla="*/ 284014 h 953"/>
              <a:gd name="T40" fmla="*/ 62955 w 781"/>
              <a:gd name="T41" fmla="*/ 235683 h 953"/>
              <a:gd name="T42" fmla="*/ 199178 w 781"/>
              <a:gd name="T43" fmla="*/ 235683 h 953"/>
              <a:gd name="T44" fmla="*/ 199178 w 781"/>
              <a:gd name="T45" fmla="*/ 265008 h 953"/>
              <a:gd name="T46" fmla="*/ 62955 w 781"/>
              <a:gd name="T47" fmla="*/ 265008 h 953"/>
              <a:gd name="T48" fmla="*/ 62955 w 781"/>
              <a:gd name="T49" fmla="*/ 235683 h 953"/>
              <a:gd name="T50" fmla="*/ 289269 w 781"/>
              <a:gd name="T51" fmla="*/ 91775 h 953"/>
              <a:gd name="T52" fmla="*/ 347882 w 781"/>
              <a:gd name="T53" fmla="*/ 91775 h 953"/>
              <a:gd name="T54" fmla="*/ 347882 w 781"/>
              <a:gd name="T55" fmla="*/ 445300 h 953"/>
              <a:gd name="T56" fmla="*/ 289269 w 781"/>
              <a:gd name="T57" fmla="*/ 445300 h 953"/>
              <a:gd name="T58" fmla="*/ 289269 w 781"/>
              <a:gd name="T59" fmla="*/ 91775 h 953"/>
              <a:gd name="T60" fmla="*/ 147077 w 781"/>
              <a:gd name="T61" fmla="*/ 36384 h 953"/>
              <a:gd name="T62" fmla="*/ 152504 w 781"/>
              <a:gd name="T63" fmla="*/ 57563 h 953"/>
              <a:gd name="T64" fmla="*/ 153589 w 781"/>
              <a:gd name="T65" fmla="*/ 79828 h 953"/>
              <a:gd name="T66" fmla="*/ 150876 w 781"/>
              <a:gd name="T67" fmla="*/ 103179 h 953"/>
              <a:gd name="T68" fmla="*/ 143820 w 781"/>
              <a:gd name="T69" fmla="*/ 125444 h 953"/>
              <a:gd name="T70" fmla="*/ 131881 w 781"/>
              <a:gd name="T71" fmla="*/ 147709 h 953"/>
              <a:gd name="T72" fmla="*/ 116142 w 781"/>
              <a:gd name="T73" fmla="*/ 168345 h 953"/>
              <a:gd name="T74" fmla="*/ 96604 w 781"/>
              <a:gd name="T75" fmla="*/ 187352 h 953"/>
              <a:gd name="T76" fmla="*/ 93348 w 781"/>
              <a:gd name="T77" fmla="*/ 177034 h 953"/>
              <a:gd name="T78" fmla="*/ 87920 w 781"/>
              <a:gd name="T79" fmla="*/ 166173 h 953"/>
              <a:gd name="T80" fmla="*/ 81950 w 781"/>
              <a:gd name="T81" fmla="*/ 156398 h 953"/>
              <a:gd name="T82" fmla="*/ 73267 w 781"/>
              <a:gd name="T83" fmla="*/ 147166 h 953"/>
              <a:gd name="T84" fmla="*/ 67297 w 781"/>
              <a:gd name="T85" fmla="*/ 142822 h 953"/>
              <a:gd name="T86" fmla="*/ 58614 w 781"/>
              <a:gd name="T87" fmla="*/ 137391 h 953"/>
              <a:gd name="T88" fmla="*/ 47216 w 781"/>
              <a:gd name="T89" fmla="*/ 132504 h 953"/>
              <a:gd name="T90" fmla="*/ 30935 w 781"/>
              <a:gd name="T91" fmla="*/ 148795 h 953"/>
              <a:gd name="T92" fmla="*/ 29307 w 781"/>
              <a:gd name="T93" fmla="*/ 480598 h 953"/>
              <a:gd name="T94" fmla="*/ 392385 w 781"/>
              <a:gd name="T95" fmla="*/ 480598 h 953"/>
              <a:gd name="T96" fmla="*/ 393471 w 781"/>
              <a:gd name="T97" fmla="*/ 36384 h 953"/>
              <a:gd name="T98" fmla="*/ 147077 w 781"/>
              <a:gd name="T99" fmla="*/ 36384 h 953"/>
              <a:gd name="T100" fmla="*/ 134594 w 781"/>
              <a:gd name="T101" fmla="*/ 0 h 953"/>
              <a:gd name="T102" fmla="*/ 423863 w 781"/>
              <a:gd name="T103" fmla="*/ 0 h 953"/>
              <a:gd name="T104" fmla="*/ 421692 w 781"/>
              <a:gd name="T105" fmla="*/ 517525 h 953"/>
              <a:gd name="T106" fmla="*/ 0 w 781"/>
              <a:gd name="T107" fmla="*/ 517525 h 953"/>
              <a:gd name="T108" fmla="*/ 1628 w 781"/>
              <a:gd name="T109" fmla="*/ 130875 h 953"/>
              <a:gd name="T110" fmla="*/ 134594 w 781"/>
              <a:gd name="T111" fmla="*/ 0 h 9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81" h="953">
                <a:moveTo>
                  <a:pt x="116" y="785"/>
                </a:moveTo>
                <a:lnTo>
                  <a:pt x="367" y="785"/>
                </a:lnTo>
                <a:lnTo>
                  <a:pt x="367" y="839"/>
                </a:lnTo>
                <a:lnTo>
                  <a:pt x="116" y="839"/>
                </a:lnTo>
                <a:lnTo>
                  <a:pt x="116" y="785"/>
                </a:lnTo>
                <a:close/>
                <a:moveTo>
                  <a:pt x="116" y="698"/>
                </a:moveTo>
                <a:lnTo>
                  <a:pt x="367" y="698"/>
                </a:lnTo>
                <a:lnTo>
                  <a:pt x="367" y="752"/>
                </a:lnTo>
                <a:lnTo>
                  <a:pt x="116" y="752"/>
                </a:lnTo>
                <a:lnTo>
                  <a:pt x="116" y="698"/>
                </a:lnTo>
                <a:close/>
                <a:moveTo>
                  <a:pt x="116" y="605"/>
                </a:moveTo>
                <a:lnTo>
                  <a:pt x="367" y="605"/>
                </a:lnTo>
                <a:lnTo>
                  <a:pt x="367" y="659"/>
                </a:lnTo>
                <a:lnTo>
                  <a:pt x="116" y="659"/>
                </a:lnTo>
                <a:lnTo>
                  <a:pt x="116" y="605"/>
                </a:lnTo>
                <a:close/>
                <a:moveTo>
                  <a:pt x="116" y="523"/>
                </a:moveTo>
                <a:lnTo>
                  <a:pt x="367" y="523"/>
                </a:lnTo>
                <a:lnTo>
                  <a:pt x="367" y="576"/>
                </a:lnTo>
                <a:lnTo>
                  <a:pt x="116" y="576"/>
                </a:lnTo>
                <a:lnTo>
                  <a:pt x="116" y="523"/>
                </a:lnTo>
                <a:close/>
                <a:moveTo>
                  <a:pt x="116" y="434"/>
                </a:moveTo>
                <a:lnTo>
                  <a:pt x="367" y="434"/>
                </a:lnTo>
                <a:lnTo>
                  <a:pt x="367" y="488"/>
                </a:lnTo>
                <a:lnTo>
                  <a:pt x="116" y="488"/>
                </a:lnTo>
                <a:lnTo>
                  <a:pt x="116" y="434"/>
                </a:lnTo>
                <a:close/>
                <a:moveTo>
                  <a:pt x="533" y="169"/>
                </a:moveTo>
                <a:lnTo>
                  <a:pt x="641" y="169"/>
                </a:lnTo>
                <a:lnTo>
                  <a:pt x="641" y="820"/>
                </a:lnTo>
                <a:lnTo>
                  <a:pt x="533" y="820"/>
                </a:lnTo>
                <a:lnTo>
                  <a:pt x="533" y="169"/>
                </a:lnTo>
                <a:close/>
                <a:moveTo>
                  <a:pt x="271" y="67"/>
                </a:moveTo>
                <a:lnTo>
                  <a:pt x="281" y="106"/>
                </a:lnTo>
                <a:lnTo>
                  <a:pt x="283" y="147"/>
                </a:lnTo>
                <a:lnTo>
                  <a:pt x="278" y="190"/>
                </a:lnTo>
                <a:lnTo>
                  <a:pt x="265" y="231"/>
                </a:lnTo>
                <a:lnTo>
                  <a:pt x="243" y="272"/>
                </a:lnTo>
                <a:lnTo>
                  <a:pt x="214" y="310"/>
                </a:lnTo>
                <a:lnTo>
                  <a:pt x="178" y="345"/>
                </a:lnTo>
                <a:lnTo>
                  <a:pt x="172" y="326"/>
                </a:lnTo>
                <a:lnTo>
                  <a:pt x="162" y="306"/>
                </a:lnTo>
                <a:lnTo>
                  <a:pt x="151" y="288"/>
                </a:lnTo>
                <a:lnTo>
                  <a:pt x="135" y="271"/>
                </a:lnTo>
                <a:lnTo>
                  <a:pt x="124" y="263"/>
                </a:lnTo>
                <a:lnTo>
                  <a:pt x="108" y="253"/>
                </a:lnTo>
                <a:lnTo>
                  <a:pt x="87" y="244"/>
                </a:lnTo>
                <a:lnTo>
                  <a:pt x="57" y="274"/>
                </a:lnTo>
                <a:lnTo>
                  <a:pt x="54" y="885"/>
                </a:lnTo>
                <a:lnTo>
                  <a:pt x="723" y="885"/>
                </a:lnTo>
                <a:lnTo>
                  <a:pt x="725" y="67"/>
                </a:lnTo>
                <a:lnTo>
                  <a:pt x="271" y="67"/>
                </a:lnTo>
                <a:close/>
                <a:moveTo>
                  <a:pt x="248" y="0"/>
                </a:moveTo>
                <a:lnTo>
                  <a:pt x="781" y="0"/>
                </a:lnTo>
                <a:lnTo>
                  <a:pt x="777" y="953"/>
                </a:lnTo>
                <a:lnTo>
                  <a:pt x="0" y="953"/>
                </a:lnTo>
                <a:lnTo>
                  <a:pt x="3" y="241"/>
                </a:lnTo>
                <a:lnTo>
                  <a:pt x="24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8924" name="Freeform 7"/>
          <p:cNvSpPr>
            <a:spLocks noEditPoints="1"/>
          </p:cNvSpPr>
          <p:nvPr/>
        </p:nvSpPr>
        <p:spPr bwMode="auto">
          <a:xfrm>
            <a:off x="2618423" y="2734310"/>
            <a:ext cx="574675" cy="701675"/>
          </a:xfrm>
          <a:custGeom>
            <a:avLst/>
            <a:gdLst>
              <a:gd name="T0" fmla="*/ 187406 w 1061"/>
              <a:gd name="T1" fmla="*/ 575081 h 1297"/>
              <a:gd name="T2" fmla="*/ 192281 w 1061"/>
              <a:gd name="T3" fmla="*/ 607541 h 1297"/>
              <a:gd name="T4" fmla="*/ 183614 w 1061"/>
              <a:gd name="T5" fmla="*/ 616738 h 1297"/>
              <a:gd name="T6" fmla="*/ 173323 w 1061"/>
              <a:gd name="T7" fmla="*/ 626476 h 1297"/>
              <a:gd name="T8" fmla="*/ 138117 w 1061"/>
              <a:gd name="T9" fmla="*/ 628099 h 1297"/>
              <a:gd name="T10" fmla="*/ 133242 w 1061"/>
              <a:gd name="T11" fmla="*/ 624312 h 1297"/>
              <a:gd name="T12" fmla="*/ 119160 w 1061"/>
              <a:gd name="T13" fmla="*/ 615115 h 1297"/>
              <a:gd name="T14" fmla="*/ 114285 w 1061"/>
              <a:gd name="T15" fmla="*/ 581573 h 1297"/>
              <a:gd name="T16" fmla="*/ 122951 w 1061"/>
              <a:gd name="T17" fmla="*/ 572917 h 1297"/>
              <a:gd name="T18" fmla="*/ 50914 w 1061"/>
              <a:gd name="T19" fmla="*/ 529637 h 1297"/>
              <a:gd name="T20" fmla="*/ 271359 w 1061"/>
              <a:gd name="T21" fmla="*/ 517736 h 1297"/>
              <a:gd name="T22" fmla="*/ 50914 w 1061"/>
              <a:gd name="T23" fmla="*/ 394929 h 1297"/>
              <a:gd name="T24" fmla="*/ 0 w 1061"/>
              <a:gd name="T25" fmla="*/ 394929 h 1297"/>
              <a:gd name="T26" fmla="*/ 261068 w 1061"/>
              <a:gd name="T27" fmla="*/ 410618 h 1297"/>
              <a:gd name="T28" fmla="*/ 140284 w 1061"/>
              <a:gd name="T29" fmla="*/ 328386 h 1297"/>
              <a:gd name="T30" fmla="*/ 92078 w 1061"/>
              <a:gd name="T31" fmla="*/ 359764 h 1297"/>
              <a:gd name="T32" fmla="*/ 80704 w 1061"/>
              <a:gd name="T33" fmla="*/ 417110 h 1297"/>
              <a:gd name="T34" fmla="*/ 114285 w 1061"/>
              <a:gd name="T35" fmla="*/ 466341 h 1297"/>
              <a:gd name="T36" fmla="*/ 126201 w 1061"/>
              <a:gd name="T37" fmla="*/ 484735 h 1297"/>
              <a:gd name="T38" fmla="*/ 181448 w 1061"/>
              <a:gd name="T39" fmla="*/ 478784 h 1297"/>
              <a:gd name="T40" fmla="*/ 205280 w 1061"/>
              <a:gd name="T41" fmla="*/ 457685 h 1297"/>
              <a:gd name="T42" fmla="*/ 229112 w 1061"/>
              <a:gd name="T43" fmla="*/ 401962 h 1297"/>
              <a:gd name="T44" fmla="*/ 206905 w 1061"/>
              <a:gd name="T45" fmla="*/ 348944 h 1297"/>
              <a:gd name="T46" fmla="*/ 154366 w 1061"/>
              <a:gd name="T47" fmla="*/ 326222 h 1297"/>
              <a:gd name="T48" fmla="*/ 207988 w 1061"/>
              <a:gd name="T49" fmla="*/ 321353 h 1297"/>
              <a:gd name="T50" fmla="*/ 248069 w 1061"/>
              <a:gd name="T51" fmla="*/ 383027 h 1297"/>
              <a:gd name="T52" fmla="*/ 232903 w 1061"/>
              <a:gd name="T53" fmla="*/ 458226 h 1297"/>
              <a:gd name="T54" fmla="*/ 202572 w 1061"/>
              <a:gd name="T55" fmla="*/ 485817 h 1297"/>
              <a:gd name="T56" fmla="*/ 193364 w 1061"/>
              <a:gd name="T57" fmla="*/ 566425 h 1297"/>
              <a:gd name="T58" fmla="*/ 107244 w 1061"/>
              <a:gd name="T59" fmla="*/ 560474 h 1297"/>
              <a:gd name="T60" fmla="*/ 102911 w 1061"/>
              <a:gd name="T61" fmla="*/ 484194 h 1297"/>
              <a:gd name="T62" fmla="*/ 66080 w 1061"/>
              <a:gd name="T63" fmla="*/ 440373 h 1297"/>
              <a:gd name="T64" fmla="*/ 67704 w 1061"/>
              <a:gd name="T65" fmla="*/ 359223 h 1297"/>
              <a:gd name="T66" fmla="*/ 132159 w 1061"/>
              <a:gd name="T67" fmla="*/ 307828 h 1297"/>
              <a:gd name="T68" fmla="*/ 76371 w 1061"/>
              <a:gd name="T69" fmla="*/ 327304 h 1297"/>
              <a:gd name="T70" fmla="*/ 271359 w 1061"/>
              <a:gd name="T71" fmla="*/ 287270 h 1297"/>
              <a:gd name="T72" fmla="*/ 163032 w 1061"/>
              <a:gd name="T73" fmla="*/ 231547 h 1297"/>
              <a:gd name="T74" fmla="*/ 163032 w 1061"/>
              <a:gd name="T75" fmla="*/ 231547 h 1297"/>
              <a:gd name="T76" fmla="*/ 432225 w 1061"/>
              <a:gd name="T77" fmla="*/ 179070 h 1297"/>
              <a:gd name="T78" fmla="*/ 497221 w 1061"/>
              <a:gd name="T79" fmla="*/ 139037 h 1297"/>
              <a:gd name="T80" fmla="*/ 527553 w 1061"/>
              <a:gd name="T81" fmla="*/ 159595 h 1297"/>
              <a:gd name="T82" fmla="*/ 563301 w 1061"/>
              <a:gd name="T83" fmla="*/ 427389 h 1297"/>
              <a:gd name="T84" fmla="*/ 527553 w 1061"/>
              <a:gd name="T85" fmla="*/ 420897 h 1297"/>
              <a:gd name="T86" fmla="*/ 445766 w 1061"/>
              <a:gd name="T87" fmla="*/ 476620 h 1297"/>
              <a:gd name="T88" fmla="*/ 145158 w 1061"/>
              <a:gd name="T89" fmla="*/ 192054 h 1297"/>
              <a:gd name="T90" fmla="*/ 118618 w 1061"/>
              <a:gd name="T91" fmla="*/ 166087 h 1297"/>
              <a:gd name="T92" fmla="*/ 145158 w 1061"/>
              <a:gd name="T93" fmla="*/ 140660 h 1297"/>
              <a:gd name="T94" fmla="*/ 412184 w 1061"/>
              <a:gd name="T95" fmla="*/ 225596 h 1297"/>
              <a:gd name="T96" fmla="*/ 459307 w 1061"/>
              <a:gd name="T97" fmla="*/ 139578 h 1297"/>
              <a:gd name="T98" fmla="*/ 431142 w 1061"/>
              <a:gd name="T99" fmla="*/ 2705 h 1297"/>
              <a:gd name="T100" fmla="*/ 475014 w 1061"/>
              <a:gd name="T101" fmla="*/ 52477 h 1297"/>
              <a:gd name="T102" fmla="*/ 459307 w 1061"/>
              <a:gd name="T103" fmla="*/ 121725 h 1297"/>
              <a:gd name="T104" fmla="*/ 397560 w 1061"/>
              <a:gd name="T105" fmla="*/ 140660 h 1297"/>
              <a:gd name="T106" fmla="*/ 353688 w 1061"/>
              <a:gd name="T107" fmla="*/ 90888 h 1297"/>
              <a:gd name="T108" fmla="*/ 370479 w 1061"/>
              <a:gd name="T109" fmla="*/ 20558 h 1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61" h="1297">
                <a:moveTo>
                  <a:pt x="235" y="1059"/>
                </a:moveTo>
                <a:lnTo>
                  <a:pt x="331" y="1059"/>
                </a:lnTo>
                <a:lnTo>
                  <a:pt x="339" y="1059"/>
                </a:lnTo>
                <a:lnTo>
                  <a:pt x="346" y="1063"/>
                </a:lnTo>
                <a:lnTo>
                  <a:pt x="350" y="1066"/>
                </a:lnTo>
                <a:lnTo>
                  <a:pt x="354" y="1071"/>
                </a:lnTo>
                <a:lnTo>
                  <a:pt x="355" y="1075"/>
                </a:lnTo>
                <a:lnTo>
                  <a:pt x="355" y="1123"/>
                </a:lnTo>
                <a:lnTo>
                  <a:pt x="354" y="1129"/>
                </a:lnTo>
                <a:lnTo>
                  <a:pt x="350" y="1134"/>
                </a:lnTo>
                <a:lnTo>
                  <a:pt x="346" y="1137"/>
                </a:lnTo>
                <a:lnTo>
                  <a:pt x="339" y="1140"/>
                </a:lnTo>
                <a:lnTo>
                  <a:pt x="331" y="1140"/>
                </a:lnTo>
                <a:lnTo>
                  <a:pt x="320" y="1140"/>
                </a:lnTo>
                <a:lnTo>
                  <a:pt x="320" y="1154"/>
                </a:lnTo>
                <a:lnTo>
                  <a:pt x="320" y="1158"/>
                </a:lnTo>
                <a:lnTo>
                  <a:pt x="317" y="1159"/>
                </a:lnTo>
                <a:lnTo>
                  <a:pt x="314" y="1161"/>
                </a:lnTo>
                <a:lnTo>
                  <a:pt x="311" y="1161"/>
                </a:lnTo>
                <a:lnTo>
                  <a:pt x="255" y="1161"/>
                </a:lnTo>
                <a:lnTo>
                  <a:pt x="252" y="1161"/>
                </a:lnTo>
                <a:lnTo>
                  <a:pt x="247" y="1159"/>
                </a:lnTo>
                <a:lnTo>
                  <a:pt x="246" y="1158"/>
                </a:lnTo>
                <a:lnTo>
                  <a:pt x="246" y="1154"/>
                </a:lnTo>
                <a:lnTo>
                  <a:pt x="246" y="1140"/>
                </a:lnTo>
                <a:lnTo>
                  <a:pt x="235" y="1140"/>
                </a:lnTo>
                <a:lnTo>
                  <a:pt x="227" y="1140"/>
                </a:lnTo>
                <a:lnTo>
                  <a:pt x="220" y="1137"/>
                </a:lnTo>
                <a:lnTo>
                  <a:pt x="216" y="1134"/>
                </a:lnTo>
                <a:lnTo>
                  <a:pt x="211" y="1129"/>
                </a:lnTo>
                <a:lnTo>
                  <a:pt x="211" y="1123"/>
                </a:lnTo>
                <a:lnTo>
                  <a:pt x="211" y="1075"/>
                </a:lnTo>
                <a:lnTo>
                  <a:pt x="211" y="1071"/>
                </a:lnTo>
                <a:lnTo>
                  <a:pt x="216" y="1066"/>
                </a:lnTo>
                <a:lnTo>
                  <a:pt x="220" y="1063"/>
                </a:lnTo>
                <a:lnTo>
                  <a:pt x="227" y="1059"/>
                </a:lnTo>
                <a:lnTo>
                  <a:pt x="235" y="1059"/>
                </a:lnTo>
                <a:close/>
                <a:moveTo>
                  <a:pt x="141" y="885"/>
                </a:moveTo>
                <a:lnTo>
                  <a:pt x="160" y="906"/>
                </a:lnTo>
                <a:lnTo>
                  <a:pt x="94" y="979"/>
                </a:lnTo>
                <a:lnTo>
                  <a:pt x="76" y="958"/>
                </a:lnTo>
                <a:lnTo>
                  <a:pt x="141" y="885"/>
                </a:lnTo>
                <a:close/>
                <a:moveTo>
                  <a:pt x="435" y="884"/>
                </a:moveTo>
                <a:lnTo>
                  <a:pt x="501" y="957"/>
                </a:lnTo>
                <a:lnTo>
                  <a:pt x="482" y="977"/>
                </a:lnTo>
                <a:lnTo>
                  <a:pt x="416" y="904"/>
                </a:lnTo>
                <a:lnTo>
                  <a:pt x="435" y="884"/>
                </a:lnTo>
                <a:close/>
                <a:moveTo>
                  <a:pt x="94" y="730"/>
                </a:moveTo>
                <a:lnTo>
                  <a:pt x="94" y="760"/>
                </a:lnTo>
                <a:lnTo>
                  <a:pt x="0" y="760"/>
                </a:lnTo>
                <a:lnTo>
                  <a:pt x="0" y="733"/>
                </a:lnTo>
                <a:lnTo>
                  <a:pt x="0" y="730"/>
                </a:lnTo>
                <a:lnTo>
                  <a:pt x="94" y="730"/>
                </a:lnTo>
                <a:close/>
                <a:moveTo>
                  <a:pt x="576" y="729"/>
                </a:moveTo>
                <a:lnTo>
                  <a:pt x="576" y="759"/>
                </a:lnTo>
                <a:lnTo>
                  <a:pt x="482" y="759"/>
                </a:lnTo>
                <a:lnTo>
                  <a:pt x="482" y="729"/>
                </a:lnTo>
                <a:lnTo>
                  <a:pt x="576" y="729"/>
                </a:lnTo>
                <a:close/>
                <a:moveTo>
                  <a:pt x="285" y="603"/>
                </a:moveTo>
                <a:lnTo>
                  <a:pt x="259" y="607"/>
                </a:lnTo>
                <a:lnTo>
                  <a:pt x="232" y="615"/>
                </a:lnTo>
                <a:lnTo>
                  <a:pt x="208" y="627"/>
                </a:lnTo>
                <a:lnTo>
                  <a:pt x="187" y="645"/>
                </a:lnTo>
                <a:lnTo>
                  <a:pt x="170" y="665"/>
                </a:lnTo>
                <a:lnTo>
                  <a:pt x="157" y="691"/>
                </a:lnTo>
                <a:lnTo>
                  <a:pt x="149" y="716"/>
                </a:lnTo>
                <a:lnTo>
                  <a:pt x="146" y="743"/>
                </a:lnTo>
                <a:lnTo>
                  <a:pt x="149" y="771"/>
                </a:lnTo>
                <a:lnTo>
                  <a:pt x="157" y="798"/>
                </a:lnTo>
                <a:lnTo>
                  <a:pt x="171" y="822"/>
                </a:lnTo>
                <a:lnTo>
                  <a:pt x="189" y="844"/>
                </a:lnTo>
                <a:lnTo>
                  <a:pt x="211" y="862"/>
                </a:lnTo>
                <a:lnTo>
                  <a:pt x="216" y="865"/>
                </a:lnTo>
                <a:lnTo>
                  <a:pt x="225" y="873"/>
                </a:lnTo>
                <a:lnTo>
                  <a:pt x="232" y="884"/>
                </a:lnTo>
                <a:lnTo>
                  <a:pt x="233" y="896"/>
                </a:lnTo>
                <a:lnTo>
                  <a:pt x="233" y="1012"/>
                </a:lnTo>
                <a:lnTo>
                  <a:pt x="333" y="1012"/>
                </a:lnTo>
                <a:lnTo>
                  <a:pt x="333" y="898"/>
                </a:lnTo>
                <a:lnTo>
                  <a:pt x="335" y="885"/>
                </a:lnTo>
                <a:lnTo>
                  <a:pt x="341" y="874"/>
                </a:lnTo>
                <a:lnTo>
                  <a:pt x="350" y="866"/>
                </a:lnTo>
                <a:lnTo>
                  <a:pt x="355" y="863"/>
                </a:lnTo>
                <a:lnTo>
                  <a:pt x="379" y="846"/>
                </a:lnTo>
                <a:lnTo>
                  <a:pt x="398" y="824"/>
                </a:lnTo>
                <a:lnTo>
                  <a:pt x="412" y="800"/>
                </a:lnTo>
                <a:lnTo>
                  <a:pt x="420" y="773"/>
                </a:lnTo>
                <a:lnTo>
                  <a:pt x="423" y="743"/>
                </a:lnTo>
                <a:lnTo>
                  <a:pt x="420" y="716"/>
                </a:lnTo>
                <a:lnTo>
                  <a:pt x="412" y="691"/>
                </a:lnTo>
                <a:lnTo>
                  <a:pt x="400" y="665"/>
                </a:lnTo>
                <a:lnTo>
                  <a:pt x="382" y="645"/>
                </a:lnTo>
                <a:lnTo>
                  <a:pt x="362" y="627"/>
                </a:lnTo>
                <a:lnTo>
                  <a:pt x="338" y="615"/>
                </a:lnTo>
                <a:lnTo>
                  <a:pt x="312" y="607"/>
                </a:lnTo>
                <a:lnTo>
                  <a:pt x="285" y="603"/>
                </a:lnTo>
                <a:close/>
                <a:moveTo>
                  <a:pt x="285" y="564"/>
                </a:moveTo>
                <a:lnTo>
                  <a:pt x="320" y="567"/>
                </a:lnTo>
                <a:lnTo>
                  <a:pt x="352" y="578"/>
                </a:lnTo>
                <a:lnTo>
                  <a:pt x="384" y="594"/>
                </a:lnTo>
                <a:lnTo>
                  <a:pt x="411" y="616"/>
                </a:lnTo>
                <a:lnTo>
                  <a:pt x="433" y="643"/>
                </a:lnTo>
                <a:lnTo>
                  <a:pt x="449" y="675"/>
                </a:lnTo>
                <a:lnTo>
                  <a:pt x="458" y="708"/>
                </a:lnTo>
                <a:lnTo>
                  <a:pt x="463" y="743"/>
                </a:lnTo>
                <a:lnTo>
                  <a:pt x="458" y="781"/>
                </a:lnTo>
                <a:lnTo>
                  <a:pt x="447" y="816"/>
                </a:lnTo>
                <a:lnTo>
                  <a:pt x="430" y="847"/>
                </a:lnTo>
                <a:lnTo>
                  <a:pt x="406" y="874"/>
                </a:lnTo>
                <a:lnTo>
                  <a:pt x="376" y="898"/>
                </a:lnTo>
                <a:lnTo>
                  <a:pt x="374" y="898"/>
                </a:lnTo>
                <a:lnTo>
                  <a:pt x="373" y="900"/>
                </a:lnTo>
                <a:lnTo>
                  <a:pt x="373" y="1018"/>
                </a:lnTo>
                <a:lnTo>
                  <a:pt x="368" y="1036"/>
                </a:lnTo>
                <a:lnTo>
                  <a:pt x="357" y="1047"/>
                </a:lnTo>
                <a:lnTo>
                  <a:pt x="341" y="1052"/>
                </a:lnTo>
                <a:lnTo>
                  <a:pt x="225" y="1052"/>
                </a:lnTo>
                <a:lnTo>
                  <a:pt x="209" y="1047"/>
                </a:lnTo>
                <a:lnTo>
                  <a:pt x="198" y="1036"/>
                </a:lnTo>
                <a:lnTo>
                  <a:pt x="193" y="1018"/>
                </a:lnTo>
                <a:lnTo>
                  <a:pt x="193" y="898"/>
                </a:lnTo>
                <a:lnTo>
                  <a:pt x="192" y="896"/>
                </a:lnTo>
                <a:lnTo>
                  <a:pt x="190" y="895"/>
                </a:lnTo>
                <a:lnTo>
                  <a:pt x="162" y="873"/>
                </a:lnTo>
                <a:lnTo>
                  <a:pt x="138" y="846"/>
                </a:lnTo>
                <a:lnTo>
                  <a:pt x="122" y="814"/>
                </a:lnTo>
                <a:lnTo>
                  <a:pt x="111" y="779"/>
                </a:lnTo>
                <a:lnTo>
                  <a:pt x="108" y="743"/>
                </a:lnTo>
                <a:lnTo>
                  <a:pt x="113" y="702"/>
                </a:lnTo>
                <a:lnTo>
                  <a:pt x="125" y="664"/>
                </a:lnTo>
                <a:lnTo>
                  <a:pt x="146" y="630"/>
                </a:lnTo>
                <a:lnTo>
                  <a:pt x="174" y="603"/>
                </a:lnTo>
                <a:lnTo>
                  <a:pt x="206" y="581"/>
                </a:lnTo>
                <a:lnTo>
                  <a:pt x="244" y="569"/>
                </a:lnTo>
                <a:lnTo>
                  <a:pt x="285" y="564"/>
                </a:lnTo>
                <a:close/>
                <a:moveTo>
                  <a:pt x="94" y="512"/>
                </a:moveTo>
                <a:lnTo>
                  <a:pt x="160" y="584"/>
                </a:lnTo>
                <a:lnTo>
                  <a:pt x="141" y="605"/>
                </a:lnTo>
                <a:lnTo>
                  <a:pt x="75" y="532"/>
                </a:lnTo>
                <a:lnTo>
                  <a:pt x="94" y="512"/>
                </a:lnTo>
                <a:close/>
                <a:moveTo>
                  <a:pt x="482" y="510"/>
                </a:moveTo>
                <a:lnTo>
                  <a:pt x="501" y="531"/>
                </a:lnTo>
                <a:lnTo>
                  <a:pt x="435" y="603"/>
                </a:lnTo>
                <a:lnTo>
                  <a:pt x="416" y="583"/>
                </a:lnTo>
                <a:lnTo>
                  <a:pt x="482" y="510"/>
                </a:lnTo>
                <a:close/>
                <a:moveTo>
                  <a:pt x="301" y="428"/>
                </a:moveTo>
                <a:lnTo>
                  <a:pt x="301" y="532"/>
                </a:lnTo>
                <a:lnTo>
                  <a:pt x="274" y="532"/>
                </a:lnTo>
                <a:lnTo>
                  <a:pt x="274" y="429"/>
                </a:lnTo>
                <a:lnTo>
                  <a:pt x="301" y="428"/>
                </a:lnTo>
                <a:close/>
                <a:moveTo>
                  <a:pt x="764" y="273"/>
                </a:moveTo>
                <a:lnTo>
                  <a:pt x="798" y="273"/>
                </a:lnTo>
                <a:lnTo>
                  <a:pt x="815" y="301"/>
                </a:lnTo>
                <a:lnTo>
                  <a:pt x="798" y="331"/>
                </a:lnTo>
                <a:lnTo>
                  <a:pt x="764" y="331"/>
                </a:lnTo>
                <a:lnTo>
                  <a:pt x="747" y="301"/>
                </a:lnTo>
                <a:lnTo>
                  <a:pt x="764" y="273"/>
                </a:lnTo>
                <a:close/>
                <a:moveTo>
                  <a:pt x="918" y="257"/>
                </a:moveTo>
                <a:lnTo>
                  <a:pt x="937" y="257"/>
                </a:lnTo>
                <a:lnTo>
                  <a:pt x="955" y="265"/>
                </a:lnTo>
                <a:lnTo>
                  <a:pt x="967" y="277"/>
                </a:lnTo>
                <a:lnTo>
                  <a:pt x="974" y="295"/>
                </a:lnTo>
                <a:lnTo>
                  <a:pt x="1061" y="743"/>
                </a:lnTo>
                <a:lnTo>
                  <a:pt x="1061" y="762"/>
                </a:lnTo>
                <a:lnTo>
                  <a:pt x="1053" y="778"/>
                </a:lnTo>
                <a:lnTo>
                  <a:pt x="1040" y="790"/>
                </a:lnTo>
                <a:lnTo>
                  <a:pt x="1023" y="798"/>
                </a:lnTo>
                <a:lnTo>
                  <a:pt x="1004" y="798"/>
                </a:lnTo>
                <a:lnTo>
                  <a:pt x="986" y="790"/>
                </a:lnTo>
                <a:lnTo>
                  <a:pt x="974" y="778"/>
                </a:lnTo>
                <a:lnTo>
                  <a:pt x="967" y="760"/>
                </a:lnTo>
                <a:lnTo>
                  <a:pt x="936" y="602"/>
                </a:lnTo>
                <a:lnTo>
                  <a:pt x="936" y="1297"/>
                </a:lnTo>
                <a:lnTo>
                  <a:pt x="823" y="881"/>
                </a:lnTo>
                <a:lnTo>
                  <a:pt x="763" y="881"/>
                </a:lnTo>
                <a:lnTo>
                  <a:pt x="630" y="1297"/>
                </a:lnTo>
                <a:lnTo>
                  <a:pt x="630" y="355"/>
                </a:lnTo>
                <a:lnTo>
                  <a:pt x="268" y="355"/>
                </a:lnTo>
                <a:lnTo>
                  <a:pt x="249" y="352"/>
                </a:lnTo>
                <a:lnTo>
                  <a:pt x="233" y="341"/>
                </a:lnTo>
                <a:lnTo>
                  <a:pt x="224" y="326"/>
                </a:lnTo>
                <a:lnTo>
                  <a:pt x="219" y="307"/>
                </a:lnTo>
                <a:lnTo>
                  <a:pt x="224" y="288"/>
                </a:lnTo>
                <a:lnTo>
                  <a:pt x="233" y="274"/>
                </a:lnTo>
                <a:lnTo>
                  <a:pt x="249" y="263"/>
                </a:lnTo>
                <a:lnTo>
                  <a:pt x="268" y="260"/>
                </a:lnTo>
                <a:lnTo>
                  <a:pt x="630" y="260"/>
                </a:lnTo>
                <a:lnTo>
                  <a:pt x="630" y="258"/>
                </a:lnTo>
                <a:lnTo>
                  <a:pt x="706" y="258"/>
                </a:lnTo>
                <a:lnTo>
                  <a:pt x="761" y="417"/>
                </a:lnTo>
                <a:lnTo>
                  <a:pt x="768" y="337"/>
                </a:lnTo>
                <a:lnTo>
                  <a:pt x="799" y="337"/>
                </a:lnTo>
                <a:lnTo>
                  <a:pt x="806" y="406"/>
                </a:lnTo>
                <a:lnTo>
                  <a:pt x="848" y="258"/>
                </a:lnTo>
                <a:lnTo>
                  <a:pt x="912" y="258"/>
                </a:lnTo>
                <a:lnTo>
                  <a:pt x="918" y="257"/>
                </a:lnTo>
                <a:close/>
                <a:moveTo>
                  <a:pt x="766" y="0"/>
                </a:moveTo>
                <a:lnTo>
                  <a:pt x="796" y="5"/>
                </a:lnTo>
                <a:lnTo>
                  <a:pt x="825" y="18"/>
                </a:lnTo>
                <a:lnTo>
                  <a:pt x="848" y="38"/>
                </a:lnTo>
                <a:lnTo>
                  <a:pt x="866" y="65"/>
                </a:lnTo>
                <a:lnTo>
                  <a:pt x="877" y="97"/>
                </a:lnTo>
                <a:lnTo>
                  <a:pt x="882" y="132"/>
                </a:lnTo>
                <a:lnTo>
                  <a:pt x="877" y="168"/>
                </a:lnTo>
                <a:lnTo>
                  <a:pt x="866" y="198"/>
                </a:lnTo>
                <a:lnTo>
                  <a:pt x="848" y="225"/>
                </a:lnTo>
                <a:lnTo>
                  <a:pt x="825" y="246"/>
                </a:lnTo>
                <a:lnTo>
                  <a:pt x="796" y="260"/>
                </a:lnTo>
                <a:lnTo>
                  <a:pt x="766" y="265"/>
                </a:lnTo>
                <a:lnTo>
                  <a:pt x="734" y="260"/>
                </a:lnTo>
                <a:lnTo>
                  <a:pt x="707" y="246"/>
                </a:lnTo>
                <a:lnTo>
                  <a:pt x="684" y="225"/>
                </a:lnTo>
                <a:lnTo>
                  <a:pt x="666" y="198"/>
                </a:lnTo>
                <a:lnTo>
                  <a:pt x="653" y="168"/>
                </a:lnTo>
                <a:lnTo>
                  <a:pt x="650" y="132"/>
                </a:lnTo>
                <a:lnTo>
                  <a:pt x="653" y="97"/>
                </a:lnTo>
                <a:lnTo>
                  <a:pt x="666" y="65"/>
                </a:lnTo>
                <a:lnTo>
                  <a:pt x="684" y="38"/>
                </a:lnTo>
                <a:lnTo>
                  <a:pt x="707" y="18"/>
                </a:lnTo>
                <a:lnTo>
                  <a:pt x="734" y="5"/>
                </a:lnTo>
                <a:lnTo>
                  <a:pt x="766" y="0"/>
                </a:lnTo>
                <a:close/>
              </a:path>
            </a:pathLst>
          </a:custGeom>
          <a:solidFill>
            <a:schemeClr val="tx1"/>
          </a:solidFill>
          <a:ln>
            <a:noFill/>
          </a:ln>
        </p:spPr>
        <p:txBody>
          <a:bodyPr lIns="121920" tIns="60960" rIns="121920" bIns="60960"/>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8925" name="Freeform 8"/>
          <p:cNvSpPr>
            <a:spLocks noEditPoints="1"/>
          </p:cNvSpPr>
          <p:nvPr/>
        </p:nvSpPr>
        <p:spPr bwMode="auto">
          <a:xfrm>
            <a:off x="6906260" y="2829560"/>
            <a:ext cx="668338" cy="511175"/>
          </a:xfrm>
          <a:custGeom>
            <a:avLst/>
            <a:gdLst>
              <a:gd name="T0" fmla="*/ 148640 w 1232"/>
              <a:gd name="T1" fmla="*/ 436448 h 944"/>
              <a:gd name="T2" fmla="*/ 193124 w 1232"/>
              <a:gd name="T3" fmla="*/ 439156 h 944"/>
              <a:gd name="T4" fmla="*/ 250084 w 1232"/>
              <a:gd name="T5" fmla="*/ 428867 h 944"/>
              <a:gd name="T6" fmla="*/ 249542 w 1232"/>
              <a:gd name="T7" fmla="*/ 360097 h 944"/>
              <a:gd name="T8" fmla="*/ 310300 w 1232"/>
              <a:gd name="T9" fmla="*/ 307571 h 944"/>
              <a:gd name="T10" fmla="*/ 206143 w 1232"/>
              <a:gd name="T11" fmla="*/ 367136 h 944"/>
              <a:gd name="T12" fmla="*/ 249542 w 1232"/>
              <a:gd name="T13" fmla="*/ 307571 h 944"/>
              <a:gd name="T14" fmla="*/ 133993 w 1232"/>
              <a:gd name="T15" fmla="*/ 344393 h 944"/>
              <a:gd name="T16" fmla="*/ 170339 w 1232"/>
              <a:gd name="T17" fmla="*/ 307571 h 944"/>
              <a:gd name="T18" fmla="*/ 91679 w 1232"/>
              <a:gd name="T19" fmla="*/ 346559 h 944"/>
              <a:gd name="T20" fmla="*/ 89510 w 1232"/>
              <a:gd name="T21" fmla="*/ 307571 h 944"/>
              <a:gd name="T22" fmla="*/ 292398 w 1232"/>
              <a:gd name="T23" fmla="*/ 511175 h 944"/>
              <a:gd name="T24" fmla="*/ 355326 w 1232"/>
              <a:gd name="T25" fmla="*/ 355765 h 944"/>
              <a:gd name="T26" fmla="*/ 379195 w 1232"/>
              <a:gd name="T27" fmla="*/ 319484 h 944"/>
              <a:gd name="T28" fmla="*/ 393842 w 1232"/>
              <a:gd name="T29" fmla="*/ 283745 h 944"/>
              <a:gd name="T30" fmla="*/ 324947 w 1232"/>
              <a:gd name="T31" fmla="*/ 284828 h 944"/>
              <a:gd name="T32" fmla="*/ 288058 w 1232"/>
              <a:gd name="T33" fmla="*/ 229596 h 944"/>
              <a:gd name="T34" fmla="*/ 261476 w 1232"/>
              <a:gd name="T35" fmla="*/ 257753 h 944"/>
              <a:gd name="T36" fmla="*/ 103072 w 1232"/>
              <a:gd name="T37" fmla="*/ 257753 h 944"/>
              <a:gd name="T38" fmla="*/ 100359 w 1232"/>
              <a:gd name="T39" fmla="*/ 229596 h 944"/>
              <a:gd name="T40" fmla="*/ 82457 w 1232"/>
              <a:gd name="T41" fmla="*/ 284828 h 944"/>
              <a:gd name="T42" fmla="*/ 281006 w 1232"/>
              <a:gd name="T43" fmla="*/ 151620 h 944"/>
              <a:gd name="T44" fmla="*/ 336881 w 1232"/>
              <a:gd name="T45" fmla="*/ 187900 h 944"/>
              <a:gd name="T46" fmla="*/ 193124 w 1232"/>
              <a:gd name="T47" fmla="*/ 151620 h 944"/>
              <a:gd name="T48" fmla="*/ 256052 w 1232"/>
              <a:gd name="T49" fmla="*/ 151620 h 944"/>
              <a:gd name="T50" fmla="*/ 100359 w 1232"/>
              <a:gd name="T51" fmla="*/ 206311 h 944"/>
              <a:gd name="T52" fmla="*/ 38516 w 1232"/>
              <a:gd name="T53" fmla="*/ 151620 h 944"/>
              <a:gd name="T54" fmla="*/ 75405 w 1232"/>
              <a:gd name="T55" fmla="*/ 206311 h 944"/>
              <a:gd name="T56" fmla="*/ 423136 w 1232"/>
              <a:gd name="T57" fmla="*/ 130501 h 944"/>
              <a:gd name="T58" fmla="*/ 423136 w 1232"/>
              <a:gd name="T59" fmla="*/ 130501 h 944"/>
              <a:gd name="T60" fmla="*/ 274496 w 1232"/>
              <a:gd name="T61" fmla="*/ 128335 h 944"/>
              <a:gd name="T62" fmla="*/ 266359 w 1232"/>
              <a:gd name="T63" fmla="*/ 86640 h 944"/>
              <a:gd name="T64" fmla="*/ 80830 w 1232"/>
              <a:gd name="T65" fmla="*/ 98553 h 944"/>
              <a:gd name="T66" fmla="*/ 97104 w 1232"/>
              <a:gd name="T67" fmla="*/ 108841 h 944"/>
              <a:gd name="T68" fmla="*/ 193124 w 1232"/>
              <a:gd name="T69" fmla="*/ 128335 h 944"/>
              <a:gd name="T70" fmla="*/ 219163 w 1232"/>
              <a:gd name="T71" fmla="*/ 79059 h 944"/>
              <a:gd name="T72" fmla="*/ 157320 w 1232"/>
              <a:gd name="T73" fmla="*/ 69312 h 944"/>
              <a:gd name="T74" fmla="*/ 115006 w 1232"/>
              <a:gd name="T75" fmla="*/ 128335 h 944"/>
              <a:gd name="T76" fmla="*/ 193124 w 1232"/>
              <a:gd name="T77" fmla="*/ 36822 h 944"/>
              <a:gd name="T78" fmla="*/ 267444 w 1232"/>
              <a:gd name="T79" fmla="*/ 58482 h 944"/>
              <a:gd name="T80" fmla="*/ 339594 w 1232"/>
              <a:gd name="T81" fmla="*/ 128335 h 944"/>
              <a:gd name="T82" fmla="*/ 351528 w 1232"/>
              <a:gd name="T83" fmla="*/ 151620 h 944"/>
              <a:gd name="T84" fmla="*/ 364548 w 1232"/>
              <a:gd name="T85" fmla="*/ 229596 h 944"/>
              <a:gd name="T86" fmla="*/ 352613 w 1232"/>
              <a:gd name="T87" fmla="*/ 284828 h 944"/>
              <a:gd name="T88" fmla="*/ 324947 w 1232"/>
              <a:gd name="T89" fmla="*/ 329773 h 944"/>
              <a:gd name="T90" fmla="*/ 244117 w 1232"/>
              <a:gd name="T91" fmla="*/ 388255 h 944"/>
              <a:gd name="T92" fmla="*/ 170339 w 1232"/>
              <a:gd name="T93" fmla="*/ 399626 h 944"/>
              <a:gd name="T94" fmla="*/ 97104 w 1232"/>
              <a:gd name="T95" fmla="*/ 377966 h 944"/>
              <a:gd name="T96" fmla="*/ 23869 w 1232"/>
              <a:gd name="T97" fmla="*/ 307571 h 944"/>
              <a:gd name="T98" fmla="*/ 12477 w 1232"/>
              <a:gd name="T99" fmla="*/ 284828 h 944"/>
              <a:gd name="T100" fmla="*/ 0 w 1232"/>
              <a:gd name="T101" fmla="*/ 206311 h 944"/>
              <a:gd name="T102" fmla="*/ 10850 w 1232"/>
              <a:gd name="T103" fmla="*/ 151620 h 944"/>
              <a:gd name="T104" fmla="*/ 38516 w 1232"/>
              <a:gd name="T105" fmla="*/ 107217 h 944"/>
              <a:gd name="T106" fmla="*/ 120431 w 1232"/>
              <a:gd name="T107" fmla="*/ 48193 h 944"/>
              <a:gd name="T108" fmla="*/ 566894 w 1232"/>
              <a:gd name="T109" fmla="*/ 0 h 944"/>
              <a:gd name="T110" fmla="*/ 566894 w 1232"/>
              <a:gd name="T111" fmla="*/ 0 h 9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32" h="944">
                <a:moveTo>
                  <a:pt x="461" y="792"/>
                </a:moveTo>
                <a:lnTo>
                  <a:pt x="461" y="944"/>
                </a:lnTo>
                <a:lnTo>
                  <a:pt x="274" y="944"/>
                </a:lnTo>
                <a:lnTo>
                  <a:pt x="274" y="806"/>
                </a:lnTo>
                <a:lnTo>
                  <a:pt x="295" y="809"/>
                </a:lnTo>
                <a:lnTo>
                  <a:pt x="304" y="811"/>
                </a:lnTo>
                <a:lnTo>
                  <a:pt x="314" y="811"/>
                </a:lnTo>
                <a:lnTo>
                  <a:pt x="356" y="811"/>
                </a:lnTo>
                <a:lnTo>
                  <a:pt x="368" y="811"/>
                </a:lnTo>
                <a:lnTo>
                  <a:pt x="377" y="809"/>
                </a:lnTo>
                <a:lnTo>
                  <a:pt x="420" y="803"/>
                </a:lnTo>
                <a:lnTo>
                  <a:pt x="461" y="792"/>
                </a:lnTo>
                <a:close/>
                <a:moveTo>
                  <a:pt x="506" y="568"/>
                </a:moveTo>
                <a:lnTo>
                  <a:pt x="493" y="605"/>
                </a:lnTo>
                <a:lnTo>
                  <a:pt x="477" y="636"/>
                </a:lnTo>
                <a:lnTo>
                  <a:pt x="460" y="665"/>
                </a:lnTo>
                <a:lnTo>
                  <a:pt x="491" y="646"/>
                </a:lnTo>
                <a:lnTo>
                  <a:pt x="521" y="624"/>
                </a:lnTo>
                <a:lnTo>
                  <a:pt x="548" y="598"/>
                </a:lnTo>
                <a:lnTo>
                  <a:pt x="572" y="568"/>
                </a:lnTo>
                <a:lnTo>
                  <a:pt x="506" y="568"/>
                </a:lnTo>
                <a:close/>
                <a:moveTo>
                  <a:pt x="356" y="568"/>
                </a:moveTo>
                <a:lnTo>
                  <a:pt x="356" y="689"/>
                </a:lnTo>
                <a:lnTo>
                  <a:pt x="380" y="678"/>
                </a:lnTo>
                <a:lnTo>
                  <a:pt x="404" y="660"/>
                </a:lnTo>
                <a:lnTo>
                  <a:pt x="425" y="636"/>
                </a:lnTo>
                <a:lnTo>
                  <a:pt x="444" y="605"/>
                </a:lnTo>
                <a:lnTo>
                  <a:pt x="460" y="568"/>
                </a:lnTo>
                <a:lnTo>
                  <a:pt x="356" y="568"/>
                </a:lnTo>
                <a:close/>
                <a:moveTo>
                  <a:pt x="212" y="568"/>
                </a:moveTo>
                <a:lnTo>
                  <a:pt x="228" y="605"/>
                </a:lnTo>
                <a:lnTo>
                  <a:pt x="247" y="636"/>
                </a:lnTo>
                <a:lnTo>
                  <a:pt x="268" y="660"/>
                </a:lnTo>
                <a:lnTo>
                  <a:pt x="290" y="678"/>
                </a:lnTo>
                <a:lnTo>
                  <a:pt x="314" y="689"/>
                </a:lnTo>
                <a:lnTo>
                  <a:pt x="314" y="568"/>
                </a:lnTo>
                <a:lnTo>
                  <a:pt x="212" y="568"/>
                </a:lnTo>
                <a:close/>
                <a:moveTo>
                  <a:pt x="98" y="568"/>
                </a:moveTo>
                <a:lnTo>
                  <a:pt x="131" y="608"/>
                </a:lnTo>
                <a:lnTo>
                  <a:pt x="169" y="640"/>
                </a:lnTo>
                <a:lnTo>
                  <a:pt x="212" y="665"/>
                </a:lnTo>
                <a:lnTo>
                  <a:pt x="195" y="636"/>
                </a:lnTo>
                <a:lnTo>
                  <a:pt x="179" y="605"/>
                </a:lnTo>
                <a:lnTo>
                  <a:pt x="165" y="568"/>
                </a:lnTo>
                <a:lnTo>
                  <a:pt x="98" y="568"/>
                </a:lnTo>
                <a:close/>
                <a:moveTo>
                  <a:pt x="726" y="524"/>
                </a:moveTo>
                <a:lnTo>
                  <a:pt x="726" y="944"/>
                </a:lnTo>
                <a:lnTo>
                  <a:pt x="539" y="944"/>
                </a:lnTo>
                <a:lnTo>
                  <a:pt x="539" y="757"/>
                </a:lnTo>
                <a:lnTo>
                  <a:pt x="582" y="728"/>
                </a:lnTo>
                <a:lnTo>
                  <a:pt x="620" y="695"/>
                </a:lnTo>
                <a:lnTo>
                  <a:pt x="655" y="657"/>
                </a:lnTo>
                <a:lnTo>
                  <a:pt x="685" y="616"/>
                </a:lnTo>
                <a:lnTo>
                  <a:pt x="688" y="609"/>
                </a:lnTo>
                <a:lnTo>
                  <a:pt x="693" y="603"/>
                </a:lnTo>
                <a:lnTo>
                  <a:pt x="699" y="590"/>
                </a:lnTo>
                <a:lnTo>
                  <a:pt x="715" y="559"/>
                </a:lnTo>
                <a:lnTo>
                  <a:pt x="720" y="546"/>
                </a:lnTo>
                <a:lnTo>
                  <a:pt x="723" y="533"/>
                </a:lnTo>
                <a:lnTo>
                  <a:pt x="726" y="524"/>
                </a:lnTo>
                <a:close/>
                <a:moveTo>
                  <a:pt x="531" y="424"/>
                </a:moveTo>
                <a:lnTo>
                  <a:pt x="528" y="476"/>
                </a:lnTo>
                <a:lnTo>
                  <a:pt x="518" y="526"/>
                </a:lnTo>
                <a:lnTo>
                  <a:pt x="599" y="526"/>
                </a:lnTo>
                <a:lnTo>
                  <a:pt x="612" y="492"/>
                </a:lnTo>
                <a:lnTo>
                  <a:pt x="621" y="459"/>
                </a:lnTo>
                <a:lnTo>
                  <a:pt x="626" y="424"/>
                </a:lnTo>
                <a:lnTo>
                  <a:pt x="531" y="424"/>
                </a:lnTo>
                <a:close/>
                <a:moveTo>
                  <a:pt x="356" y="424"/>
                </a:moveTo>
                <a:lnTo>
                  <a:pt x="356" y="526"/>
                </a:lnTo>
                <a:lnTo>
                  <a:pt x="472" y="526"/>
                </a:lnTo>
                <a:lnTo>
                  <a:pt x="482" y="476"/>
                </a:lnTo>
                <a:lnTo>
                  <a:pt x="485" y="424"/>
                </a:lnTo>
                <a:lnTo>
                  <a:pt x="356" y="424"/>
                </a:lnTo>
                <a:close/>
                <a:moveTo>
                  <a:pt x="185" y="424"/>
                </a:moveTo>
                <a:lnTo>
                  <a:pt x="190" y="476"/>
                </a:lnTo>
                <a:lnTo>
                  <a:pt x="199" y="526"/>
                </a:lnTo>
                <a:lnTo>
                  <a:pt x="314" y="526"/>
                </a:lnTo>
                <a:lnTo>
                  <a:pt x="314" y="424"/>
                </a:lnTo>
                <a:lnTo>
                  <a:pt x="185" y="424"/>
                </a:lnTo>
                <a:close/>
                <a:moveTo>
                  <a:pt x="46" y="424"/>
                </a:moveTo>
                <a:lnTo>
                  <a:pt x="54" y="476"/>
                </a:lnTo>
                <a:lnTo>
                  <a:pt x="71" y="526"/>
                </a:lnTo>
                <a:lnTo>
                  <a:pt x="152" y="526"/>
                </a:lnTo>
                <a:lnTo>
                  <a:pt x="144" y="476"/>
                </a:lnTo>
                <a:lnTo>
                  <a:pt x="139" y="424"/>
                </a:lnTo>
                <a:lnTo>
                  <a:pt x="46" y="424"/>
                </a:lnTo>
                <a:close/>
                <a:moveTo>
                  <a:pt x="518" y="280"/>
                </a:moveTo>
                <a:lnTo>
                  <a:pt x="528" y="329"/>
                </a:lnTo>
                <a:lnTo>
                  <a:pt x="531" y="381"/>
                </a:lnTo>
                <a:lnTo>
                  <a:pt x="626" y="381"/>
                </a:lnTo>
                <a:lnTo>
                  <a:pt x="621" y="347"/>
                </a:lnTo>
                <a:lnTo>
                  <a:pt x="612" y="313"/>
                </a:lnTo>
                <a:lnTo>
                  <a:pt x="599" y="280"/>
                </a:lnTo>
                <a:lnTo>
                  <a:pt x="518" y="280"/>
                </a:lnTo>
                <a:close/>
                <a:moveTo>
                  <a:pt x="356" y="280"/>
                </a:moveTo>
                <a:lnTo>
                  <a:pt x="356" y="381"/>
                </a:lnTo>
                <a:lnTo>
                  <a:pt x="485" y="381"/>
                </a:lnTo>
                <a:lnTo>
                  <a:pt x="482" y="329"/>
                </a:lnTo>
                <a:lnTo>
                  <a:pt x="472" y="280"/>
                </a:lnTo>
                <a:lnTo>
                  <a:pt x="356" y="280"/>
                </a:lnTo>
                <a:close/>
                <a:moveTo>
                  <a:pt x="199" y="280"/>
                </a:moveTo>
                <a:lnTo>
                  <a:pt x="190" y="329"/>
                </a:lnTo>
                <a:lnTo>
                  <a:pt x="185" y="381"/>
                </a:lnTo>
                <a:lnTo>
                  <a:pt x="314" y="381"/>
                </a:lnTo>
                <a:lnTo>
                  <a:pt x="314" y="280"/>
                </a:lnTo>
                <a:lnTo>
                  <a:pt x="199" y="280"/>
                </a:lnTo>
                <a:close/>
                <a:moveTo>
                  <a:pt x="71" y="280"/>
                </a:moveTo>
                <a:lnTo>
                  <a:pt x="58" y="313"/>
                </a:lnTo>
                <a:lnTo>
                  <a:pt x="50" y="347"/>
                </a:lnTo>
                <a:lnTo>
                  <a:pt x="46" y="381"/>
                </a:lnTo>
                <a:lnTo>
                  <a:pt x="139" y="381"/>
                </a:lnTo>
                <a:lnTo>
                  <a:pt x="144" y="329"/>
                </a:lnTo>
                <a:lnTo>
                  <a:pt x="152" y="280"/>
                </a:lnTo>
                <a:lnTo>
                  <a:pt x="71" y="280"/>
                </a:lnTo>
                <a:close/>
                <a:moveTo>
                  <a:pt x="780" y="241"/>
                </a:moveTo>
                <a:lnTo>
                  <a:pt x="967" y="241"/>
                </a:lnTo>
                <a:lnTo>
                  <a:pt x="967" y="944"/>
                </a:lnTo>
                <a:lnTo>
                  <a:pt x="780" y="944"/>
                </a:lnTo>
                <a:lnTo>
                  <a:pt x="780" y="241"/>
                </a:lnTo>
                <a:close/>
                <a:moveTo>
                  <a:pt x="460" y="141"/>
                </a:moveTo>
                <a:lnTo>
                  <a:pt x="477" y="169"/>
                </a:lnTo>
                <a:lnTo>
                  <a:pt x="493" y="201"/>
                </a:lnTo>
                <a:lnTo>
                  <a:pt x="506" y="237"/>
                </a:lnTo>
                <a:lnTo>
                  <a:pt x="572" y="237"/>
                </a:lnTo>
                <a:lnTo>
                  <a:pt x="548" y="207"/>
                </a:lnTo>
                <a:lnTo>
                  <a:pt x="521" y="182"/>
                </a:lnTo>
                <a:lnTo>
                  <a:pt x="491" y="160"/>
                </a:lnTo>
                <a:lnTo>
                  <a:pt x="460" y="141"/>
                </a:lnTo>
                <a:close/>
                <a:moveTo>
                  <a:pt x="212" y="141"/>
                </a:moveTo>
                <a:lnTo>
                  <a:pt x="179" y="160"/>
                </a:lnTo>
                <a:lnTo>
                  <a:pt x="149" y="182"/>
                </a:lnTo>
                <a:lnTo>
                  <a:pt x="122" y="207"/>
                </a:lnTo>
                <a:lnTo>
                  <a:pt x="98" y="237"/>
                </a:lnTo>
                <a:lnTo>
                  <a:pt x="165" y="237"/>
                </a:lnTo>
                <a:lnTo>
                  <a:pt x="179" y="201"/>
                </a:lnTo>
                <a:lnTo>
                  <a:pt x="195" y="169"/>
                </a:lnTo>
                <a:lnTo>
                  <a:pt x="212" y="141"/>
                </a:lnTo>
                <a:close/>
                <a:moveTo>
                  <a:pt x="356" y="117"/>
                </a:moveTo>
                <a:lnTo>
                  <a:pt x="356" y="237"/>
                </a:lnTo>
                <a:lnTo>
                  <a:pt x="460" y="237"/>
                </a:lnTo>
                <a:lnTo>
                  <a:pt x="444" y="201"/>
                </a:lnTo>
                <a:lnTo>
                  <a:pt x="425" y="169"/>
                </a:lnTo>
                <a:lnTo>
                  <a:pt x="404" y="146"/>
                </a:lnTo>
                <a:lnTo>
                  <a:pt x="380" y="128"/>
                </a:lnTo>
                <a:lnTo>
                  <a:pt x="356" y="117"/>
                </a:lnTo>
                <a:close/>
                <a:moveTo>
                  <a:pt x="314" y="117"/>
                </a:moveTo>
                <a:lnTo>
                  <a:pt x="290" y="128"/>
                </a:lnTo>
                <a:lnTo>
                  <a:pt x="268" y="146"/>
                </a:lnTo>
                <a:lnTo>
                  <a:pt x="247" y="169"/>
                </a:lnTo>
                <a:lnTo>
                  <a:pt x="228" y="201"/>
                </a:lnTo>
                <a:lnTo>
                  <a:pt x="212" y="237"/>
                </a:lnTo>
                <a:lnTo>
                  <a:pt x="314" y="237"/>
                </a:lnTo>
                <a:lnTo>
                  <a:pt x="314" y="117"/>
                </a:lnTo>
                <a:close/>
                <a:moveTo>
                  <a:pt x="314" y="68"/>
                </a:moveTo>
                <a:lnTo>
                  <a:pt x="356" y="68"/>
                </a:lnTo>
                <a:lnTo>
                  <a:pt x="356" y="70"/>
                </a:lnTo>
                <a:lnTo>
                  <a:pt x="404" y="76"/>
                </a:lnTo>
                <a:lnTo>
                  <a:pt x="450" y="89"/>
                </a:lnTo>
                <a:lnTo>
                  <a:pt x="493" y="108"/>
                </a:lnTo>
                <a:lnTo>
                  <a:pt x="533" y="131"/>
                </a:lnTo>
                <a:lnTo>
                  <a:pt x="569" y="161"/>
                </a:lnTo>
                <a:lnTo>
                  <a:pt x="599" y="198"/>
                </a:lnTo>
                <a:lnTo>
                  <a:pt x="626" y="237"/>
                </a:lnTo>
                <a:lnTo>
                  <a:pt x="628" y="237"/>
                </a:lnTo>
                <a:lnTo>
                  <a:pt x="634" y="248"/>
                </a:lnTo>
                <a:lnTo>
                  <a:pt x="650" y="280"/>
                </a:lnTo>
                <a:lnTo>
                  <a:pt x="648" y="280"/>
                </a:lnTo>
                <a:lnTo>
                  <a:pt x="663" y="329"/>
                </a:lnTo>
                <a:lnTo>
                  <a:pt x="671" y="381"/>
                </a:lnTo>
                <a:lnTo>
                  <a:pt x="672" y="381"/>
                </a:lnTo>
                <a:lnTo>
                  <a:pt x="672" y="424"/>
                </a:lnTo>
                <a:lnTo>
                  <a:pt x="671" y="424"/>
                </a:lnTo>
                <a:lnTo>
                  <a:pt x="663" y="476"/>
                </a:lnTo>
                <a:lnTo>
                  <a:pt x="648" y="526"/>
                </a:lnTo>
                <a:lnTo>
                  <a:pt x="650" y="526"/>
                </a:lnTo>
                <a:lnTo>
                  <a:pt x="634" y="557"/>
                </a:lnTo>
                <a:lnTo>
                  <a:pt x="628" y="568"/>
                </a:lnTo>
                <a:lnTo>
                  <a:pt x="626" y="568"/>
                </a:lnTo>
                <a:lnTo>
                  <a:pt x="599" y="609"/>
                </a:lnTo>
                <a:lnTo>
                  <a:pt x="569" y="644"/>
                </a:lnTo>
                <a:lnTo>
                  <a:pt x="533" y="674"/>
                </a:lnTo>
                <a:lnTo>
                  <a:pt x="493" y="698"/>
                </a:lnTo>
                <a:lnTo>
                  <a:pt x="450" y="717"/>
                </a:lnTo>
                <a:lnTo>
                  <a:pt x="404" y="730"/>
                </a:lnTo>
                <a:lnTo>
                  <a:pt x="356" y="736"/>
                </a:lnTo>
                <a:lnTo>
                  <a:pt x="356" y="738"/>
                </a:lnTo>
                <a:lnTo>
                  <a:pt x="314" y="738"/>
                </a:lnTo>
                <a:lnTo>
                  <a:pt x="314" y="736"/>
                </a:lnTo>
                <a:lnTo>
                  <a:pt x="266" y="730"/>
                </a:lnTo>
                <a:lnTo>
                  <a:pt x="222" y="717"/>
                </a:lnTo>
                <a:lnTo>
                  <a:pt x="179" y="698"/>
                </a:lnTo>
                <a:lnTo>
                  <a:pt x="139" y="674"/>
                </a:lnTo>
                <a:lnTo>
                  <a:pt x="103" y="644"/>
                </a:lnTo>
                <a:lnTo>
                  <a:pt x="71" y="609"/>
                </a:lnTo>
                <a:lnTo>
                  <a:pt x="44" y="568"/>
                </a:lnTo>
                <a:lnTo>
                  <a:pt x="38" y="557"/>
                </a:lnTo>
                <a:lnTo>
                  <a:pt x="20" y="526"/>
                </a:lnTo>
                <a:lnTo>
                  <a:pt x="23" y="526"/>
                </a:lnTo>
                <a:lnTo>
                  <a:pt x="8" y="476"/>
                </a:lnTo>
                <a:lnTo>
                  <a:pt x="1" y="424"/>
                </a:lnTo>
                <a:lnTo>
                  <a:pt x="0" y="424"/>
                </a:lnTo>
                <a:lnTo>
                  <a:pt x="0" y="381"/>
                </a:lnTo>
                <a:lnTo>
                  <a:pt x="1" y="381"/>
                </a:lnTo>
                <a:lnTo>
                  <a:pt x="8" y="329"/>
                </a:lnTo>
                <a:lnTo>
                  <a:pt x="23" y="280"/>
                </a:lnTo>
                <a:lnTo>
                  <a:pt x="20" y="280"/>
                </a:lnTo>
                <a:lnTo>
                  <a:pt x="38" y="248"/>
                </a:lnTo>
                <a:lnTo>
                  <a:pt x="44" y="237"/>
                </a:lnTo>
                <a:lnTo>
                  <a:pt x="71" y="198"/>
                </a:lnTo>
                <a:lnTo>
                  <a:pt x="103" y="161"/>
                </a:lnTo>
                <a:lnTo>
                  <a:pt x="139" y="131"/>
                </a:lnTo>
                <a:lnTo>
                  <a:pt x="179" y="108"/>
                </a:lnTo>
                <a:lnTo>
                  <a:pt x="222" y="89"/>
                </a:lnTo>
                <a:lnTo>
                  <a:pt x="266" y="76"/>
                </a:lnTo>
                <a:lnTo>
                  <a:pt x="314" y="70"/>
                </a:lnTo>
                <a:lnTo>
                  <a:pt x="314" y="68"/>
                </a:lnTo>
                <a:close/>
                <a:moveTo>
                  <a:pt x="1045" y="0"/>
                </a:moveTo>
                <a:lnTo>
                  <a:pt x="1232" y="0"/>
                </a:lnTo>
                <a:lnTo>
                  <a:pt x="1232" y="944"/>
                </a:lnTo>
                <a:lnTo>
                  <a:pt x="1045" y="944"/>
                </a:lnTo>
                <a:lnTo>
                  <a:pt x="1045" y="0"/>
                </a:lnTo>
                <a:close/>
              </a:path>
            </a:pathLst>
          </a:custGeom>
          <a:solidFill>
            <a:schemeClr val="tx1"/>
          </a:solidFill>
          <a:ln>
            <a:noFill/>
          </a:ln>
        </p:spPr>
        <p:txBody>
          <a:bodyPr lIns="121920" tIns="60960" rIns="121920" bIns="60960"/>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8926" name="Freeform 9"/>
          <p:cNvSpPr>
            <a:spLocks noEditPoints="1"/>
          </p:cNvSpPr>
          <p:nvPr/>
        </p:nvSpPr>
        <p:spPr bwMode="auto">
          <a:xfrm>
            <a:off x="9130348" y="2808923"/>
            <a:ext cx="555625" cy="552450"/>
          </a:xfrm>
          <a:custGeom>
            <a:avLst/>
            <a:gdLst>
              <a:gd name="T0" fmla="*/ 319988 w 1021"/>
              <a:gd name="T1" fmla="*/ 358713 h 1018"/>
              <a:gd name="T2" fmla="*/ 319444 w 1021"/>
              <a:gd name="T3" fmla="*/ 510121 h 1018"/>
              <a:gd name="T4" fmla="*/ 321076 w 1021"/>
              <a:gd name="T5" fmla="*/ 511749 h 1018"/>
              <a:gd name="T6" fmla="*/ 446786 w 1021"/>
              <a:gd name="T7" fmla="*/ 511206 h 1018"/>
              <a:gd name="T8" fmla="*/ 447874 w 1021"/>
              <a:gd name="T9" fmla="*/ 359798 h 1018"/>
              <a:gd name="T10" fmla="*/ 446241 w 1021"/>
              <a:gd name="T11" fmla="*/ 358713 h 1018"/>
              <a:gd name="T12" fmla="*/ 148566 w 1021"/>
              <a:gd name="T13" fmla="*/ 358713 h 1018"/>
              <a:gd name="T14" fmla="*/ 145845 w 1021"/>
              <a:gd name="T15" fmla="*/ 359798 h 1018"/>
              <a:gd name="T16" fmla="*/ 131151 w 1021"/>
              <a:gd name="T17" fmla="*/ 374993 h 1018"/>
              <a:gd name="T18" fmla="*/ 131151 w 1021"/>
              <a:gd name="T19" fmla="*/ 422749 h 1018"/>
              <a:gd name="T20" fmla="*/ 131151 w 1021"/>
              <a:gd name="T21" fmla="*/ 424377 h 1018"/>
              <a:gd name="T22" fmla="*/ 146933 w 1021"/>
              <a:gd name="T23" fmla="*/ 439030 h 1018"/>
              <a:gd name="T24" fmla="*/ 228018 w 1021"/>
              <a:gd name="T25" fmla="*/ 439030 h 1018"/>
              <a:gd name="T26" fmla="*/ 229651 w 1021"/>
              <a:gd name="T27" fmla="*/ 439030 h 1018"/>
              <a:gd name="T28" fmla="*/ 244889 w 1021"/>
              <a:gd name="T29" fmla="*/ 423292 h 1018"/>
              <a:gd name="T30" fmla="*/ 244889 w 1021"/>
              <a:gd name="T31" fmla="*/ 376078 h 1018"/>
              <a:gd name="T32" fmla="*/ 244344 w 1021"/>
              <a:gd name="T33" fmla="*/ 373365 h 1018"/>
              <a:gd name="T34" fmla="*/ 228563 w 1021"/>
              <a:gd name="T35" fmla="*/ 358713 h 1018"/>
              <a:gd name="T36" fmla="*/ 148566 w 1021"/>
              <a:gd name="T37" fmla="*/ 358713 h 1018"/>
              <a:gd name="T38" fmla="*/ 484879 w 1021"/>
              <a:gd name="T39" fmla="*/ 269713 h 1018"/>
              <a:gd name="T40" fmla="*/ 485968 w 1021"/>
              <a:gd name="T41" fmla="*/ 270256 h 1018"/>
              <a:gd name="T42" fmla="*/ 485968 w 1021"/>
              <a:gd name="T43" fmla="*/ 552450 h 1018"/>
              <a:gd name="T44" fmla="*/ 69657 w 1021"/>
              <a:gd name="T45" fmla="*/ 552450 h 1018"/>
              <a:gd name="T46" fmla="*/ 69113 w 1021"/>
              <a:gd name="T47" fmla="*/ 551365 h 1018"/>
              <a:gd name="T48" fmla="*/ 69113 w 1021"/>
              <a:gd name="T49" fmla="*/ 269713 h 1018"/>
              <a:gd name="T50" fmla="*/ 426106 w 1021"/>
              <a:gd name="T51" fmla="*/ 0 h 1018"/>
              <a:gd name="T52" fmla="*/ 426106 w 1021"/>
              <a:gd name="T53" fmla="*/ 122646 h 1018"/>
              <a:gd name="T54" fmla="*/ 428827 w 1021"/>
              <a:gd name="T55" fmla="*/ 126988 h 1018"/>
              <a:gd name="T56" fmla="*/ 555625 w 1021"/>
              <a:gd name="T57" fmla="*/ 230097 h 1018"/>
              <a:gd name="T58" fmla="*/ 555081 w 1021"/>
              <a:gd name="T59" fmla="*/ 230640 h 1018"/>
              <a:gd name="T60" fmla="*/ 1633 w 1021"/>
              <a:gd name="T61" fmla="*/ 230640 h 1018"/>
              <a:gd name="T62" fmla="*/ 0 w 1021"/>
              <a:gd name="T63" fmla="*/ 230640 h 1018"/>
              <a:gd name="T64" fmla="*/ 544 w 1021"/>
              <a:gd name="T65" fmla="*/ 229012 h 1018"/>
              <a:gd name="T66" fmla="*/ 261214 w 1021"/>
              <a:gd name="T67" fmla="*/ 16823 h 1018"/>
              <a:gd name="T68" fmla="*/ 266656 w 1021"/>
              <a:gd name="T69" fmla="*/ 15195 h 1018"/>
              <a:gd name="T70" fmla="*/ 290601 w 1021"/>
              <a:gd name="T71" fmla="*/ 16280 h 1018"/>
              <a:gd name="T72" fmla="*/ 294955 w 1021"/>
              <a:gd name="T73" fmla="*/ 17908 h 1018"/>
              <a:gd name="T74" fmla="*/ 368421 w 1021"/>
              <a:gd name="T75" fmla="*/ 77061 h 1018"/>
              <a:gd name="T76" fmla="*/ 371142 w 1021"/>
              <a:gd name="T77" fmla="*/ 75433 h 1018"/>
              <a:gd name="T78" fmla="*/ 426106 w 1021"/>
              <a:gd name="T79" fmla="*/ 0 h 101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21" h="1018">
                <a:moveTo>
                  <a:pt x="590" y="661"/>
                </a:moveTo>
                <a:lnTo>
                  <a:pt x="588" y="661"/>
                </a:lnTo>
                <a:lnTo>
                  <a:pt x="587" y="663"/>
                </a:lnTo>
                <a:lnTo>
                  <a:pt x="587" y="940"/>
                </a:lnTo>
                <a:lnTo>
                  <a:pt x="588" y="942"/>
                </a:lnTo>
                <a:lnTo>
                  <a:pt x="590" y="943"/>
                </a:lnTo>
                <a:lnTo>
                  <a:pt x="820" y="943"/>
                </a:lnTo>
                <a:lnTo>
                  <a:pt x="821" y="942"/>
                </a:lnTo>
                <a:lnTo>
                  <a:pt x="823" y="940"/>
                </a:lnTo>
                <a:lnTo>
                  <a:pt x="823" y="663"/>
                </a:lnTo>
                <a:lnTo>
                  <a:pt x="821" y="661"/>
                </a:lnTo>
                <a:lnTo>
                  <a:pt x="820" y="661"/>
                </a:lnTo>
                <a:lnTo>
                  <a:pt x="590" y="661"/>
                </a:lnTo>
                <a:close/>
                <a:moveTo>
                  <a:pt x="273" y="661"/>
                </a:moveTo>
                <a:lnTo>
                  <a:pt x="270" y="661"/>
                </a:lnTo>
                <a:lnTo>
                  <a:pt x="268" y="663"/>
                </a:lnTo>
                <a:lnTo>
                  <a:pt x="241" y="688"/>
                </a:lnTo>
                <a:lnTo>
                  <a:pt x="241" y="691"/>
                </a:lnTo>
                <a:lnTo>
                  <a:pt x="241" y="693"/>
                </a:lnTo>
                <a:lnTo>
                  <a:pt x="241" y="779"/>
                </a:lnTo>
                <a:lnTo>
                  <a:pt x="241" y="780"/>
                </a:lnTo>
                <a:lnTo>
                  <a:pt x="241" y="782"/>
                </a:lnTo>
                <a:lnTo>
                  <a:pt x="268" y="809"/>
                </a:lnTo>
                <a:lnTo>
                  <a:pt x="270" y="809"/>
                </a:lnTo>
                <a:lnTo>
                  <a:pt x="273" y="809"/>
                </a:lnTo>
                <a:lnTo>
                  <a:pt x="419" y="809"/>
                </a:lnTo>
                <a:lnTo>
                  <a:pt x="420" y="809"/>
                </a:lnTo>
                <a:lnTo>
                  <a:pt x="422" y="809"/>
                </a:lnTo>
                <a:lnTo>
                  <a:pt x="449" y="782"/>
                </a:lnTo>
                <a:lnTo>
                  <a:pt x="450" y="780"/>
                </a:lnTo>
                <a:lnTo>
                  <a:pt x="450" y="779"/>
                </a:lnTo>
                <a:lnTo>
                  <a:pt x="450" y="693"/>
                </a:lnTo>
                <a:lnTo>
                  <a:pt x="450" y="691"/>
                </a:lnTo>
                <a:lnTo>
                  <a:pt x="449" y="688"/>
                </a:lnTo>
                <a:lnTo>
                  <a:pt x="422" y="663"/>
                </a:lnTo>
                <a:lnTo>
                  <a:pt x="420" y="661"/>
                </a:lnTo>
                <a:lnTo>
                  <a:pt x="419" y="661"/>
                </a:lnTo>
                <a:lnTo>
                  <a:pt x="273" y="661"/>
                </a:lnTo>
                <a:close/>
                <a:moveTo>
                  <a:pt x="128" y="497"/>
                </a:moveTo>
                <a:lnTo>
                  <a:pt x="891" y="497"/>
                </a:lnTo>
                <a:lnTo>
                  <a:pt x="893" y="497"/>
                </a:lnTo>
                <a:lnTo>
                  <a:pt x="893" y="498"/>
                </a:lnTo>
                <a:lnTo>
                  <a:pt x="893" y="1016"/>
                </a:lnTo>
                <a:lnTo>
                  <a:pt x="893" y="1018"/>
                </a:lnTo>
                <a:lnTo>
                  <a:pt x="891" y="1018"/>
                </a:lnTo>
                <a:lnTo>
                  <a:pt x="128" y="1018"/>
                </a:lnTo>
                <a:lnTo>
                  <a:pt x="127" y="1018"/>
                </a:lnTo>
                <a:lnTo>
                  <a:pt x="127" y="1016"/>
                </a:lnTo>
                <a:lnTo>
                  <a:pt x="127" y="498"/>
                </a:lnTo>
                <a:lnTo>
                  <a:pt x="127" y="497"/>
                </a:lnTo>
                <a:lnTo>
                  <a:pt x="128" y="497"/>
                </a:lnTo>
                <a:close/>
                <a:moveTo>
                  <a:pt x="783" y="0"/>
                </a:moveTo>
                <a:lnTo>
                  <a:pt x="783" y="223"/>
                </a:lnTo>
                <a:lnTo>
                  <a:pt x="783" y="226"/>
                </a:lnTo>
                <a:lnTo>
                  <a:pt x="787" y="231"/>
                </a:lnTo>
                <a:lnTo>
                  <a:pt x="788" y="234"/>
                </a:lnTo>
                <a:lnTo>
                  <a:pt x="1020" y="422"/>
                </a:lnTo>
                <a:lnTo>
                  <a:pt x="1021" y="424"/>
                </a:lnTo>
                <a:lnTo>
                  <a:pt x="1021" y="425"/>
                </a:lnTo>
                <a:lnTo>
                  <a:pt x="1020" y="425"/>
                </a:lnTo>
                <a:lnTo>
                  <a:pt x="1018" y="425"/>
                </a:lnTo>
                <a:lnTo>
                  <a:pt x="3" y="425"/>
                </a:lnTo>
                <a:lnTo>
                  <a:pt x="0" y="425"/>
                </a:lnTo>
                <a:lnTo>
                  <a:pt x="0" y="424"/>
                </a:lnTo>
                <a:lnTo>
                  <a:pt x="1" y="422"/>
                </a:lnTo>
                <a:lnTo>
                  <a:pt x="477" y="33"/>
                </a:lnTo>
                <a:lnTo>
                  <a:pt x="480" y="31"/>
                </a:lnTo>
                <a:lnTo>
                  <a:pt x="485" y="30"/>
                </a:lnTo>
                <a:lnTo>
                  <a:pt x="490" y="28"/>
                </a:lnTo>
                <a:lnTo>
                  <a:pt x="531" y="28"/>
                </a:lnTo>
                <a:lnTo>
                  <a:pt x="534" y="30"/>
                </a:lnTo>
                <a:lnTo>
                  <a:pt x="539" y="31"/>
                </a:lnTo>
                <a:lnTo>
                  <a:pt x="542" y="33"/>
                </a:lnTo>
                <a:lnTo>
                  <a:pt x="674" y="140"/>
                </a:lnTo>
                <a:lnTo>
                  <a:pt x="677" y="142"/>
                </a:lnTo>
                <a:lnTo>
                  <a:pt x="680" y="140"/>
                </a:lnTo>
                <a:lnTo>
                  <a:pt x="682" y="139"/>
                </a:lnTo>
                <a:lnTo>
                  <a:pt x="715" y="3"/>
                </a:lnTo>
                <a:lnTo>
                  <a:pt x="78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8927" name="矩形 15"/>
          <p:cNvSpPr>
            <a:spLocks noChangeArrowheads="1"/>
          </p:cNvSpPr>
          <p:nvPr/>
        </p:nvSpPr>
        <p:spPr bwMode="auto">
          <a:xfrm>
            <a:off x="2043748" y="5964873"/>
            <a:ext cx="8342312"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en-US" altLang="zh-CN"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r>
              <a:rPr lang="zh-CN" altLang="en-US"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r>
              <a:rPr lang="zh-CN" altLang="en-US"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rPr>
              <a:t>Please read the instructions and more work at the end of the manual template.</a:t>
            </a:r>
            <a:endParaRPr lang="en-US" altLang="zh-CN" sz="1200" b="1">
              <a:solidFill>
                <a:srgbClr val="445469"/>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28" name="TextBox 13"/>
          <p:cNvSpPr txBox="1">
            <a:spLocks noChangeArrowheads="1"/>
          </p:cNvSpPr>
          <p:nvPr/>
        </p:nvSpPr>
        <p:spPr bwMode="auto">
          <a:xfrm>
            <a:off x="2043748" y="3853498"/>
            <a:ext cx="16144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29" name="TextBox 13"/>
          <p:cNvSpPr txBox="1">
            <a:spLocks noChangeArrowheads="1"/>
          </p:cNvSpPr>
          <p:nvPr/>
        </p:nvSpPr>
        <p:spPr bwMode="auto">
          <a:xfrm>
            <a:off x="2051685" y="4172585"/>
            <a:ext cx="16732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add your words here</a:t>
            </a:r>
            <a:r>
              <a:rPr lang="zh-CN" altLang="en-US" sz="1100" b="1">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0" name="TextBox 13"/>
          <p:cNvSpPr txBox="1">
            <a:spLocks noChangeArrowheads="1"/>
          </p:cNvSpPr>
          <p:nvPr/>
        </p:nvSpPr>
        <p:spPr bwMode="auto">
          <a:xfrm>
            <a:off x="4215448" y="3853498"/>
            <a:ext cx="16144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1" name="TextBox 13"/>
          <p:cNvSpPr txBox="1">
            <a:spLocks noChangeArrowheads="1"/>
          </p:cNvSpPr>
          <p:nvPr/>
        </p:nvSpPr>
        <p:spPr bwMode="auto">
          <a:xfrm>
            <a:off x="4223385" y="4172585"/>
            <a:ext cx="16732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r>
              <a:rPr lang="zh-CN" altLang="en-US"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2" name="TextBox 13"/>
          <p:cNvSpPr txBox="1">
            <a:spLocks noChangeArrowheads="1"/>
          </p:cNvSpPr>
          <p:nvPr/>
        </p:nvSpPr>
        <p:spPr bwMode="auto">
          <a:xfrm>
            <a:off x="6415723" y="3853498"/>
            <a:ext cx="16144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3" name="TextBox 13"/>
          <p:cNvSpPr txBox="1">
            <a:spLocks noChangeArrowheads="1"/>
          </p:cNvSpPr>
          <p:nvPr/>
        </p:nvSpPr>
        <p:spPr bwMode="auto">
          <a:xfrm>
            <a:off x="6423660" y="4172585"/>
            <a:ext cx="16732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add your words here</a:t>
            </a:r>
            <a:r>
              <a:rPr lang="zh-CN" altLang="en-US" sz="1100" b="1">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4" name="TextBox 13"/>
          <p:cNvSpPr txBox="1">
            <a:spLocks noChangeArrowheads="1"/>
          </p:cNvSpPr>
          <p:nvPr/>
        </p:nvSpPr>
        <p:spPr bwMode="auto">
          <a:xfrm>
            <a:off x="8577898" y="3853498"/>
            <a:ext cx="16144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TITLE</a:t>
            </a:r>
            <a:endParaRPr lang="en-US" altLang="zh-CN" sz="14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38935" name="TextBox 13"/>
          <p:cNvSpPr txBox="1">
            <a:spLocks noChangeArrowheads="1"/>
          </p:cNvSpPr>
          <p:nvPr/>
        </p:nvSpPr>
        <p:spPr bwMode="auto">
          <a:xfrm>
            <a:off x="8585835" y="4172585"/>
            <a:ext cx="16732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add your words here</a:t>
            </a:r>
            <a:r>
              <a:rPr lang="zh-CN" altLang="en-US"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t>
            </a:r>
            <a:r>
              <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rPr>
              <a:t>according to your need to draw the text box size</a:t>
            </a:r>
            <a:endParaRPr lang="en-US" altLang="zh-CN" sz="1100" b="1">
              <a:solidFill>
                <a:schemeClr val="bg1"/>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grpSp>
        <p:nvGrpSpPr>
          <p:cNvPr id="23" name="Group 468"/>
          <p:cNvGrpSpPr/>
          <p:nvPr/>
        </p:nvGrpSpPr>
        <p:grpSpPr>
          <a:xfrm>
            <a:off x="3561398" y="839916"/>
            <a:ext cx="5054600" cy="1116519"/>
            <a:chOff x="3568700" y="186058"/>
            <a:chExt cx="5054600" cy="1116519"/>
          </a:xfrm>
        </p:grpSpPr>
        <p:sp>
          <p:nvSpPr>
            <p:cNvPr id="24"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25"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26" name="Group 471"/>
            <p:cNvGrpSpPr/>
            <p:nvPr/>
          </p:nvGrpSpPr>
          <p:grpSpPr>
            <a:xfrm>
              <a:off x="3669560" y="853565"/>
              <a:ext cx="4852881" cy="11430"/>
              <a:chOff x="5926470" y="6430886"/>
              <a:chExt cx="339061" cy="11430"/>
            </a:xfrm>
          </p:grpSpPr>
          <p:cxnSp>
            <p:nvCxnSpPr>
              <p:cNvPr id="27"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28"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998" y="1359219"/>
            <a:ext cx="10698480" cy="3255264"/>
          </a:xfrm>
          <a:prstGeom prst="rect">
            <a:avLst/>
          </a:prstGeom>
        </p:spPr>
      </p:pic>
      <p:sp>
        <p:nvSpPr>
          <p:cNvPr id="19461" name="Block Arc 51"/>
          <p:cNvSpPr/>
          <p:nvPr/>
        </p:nvSpPr>
        <p:spPr bwMode="auto">
          <a:xfrm>
            <a:off x="2578742" y="4601146"/>
            <a:ext cx="1617662" cy="1617663"/>
          </a:xfrm>
          <a:custGeom>
            <a:avLst/>
            <a:gdLst>
              <a:gd name="T0" fmla="*/ 0 w 1618211"/>
              <a:gd name="T1" fmla="*/ 808010 h 1618211"/>
              <a:gd name="T2" fmla="*/ 404005 w 1618211"/>
              <a:gd name="T3" fmla="*/ 108252 h 1618211"/>
              <a:gd name="T4" fmla="*/ 1212013 w 1618211"/>
              <a:gd name="T5" fmla="*/ 108252 h 1618211"/>
              <a:gd name="T6" fmla="*/ 1616017 w 1618211"/>
              <a:gd name="T7" fmla="*/ 808011 h 1618211"/>
              <a:gd name="T8" fmla="*/ 1368910 w 1618211"/>
              <a:gd name="T9" fmla="*/ 808010 h 1618211"/>
              <a:gd name="T10" fmla="*/ 1088459 w 1618211"/>
              <a:gd name="T11" fmla="*/ 322254 h 1618211"/>
              <a:gd name="T12" fmla="*/ 527557 w 1618211"/>
              <a:gd name="T13" fmla="*/ 322254 h 1618211"/>
              <a:gd name="T14" fmla="*/ 247104 w 1618211"/>
              <a:gd name="T15" fmla="*/ 808010 h 1618211"/>
              <a:gd name="T16" fmla="*/ 0 w 1618211"/>
              <a:gd name="T17" fmla="*/ 808010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chemeClr val="tx1">
              <a:lumMod val="65000"/>
              <a:lumOff val="35000"/>
            </a:schemeClr>
          </a:solidFill>
          <a:ln>
            <a:noFill/>
          </a:ln>
        </p:spPr>
        <p:txBody>
          <a:bodyPr anchor="ctr"/>
          <a:lstStyle/>
          <a:p>
            <a:endParaRPr lang="zh-CN" altLang="en-US" sz="1600" b="1">
              <a:latin typeface="Lantinghei SC Demibold" charset="-122"/>
              <a:ea typeface="Lantinghei SC Demibold" charset="-122"/>
              <a:cs typeface="Lantinghei SC Demibold" charset="-122"/>
            </a:endParaRPr>
          </a:p>
        </p:txBody>
      </p:sp>
      <p:sp>
        <p:nvSpPr>
          <p:cNvPr id="19462" name="Block Arc 52"/>
          <p:cNvSpPr/>
          <p:nvPr/>
        </p:nvSpPr>
        <p:spPr bwMode="auto">
          <a:xfrm rot="10800000">
            <a:off x="3947167" y="4599558"/>
            <a:ext cx="1617662" cy="1617662"/>
          </a:xfrm>
          <a:custGeom>
            <a:avLst/>
            <a:gdLst>
              <a:gd name="T0" fmla="*/ 0 w 1618211"/>
              <a:gd name="T1" fmla="*/ 808009 h 1618211"/>
              <a:gd name="T2" fmla="*/ 404005 w 1618211"/>
              <a:gd name="T3" fmla="*/ 108252 h 1618211"/>
              <a:gd name="T4" fmla="*/ 1212013 w 1618211"/>
              <a:gd name="T5" fmla="*/ 108252 h 1618211"/>
              <a:gd name="T6" fmla="*/ 1616017 w 1618211"/>
              <a:gd name="T7" fmla="*/ 808010 h 1618211"/>
              <a:gd name="T8" fmla="*/ 1368910 w 1618211"/>
              <a:gd name="T9" fmla="*/ 808009 h 1618211"/>
              <a:gd name="T10" fmla="*/ 1088459 w 1618211"/>
              <a:gd name="T11" fmla="*/ 322254 h 1618211"/>
              <a:gd name="T12" fmla="*/ 527557 w 1618211"/>
              <a:gd name="T13" fmla="*/ 322254 h 1618211"/>
              <a:gd name="T14" fmla="*/ 247104 w 1618211"/>
              <a:gd name="T15" fmla="*/ 808009 h 1618211"/>
              <a:gd name="T16" fmla="*/ 0 w 1618211"/>
              <a:gd name="T17" fmla="*/ 808009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chemeClr val="tx1">
              <a:lumMod val="65000"/>
              <a:lumOff val="35000"/>
            </a:schemeClr>
          </a:solidFill>
          <a:ln>
            <a:noFill/>
          </a:ln>
        </p:spPr>
        <p:txBody>
          <a:bodyPr anchor="ctr"/>
          <a:lstStyle/>
          <a:p>
            <a:endParaRPr lang="zh-CN" altLang="en-US" sz="1600" b="1">
              <a:latin typeface="Lantinghei SC Demibold" charset="-122"/>
              <a:ea typeface="Lantinghei SC Demibold" charset="-122"/>
              <a:cs typeface="Lantinghei SC Demibold" charset="-122"/>
            </a:endParaRPr>
          </a:p>
        </p:txBody>
      </p:sp>
      <p:sp>
        <p:nvSpPr>
          <p:cNvPr id="19463" name="Block Arc 53"/>
          <p:cNvSpPr/>
          <p:nvPr/>
        </p:nvSpPr>
        <p:spPr bwMode="auto">
          <a:xfrm>
            <a:off x="5317180" y="4601146"/>
            <a:ext cx="1617663" cy="1617663"/>
          </a:xfrm>
          <a:custGeom>
            <a:avLst/>
            <a:gdLst>
              <a:gd name="T0" fmla="*/ 0 w 1618211"/>
              <a:gd name="T1" fmla="*/ 808010 h 1618211"/>
              <a:gd name="T2" fmla="*/ 404005 w 1618211"/>
              <a:gd name="T3" fmla="*/ 108252 h 1618211"/>
              <a:gd name="T4" fmla="*/ 1212015 w 1618211"/>
              <a:gd name="T5" fmla="*/ 108252 h 1618211"/>
              <a:gd name="T6" fmla="*/ 1616021 w 1618211"/>
              <a:gd name="T7" fmla="*/ 808011 h 1618211"/>
              <a:gd name="T8" fmla="*/ 1368914 w 1618211"/>
              <a:gd name="T9" fmla="*/ 808010 h 1618211"/>
              <a:gd name="T10" fmla="*/ 1088462 w 1618211"/>
              <a:gd name="T11" fmla="*/ 322254 h 1618211"/>
              <a:gd name="T12" fmla="*/ 527557 w 1618211"/>
              <a:gd name="T13" fmla="*/ 322254 h 1618211"/>
              <a:gd name="T14" fmla="*/ 247104 w 1618211"/>
              <a:gd name="T15" fmla="*/ 808010 h 1618211"/>
              <a:gd name="T16" fmla="*/ 0 w 1618211"/>
              <a:gd name="T17" fmla="*/ 808010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chemeClr val="tx1">
              <a:lumMod val="65000"/>
              <a:lumOff val="35000"/>
            </a:schemeClr>
          </a:solidFill>
          <a:ln>
            <a:noFill/>
          </a:ln>
        </p:spPr>
        <p:txBody>
          <a:bodyPr anchor="ctr"/>
          <a:lstStyle/>
          <a:p>
            <a:endParaRPr lang="zh-CN" altLang="en-US" sz="1600" b="1">
              <a:latin typeface="Lantinghei SC Demibold" charset="-122"/>
              <a:ea typeface="Lantinghei SC Demibold" charset="-122"/>
              <a:cs typeface="Lantinghei SC Demibold" charset="-122"/>
            </a:endParaRPr>
          </a:p>
        </p:txBody>
      </p:sp>
      <p:sp>
        <p:nvSpPr>
          <p:cNvPr id="19464" name="Block Arc 54"/>
          <p:cNvSpPr/>
          <p:nvPr/>
        </p:nvSpPr>
        <p:spPr bwMode="auto">
          <a:xfrm rot="10800000">
            <a:off x="6685604" y="4599558"/>
            <a:ext cx="1619250" cy="1617662"/>
          </a:xfrm>
          <a:custGeom>
            <a:avLst/>
            <a:gdLst>
              <a:gd name="T0" fmla="*/ 0 w 1618211"/>
              <a:gd name="T1" fmla="*/ 808009 h 1618211"/>
              <a:gd name="T2" fmla="*/ 405593 w 1618211"/>
              <a:gd name="T3" fmla="*/ 108252 h 1618211"/>
              <a:gd name="T4" fmla="*/ 1216779 w 1618211"/>
              <a:gd name="T5" fmla="*/ 108252 h 1618211"/>
              <a:gd name="T6" fmla="*/ 1622372 w 1618211"/>
              <a:gd name="T7" fmla="*/ 808010 h 1618211"/>
              <a:gd name="T8" fmla="*/ 1374294 w 1618211"/>
              <a:gd name="T9" fmla="*/ 808009 h 1618211"/>
              <a:gd name="T10" fmla="*/ 1092740 w 1618211"/>
              <a:gd name="T11" fmla="*/ 322254 h 1618211"/>
              <a:gd name="T12" fmla="*/ 529631 w 1618211"/>
              <a:gd name="T13" fmla="*/ 322254 h 1618211"/>
              <a:gd name="T14" fmla="*/ 248076 w 1618211"/>
              <a:gd name="T15" fmla="*/ 808009 h 1618211"/>
              <a:gd name="T16" fmla="*/ 0 w 1618211"/>
              <a:gd name="T17" fmla="*/ 808009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chemeClr val="tx1">
              <a:lumMod val="65000"/>
              <a:lumOff val="35000"/>
            </a:schemeClr>
          </a:solidFill>
          <a:ln>
            <a:noFill/>
          </a:ln>
        </p:spPr>
        <p:txBody>
          <a:bodyPr anchor="ctr"/>
          <a:lstStyle/>
          <a:p>
            <a:endParaRPr lang="zh-CN" altLang="en-US" sz="1600" b="1">
              <a:latin typeface="Lantinghei SC Demibold" charset="-122"/>
              <a:ea typeface="Lantinghei SC Demibold" charset="-122"/>
              <a:cs typeface="Lantinghei SC Demibold" charset="-122"/>
            </a:endParaRPr>
          </a:p>
        </p:txBody>
      </p:sp>
      <p:sp>
        <p:nvSpPr>
          <p:cNvPr id="19465" name="Block Arc 55"/>
          <p:cNvSpPr/>
          <p:nvPr/>
        </p:nvSpPr>
        <p:spPr bwMode="auto">
          <a:xfrm>
            <a:off x="8055617" y="4601146"/>
            <a:ext cx="1619250" cy="1617663"/>
          </a:xfrm>
          <a:custGeom>
            <a:avLst/>
            <a:gdLst>
              <a:gd name="T0" fmla="*/ 0 w 1618211"/>
              <a:gd name="T1" fmla="*/ 808010 h 1618211"/>
              <a:gd name="T2" fmla="*/ 405593 w 1618211"/>
              <a:gd name="T3" fmla="*/ 108252 h 1618211"/>
              <a:gd name="T4" fmla="*/ 1216779 w 1618211"/>
              <a:gd name="T5" fmla="*/ 108252 h 1618211"/>
              <a:gd name="T6" fmla="*/ 1622372 w 1618211"/>
              <a:gd name="T7" fmla="*/ 808011 h 1618211"/>
              <a:gd name="T8" fmla="*/ 1374294 w 1618211"/>
              <a:gd name="T9" fmla="*/ 808010 h 1618211"/>
              <a:gd name="T10" fmla="*/ 1092740 w 1618211"/>
              <a:gd name="T11" fmla="*/ 322254 h 1618211"/>
              <a:gd name="T12" fmla="*/ 529631 w 1618211"/>
              <a:gd name="T13" fmla="*/ 322254 h 1618211"/>
              <a:gd name="T14" fmla="*/ 248076 w 1618211"/>
              <a:gd name="T15" fmla="*/ 808010 h 1618211"/>
              <a:gd name="T16" fmla="*/ 0 w 1618211"/>
              <a:gd name="T17" fmla="*/ 808010 h 1618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8211" h="1618211">
                <a:moveTo>
                  <a:pt x="0" y="809106"/>
                </a:moveTo>
                <a:cubicBezTo>
                  <a:pt x="0" y="520040"/>
                  <a:pt x="154215" y="252932"/>
                  <a:pt x="404553" y="108400"/>
                </a:cubicBezTo>
                <a:cubicBezTo>
                  <a:pt x="654891" y="-36133"/>
                  <a:pt x="963321" y="-36133"/>
                  <a:pt x="1213659" y="108400"/>
                </a:cubicBezTo>
                <a:cubicBezTo>
                  <a:pt x="1463997" y="252933"/>
                  <a:pt x="1618212" y="520041"/>
                  <a:pt x="1618212" y="809107"/>
                </a:cubicBezTo>
                <a:lnTo>
                  <a:pt x="1370770" y="809106"/>
                </a:lnTo>
                <a:cubicBezTo>
                  <a:pt x="1370770" y="608442"/>
                  <a:pt x="1263718" y="423021"/>
                  <a:pt x="1089938" y="322690"/>
                </a:cubicBezTo>
                <a:cubicBezTo>
                  <a:pt x="916158" y="222358"/>
                  <a:pt x="702053" y="222358"/>
                  <a:pt x="528273" y="322690"/>
                </a:cubicBezTo>
                <a:cubicBezTo>
                  <a:pt x="354493" y="423022"/>
                  <a:pt x="247440" y="608443"/>
                  <a:pt x="247440" y="809106"/>
                </a:cubicBezTo>
                <a:lnTo>
                  <a:pt x="0" y="809106"/>
                </a:lnTo>
                <a:close/>
              </a:path>
            </a:pathLst>
          </a:custGeom>
          <a:solidFill>
            <a:schemeClr val="tx1">
              <a:lumMod val="65000"/>
              <a:lumOff val="35000"/>
            </a:schemeClr>
          </a:solidFill>
          <a:ln>
            <a:noFill/>
          </a:ln>
        </p:spPr>
        <p:txBody>
          <a:bodyPr anchor="ctr"/>
          <a:lstStyle/>
          <a:p>
            <a:endParaRPr lang="zh-CN" altLang="en-US" sz="1600" b="1">
              <a:latin typeface="Lantinghei SC Demibold" charset="-122"/>
              <a:ea typeface="Lantinghei SC Demibold" charset="-122"/>
              <a:cs typeface="Lantinghei SC Demibold" charset="-122"/>
            </a:endParaRPr>
          </a:p>
        </p:txBody>
      </p:sp>
      <p:sp>
        <p:nvSpPr>
          <p:cNvPr id="19466" name="Freeform 62"/>
          <p:cNvSpPr/>
          <p:nvPr/>
        </p:nvSpPr>
        <p:spPr bwMode="auto">
          <a:xfrm>
            <a:off x="2921642" y="4956745"/>
            <a:ext cx="939800" cy="939800"/>
          </a:xfrm>
          <a:custGeom>
            <a:avLst/>
            <a:gdLst>
              <a:gd name="T0" fmla="*/ 0 w 905504"/>
              <a:gd name="T1" fmla="*/ 545581 h 905504"/>
              <a:gd name="T2" fmla="*/ 159797 w 905504"/>
              <a:gd name="T3" fmla="*/ 159797 h 905504"/>
              <a:gd name="T4" fmla="*/ 545581 w 905504"/>
              <a:gd name="T5" fmla="*/ 0 h 905504"/>
              <a:gd name="T6" fmla="*/ 931366 w 905504"/>
              <a:gd name="T7" fmla="*/ 159797 h 905504"/>
              <a:gd name="T8" fmla="*/ 1091163 w 905504"/>
              <a:gd name="T9" fmla="*/ 545581 h 905504"/>
              <a:gd name="T10" fmla="*/ 931366 w 905504"/>
              <a:gd name="T11" fmla="*/ 931366 h 905504"/>
              <a:gd name="T12" fmla="*/ 545581 w 905504"/>
              <a:gd name="T13" fmla="*/ 1091163 h 905504"/>
              <a:gd name="T14" fmla="*/ 159797 w 905504"/>
              <a:gd name="T15" fmla="*/ 931366 h 905504"/>
              <a:gd name="T16" fmla="*/ 0 w 905504"/>
              <a:gd name="T17" fmla="*/ 545581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65000"/>
                <a:lumOff val="35000"/>
              </a:schemeClr>
            </a:solidFill>
            <a:prstDash val="sysDot"/>
            <a:miter lim="800000"/>
          </a:ln>
          <a:extLst>
            <a:ext uri="{909E8E84-426E-40DD-AFC4-6F175D3DCCD1}">
              <a14:hiddenFill xmlns:a14="http://schemas.microsoft.com/office/drawing/2010/main">
                <a:solidFill>
                  <a:srgbClr val="FFFFFF"/>
                </a:solidFill>
              </a14:hiddenFill>
            </a:ext>
          </a:extLst>
        </p:spPr>
        <p:txBody>
          <a:bodyPr lIns="182880" tIns="182880" rIns="158008" bIns="158008" anchor="ctr"/>
          <a:lstStyle>
            <a:lvl1pPr defTabSz="887095">
              <a:defRPr>
                <a:solidFill>
                  <a:schemeClr val="tx1"/>
                </a:solidFill>
                <a:latin typeface="Calibri" panose="020F0502020204030204" charset="0"/>
                <a:ea typeface="宋体" panose="02010600030101010101" pitchFamily="2" charset="-122"/>
              </a:defRPr>
            </a:lvl1pPr>
            <a:lvl2pPr marL="742950" indent="-285750" defTabSz="887095">
              <a:defRPr>
                <a:solidFill>
                  <a:schemeClr val="tx1"/>
                </a:solidFill>
                <a:latin typeface="Calibri" panose="020F0502020204030204" charset="0"/>
                <a:ea typeface="宋体" panose="02010600030101010101" pitchFamily="2" charset="-122"/>
              </a:defRPr>
            </a:lvl2pPr>
            <a:lvl3pPr marL="1143000" indent="-228600" defTabSz="887095">
              <a:defRPr>
                <a:solidFill>
                  <a:schemeClr val="tx1"/>
                </a:solidFill>
                <a:latin typeface="Calibri" panose="020F0502020204030204" charset="0"/>
                <a:ea typeface="宋体" panose="02010600030101010101" pitchFamily="2" charset="-122"/>
              </a:defRPr>
            </a:lvl3pPr>
            <a:lvl4pPr marL="1600200" indent="-228600" defTabSz="887095">
              <a:defRPr>
                <a:solidFill>
                  <a:schemeClr val="tx1"/>
                </a:solidFill>
                <a:latin typeface="Calibri" panose="020F0502020204030204" charset="0"/>
                <a:ea typeface="宋体" panose="02010600030101010101" pitchFamily="2" charset="-122"/>
              </a:defRPr>
            </a:lvl4pPr>
            <a:lvl5pPr marL="2057400" indent="-228600" defTabSz="887095">
              <a:defRPr>
                <a:solidFill>
                  <a:schemeClr val="tx1"/>
                </a:solidFill>
                <a:latin typeface="Calibri" panose="020F0502020204030204" charset="0"/>
                <a:ea typeface="宋体" panose="02010600030101010101" pitchFamily="2" charset="-122"/>
              </a:defRPr>
            </a:lvl5pPr>
            <a:lvl6pPr marL="25146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lnSpc>
                <a:spcPct val="90000"/>
              </a:lnSpc>
              <a:spcAft>
                <a:spcPct val="35000"/>
              </a:spcAft>
            </a:pPr>
            <a:r>
              <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rPr>
              <a:t>1</a:t>
            </a:r>
            <a:endPar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67" name="Freeform 63"/>
          <p:cNvSpPr/>
          <p:nvPr/>
        </p:nvSpPr>
        <p:spPr bwMode="auto">
          <a:xfrm>
            <a:off x="4293242" y="4956745"/>
            <a:ext cx="939800" cy="939800"/>
          </a:xfrm>
          <a:custGeom>
            <a:avLst/>
            <a:gdLst>
              <a:gd name="T0" fmla="*/ 0 w 905504"/>
              <a:gd name="T1" fmla="*/ 545581 h 905504"/>
              <a:gd name="T2" fmla="*/ 159797 w 905504"/>
              <a:gd name="T3" fmla="*/ 159797 h 905504"/>
              <a:gd name="T4" fmla="*/ 545581 w 905504"/>
              <a:gd name="T5" fmla="*/ 0 h 905504"/>
              <a:gd name="T6" fmla="*/ 931366 w 905504"/>
              <a:gd name="T7" fmla="*/ 159797 h 905504"/>
              <a:gd name="T8" fmla="*/ 1091163 w 905504"/>
              <a:gd name="T9" fmla="*/ 545581 h 905504"/>
              <a:gd name="T10" fmla="*/ 931366 w 905504"/>
              <a:gd name="T11" fmla="*/ 931366 h 905504"/>
              <a:gd name="T12" fmla="*/ 545581 w 905504"/>
              <a:gd name="T13" fmla="*/ 1091163 h 905504"/>
              <a:gd name="T14" fmla="*/ 159797 w 905504"/>
              <a:gd name="T15" fmla="*/ 931366 h 905504"/>
              <a:gd name="T16" fmla="*/ 0 w 905504"/>
              <a:gd name="T17" fmla="*/ 545581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65000"/>
                <a:lumOff val="35000"/>
              </a:schemeClr>
            </a:solidFill>
            <a:prstDash val="sysDot"/>
            <a:miter lim="800000"/>
          </a:ln>
          <a:extLst>
            <a:ext uri="{909E8E84-426E-40DD-AFC4-6F175D3DCCD1}">
              <a14:hiddenFill xmlns:a14="http://schemas.microsoft.com/office/drawing/2010/main">
                <a:solidFill>
                  <a:srgbClr val="FFFFFF"/>
                </a:solidFill>
              </a14:hiddenFill>
            </a:ext>
          </a:extLst>
        </p:spPr>
        <p:txBody>
          <a:bodyPr lIns="182880" tIns="182880" rIns="158008" bIns="158008" anchor="ctr"/>
          <a:lstStyle>
            <a:lvl1pPr defTabSz="887095">
              <a:defRPr>
                <a:solidFill>
                  <a:schemeClr val="tx1"/>
                </a:solidFill>
                <a:latin typeface="Calibri" panose="020F0502020204030204" charset="0"/>
                <a:ea typeface="宋体" panose="02010600030101010101" pitchFamily="2" charset="-122"/>
              </a:defRPr>
            </a:lvl1pPr>
            <a:lvl2pPr marL="742950" indent="-285750" defTabSz="887095">
              <a:defRPr>
                <a:solidFill>
                  <a:schemeClr val="tx1"/>
                </a:solidFill>
                <a:latin typeface="Calibri" panose="020F0502020204030204" charset="0"/>
                <a:ea typeface="宋体" panose="02010600030101010101" pitchFamily="2" charset="-122"/>
              </a:defRPr>
            </a:lvl2pPr>
            <a:lvl3pPr marL="1143000" indent="-228600" defTabSz="887095">
              <a:defRPr>
                <a:solidFill>
                  <a:schemeClr val="tx1"/>
                </a:solidFill>
                <a:latin typeface="Calibri" panose="020F0502020204030204" charset="0"/>
                <a:ea typeface="宋体" panose="02010600030101010101" pitchFamily="2" charset="-122"/>
              </a:defRPr>
            </a:lvl3pPr>
            <a:lvl4pPr marL="1600200" indent="-228600" defTabSz="887095">
              <a:defRPr>
                <a:solidFill>
                  <a:schemeClr val="tx1"/>
                </a:solidFill>
                <a:latin typeface="Calibri" panose="020F0502020204030204" charset="0"/>
                <a:ea typeface="宋体" panose="02010600030101010101" pitchFamily="2" charset="-122"/>
              </a:defRPr>
            </a:lvl4pPr>
            <a:lvl5pPr marL="2057400" indent="-228600" defTabSz="887095">
              <a:defRPr>
                <a:solidFill>
                  <a:schemeClr val="tx1"/>
                </a:solidFill>
                <a:latin typeface="Calibri" panose="020F0502020204030204" charset="0"/>
                <a:ea typeface="宋体" panose="02010600030101010101" pitchFamily="2" charset="-122"/>
              </a:defRPr>
            </a:lvl5pPr>
            <a:lvl6pPr marL="25146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lnSpc>
                <a:spcPct val="90000"/>
              </a:lnSpc>
              <a:spcAft>
                <a:spcPct val="35000"/>
              </a:spcAft>
            </a:pPr>
            <a:r>
              <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rPr>
              <a:t>2</a:t>
            </a:r>
            <a:endPar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68" name="Freeform 64"/>
          <p:cNvSpPr/>
          <p:nvPr/>
        </p:nvSpPr>
        <p:spPr bwMode="auto">
          <a:xfrm>
            <a:off x="5664842" y="4956745"/>
            <a:ext cx="939800" cy="939800"/>
          </a:xfrm>
          <a:custGeom>
            <a:avLst/>
            <a:gdLst>
              <a:gd name="T0" fmla="*/ 0 w 905504"/>
              <a:gd name="T1" fmla="*/ 545581 h 905504"/>
              <a:gd name="T2" fmla="*/ 159797 w 905504"/>
              <a:gd name="T3" fmla="*/ 159797 h 905504"/>
              <a:gd name="T4" fmla="*/ 545581 w 905504"/>
              <a:gd name="T5" fmla="*/ 0 h 905504"/>
              <a:gd name="T6" fmla="*/ 931366 w 905504"/>
              <a:gd name="T7" fmla="*/ 159797 h 905504"/>
              <a:gd name="T8" fmla="*/ 1091163 w 905504"/>
              <a:gd name="T9" fmla="*/ 545581 h 905504"/>
              <a:gd name="T10" fmla="*/ 931366 w 905504"/>
              <a:gd name="T11" fmla="*/ 931366 h 905504"/>
              <a:gd name="T12" fmla="*/ 545581 w 905504"/>
              <a:gd name="T13" fmla="*/ 1091163 h 905504"/>
              <a:gd name="T14" fmla="*/ 159797 w 905504"/>
              <a:gd name="T15" fmla="*/ 931366 h 905504"/>
              <a:gd name="T16" fmla="*/ 0 w 905504"/>
              <a:gd name="T17" fmla="*/ 545581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65000"/>
                <a:lumOff val="35000"/>
              </a:schemeClr>
            </a:solidFill>
            <a:prstDash val="sysDot"/>
            <a:miter lim="800000"/>
          </a:ln>
          <a:extLst>
            <a:ext uri="{909E8E84-426E-40DD-AFC4-6F175D3DCCD1}">
              <a14:hiddenFill xmlns:a14="http://schemas.microsoft.com/office/drawing/2010/main">
                <a:solidFill>
                  <a:srgbClr val="FFFFFF"/>
                </a:solidFill>
              </a14:hiddenFill>
            </a:ext>
          </a:extLst>
        </p:spPr>
        <p:txBody>
          <a:bodyPr lIns="182880" tIns="182880" rIns="158008" bIns="158008" anchor="ctr"/>
          <a:lstStyle>
            <a:lvl1pPr defTabSz="887095">
              <a:defRPr>
                <a:solidFill>
                  <a:schemeClr val="tx1"/>
                </a:solidFill>
                <a:latin typeface="Calibri" panose="020F0502020204030204" charset="0"/>
                <a:ea typeface="宋体" panose="02010600030101010101" pitchFamily="2" charset="-122"/>
              </a:defRPr>
            </a:lvl1pPr>
            <a:lvl2pPr marL="742950" indent="-285750" defTabSz="887095">
              <a:defRPr>
                <a:solidFill>
                  <a:schemeClr val="tx1"/>
                </a:solidFill>
                <a:latin typeface="Calibri" panose="020F0502020204030204" charset="0"/>
                <a:ea typeface="宋体" panose="02010600030101010101" pitchFamily="2" charset="-122"/>
              </a:defRPr>
            </a:lvl2pPr>
            <a:lvl3pPr marL="1143000" indent="-228600" defTabSz="887095">
              <a:defRPr>
                <a:solidFill>
                  <a:schemeClr val="tx1"/>
                </a:solidFill>
                <a:latin typeface="Calibri" panose="020F0502020204030204" charset="0"/>
                <a:ea typeface="宋体" panose="02010600030101010101" pitchFamily="2" charset="-122"/>
              </a:defRPr>
            </a:lvl3pPr>
            <a:lvl4pPr marL="1600200" indent="-228600" defTabSz="887095">
              <a:defRPr>
                <a:solidFill>
                  <a:schemeClr val="tx1"/>
                </a:solidFill>
                <a:latin typeface="Calibri" panose="020F0502020204030204" charset="0"/>
                <a:ea typeface="宋体" panose="02010600030101010101" pitchFamily="2" charset="-122"/>
              </a:defRPr>
            </a:lvl4pPr>
            <a:lvl5pPr marL="2057400" indent="-228600" defTabSz="887095">
              <a:defRPr>
                <a:solidFill>
                  <a:schemeClr val="tx1"/>
                </a:solidFill>
                <a:latin typeface="Calibri" panose="020F0502020204030204" charset="0"/>
                <a:ea typeface="宋体" panose="02010600030101010101" pitchFamily="2" charset="-122"/>
              </a:defRPr>
            </a:lvl5pPr>
            <a:lvl6pPr marL="25146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lnSpc>
                <a:spcPct val="90000"/>
              </a:lnSpc>
              <a:spcAft>
                <a:spcPct val="35000"/>
              </a:spcAft>
            </a:pPr>
            <a:r>
              <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rPr>
              <a:t>3</a:t>
            </a:r>
            <a:endPar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69" name="Freeform 65"/>
          <p:cNvSpPr/>
          <p:nvPr/>
        </p:nvSpPr>
        <p:spPr bwMode="auto">
          <a:xfrm>
            <a:off x="7036443" y="4956745"/>
            <a:ext cx="941387" cy="939800"/>
          </a:xfrm>
          <a:custGeom>
            <a:avLst/>
            <a:gdLst>
              <a:gd name="T0" fmla="*/ 0 w 905504"/>
              <a:gd name="T1" fmla="*/ 545581 h 905504"/>
              <a:gd name="T2" fmla="*/ 160878 w 905504"/>
              <a:gd name="T3" fmla="*/ 159797 h 905504"/>
              <a:gd name="T4" fmla="*/ 549276 w 905504"/>
              <a:gd name="T5" fmla="*/ 0 h 905504"/>
              <a:gd name="T6" fmla="*/ 937673 w 905504"/>
              <a:gd name="T7" fmla="*/ 159797 h 905504"/>
              <a:gd name="T8" fmla="*/ 1098553 w 905504"/>
              <a:gd name="T9" fmla="*/ 545581 h 905504"/>
              <a:gd name="T10" fmla="*/ 937673 w 905504"/>
              <a:gd name="T11" fmla="*/ 931366 h 905504"/>
              <a:gd name="T12" fmla="*/ 549276 w 905504"/>
              <a:gd name="T13" fmla="*/ 1091163 h 905504"/>
              <a:gd name="T14" fmla="*/ 160878 w 905504"/>
              <a:gd name="T15" fmla="*/ 931366 h 905504"/>
              <a:gd name="T16" fmla="*/ 0 w 905504"/>
              <a:gd name="T17" fmla="*/ 545581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65000"/>
                <a:lumOff val="35000"/>
              </a:schemeClr>
            </a:solidFill>
            <a:prstDash val="sysDot"/>
            <a:miter lim="800000"/>
          </a:ln>
          <a:extLst>
            <a:ext uri="{909E8E84-426E-40DD-AFC4-6F175D3DCCD1}">
              <a14:hiddenFill xmlns:a14="http://schemas.microsoft.com/office/drawing/2010/main">
                <a:solidFill>
                  <a:srgbClr val="FFFFFF"/>
                </a:solidFill>
              </a14:hiddenFill>
            </a:ext>
          </a:extLst>
        </p:spPr>
        <p:txBody>
          <a:bodyPr lIns="182880" tIns="182880" rIns="158008" bIns="158008" anchor="ctr"/>
          <a:lstStyle>
            <a:lvl1pPr defTabSz="887095">
              <a:defRPr>
                <a:solidFill>
                  <a:schemeClr val="tx1"/>
                </a:solidFill>
                <a:latin typeface="Calibri" panose="020F0502020204030204" charset="0"/>
                <a:ea typeface="宋体" panose="02010600030101010101" pitchFamily="2" charset="-122"/>
              </a:defRPr>
            </a:lvl1pPr>
            <a:lvl2pPr marL="742950" indent="-285750" defTabSz="887095">
              <a:defRPr>
                <a:solidFill>
                  <a:schemeClr val="tx1"/>
                </a:solidFill>
                <a:latin typeface="Calibri" panose="020F0502020204030204" charset="0"/>
                <a:ea typeface="宋体" panose="02010600030101010101" pitchFamily="2" charset="-122"/>
              </a:defRPr>
            </a:lvl2pPr>
            <a:lvl3pPr marL="1143000" indent="-228600" defTabSz="887095">
              <a:defRPr>
                <a:solidFill>
                  <a:schemeClr val="tx1"/>
                </a:solidFill>
                <a:latin typeface="Calibri" panose="020F0502020204030204" charset="0"/>
                <a:ea typeface="宋体" panose="02010600030101010101" pitchFamily="2" charset="-122"/>
              </a:defRPr>
            </a:lvl3pPr>
            <a:lvl4pPr marL="1600200" indent="-228600" defTabSz="887095">
              <a:defRPr>
                <a:solidFill>
                  <a:schemeClr val="tx1"/>
                </a:solidFill>
                <a:latin typeface="Calibri" panose="020F0502020204030204" charset="0"/>
                <a:ea typeface="宋体" panose="02010600030101010101" pitchFamily="2" charset="-122"/>
              </a:defRPr>
            </a:lvl4pPr>
            <a:lvl5pPr marL="2057400" indent="-228600" defTabSz="887095">
              <a:defRPr>
                <a:solidFill>
                  <a:schemeClr val="tx1"/>
                </a:solidFill>
                <a:latin typeface="Calibri" panose="020F0502020204030204" charset="0"/>
                <a:ea typeface="宋体" panose="02010600030101010101" pitchFamily="2" charset="-122"/>
              </a:defRPr>
            </a:lvl5pPr>
            <a:lvl6pPr marL="25146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lnSpc>
                <a:spcPct val="90000"/>
              </a:lnSpc>
              <a:spcAft>
                <a:spcPct val="35000"/>
              </a:spcAft>
            </a:pPr>
            <a:r>
              <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rPr>
              <a:t>4</a:t>
            </a:r>
            <a:endPar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0" name="Freeform 66"/>
          <p:cNvSpPr/>
          <p:nvPr/>
        </p:nvSpPr>
        <p:spPr bwMode="auto">
          <a:xfrm>
            <a:off x="8408043" y="4956745"/>
            <a:ext cx="941387" cy="939800"/>
          </a:xfrm>
          <a:custGeom>
            <a:avLst/>
            <a:gdLst>
              <a:gd name="T0" fmla="*/ 0 w 905504"/>
              <a:gd name="T1" fmla="*/ 545581 h 905504"/>
              <a:gd name="T2" fmla="*/ 160878 w 905504"/>
              <a:gd name="T3" fmla="*/ 159797 h 905504"/>
              <a:gd name="T4" fmla="*/ 549276 w 905504"/>
              <a:gd name="T5" fmla="*/ 0 h 905504"/>
              <a:gd name="T6" fmla="*/ 937673 w 905504"/>
              <a:gd name="T7" fmla="*/ 159797 h 905504"/>
              <a:gd name="T8" fmla="*/ 1098553 w 905504"/>
              <a:gd name="T9" fmla="*/ 545581 h 905504"/>
              <a:gd name="T10" fmla="*/ 937673 w 905504"/>
              <a:gd name="T11" fmla="*/ 931366 h 905504"/>
              <a:gd name="T12" fmla="*/ 549276 w 905504"/>
              <a:gd name="T13" fmla="*/ 1091163 h 905504"/>
              <a:gd name="T14" fmla="*/ 160878 w 905504"/>
              <a:gd name="T15" fmla="*/ 931366 h 905504"/>
              <a:gd name="T16" fmla="*/ 0 w 905504"/>
              <a:gd name="T17" fmla="*/ 545581 h 9055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5504"/>
              <a:gd name="T28" fmla="*/ 0 h 905504"/>
              <a:gd name="T29" fmla="*/ 905504 w 905504"/>
              <a:gd name="T30" fmla="*/ 905504 h 9055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65000"/>
                <a:lumOff val="35000"/>
              </a:schemeClr>
            </a:solidFill>
            <a:prstDash val="sysDot"/>
            <a:miter lim="800000"/>
          </a:ln>
          <a:extLst>
            <a:ext uri="{909E8E84-426E-40DD-AFC4-6F175D3DCCD1}">
              <a14:hiddenFill xmlns:a14="http://schemas.microsoft.com/office/drawing/2010/main">
                <a:solidFill>
                  <a:srgbClr val="FFFFFF"/>
                </a:solidFill>
              </a14:hiddenFill>
            </a:ext>
          </a:extLst>
        </p:spPr>
        <p:txBody>
          <a:bodyPr lIns="182880" tIns="182880" rIns="158008" bIns="158008" anchor="ctr"/>
          <a:lstStyle>
            <a:lvl1pPr defTabSz="887095">
              <a:defRPr>
                <a:solidFill>
                  <a:schemeClr val="tx1"/>
                </a:solidFill>
                <a:latin typeface="Calibri" panose="020F0502020204030204" charset="0"/>
                <a:ea typeface="宋体" panose="02010600030101010101" pitchFamily="2" charset="-122"/>
              </a:defRPr>
            </a:lvl1pPr>
            <a:lvl2pPr marL="742950" indent="-285750" defTabSz="887095">
              <a:defRPr>
                <a:solidFill>
                  <a:schemeClr val="tx1"/>
                </a:solidFill>
                <a:latin typeface="Calibri" panose="020F0502020204030204" charset="0"/>
                <a:ea typeface="宋体" panose="02010600030101010101" pitchFamily="2" charset="-122"/>
              </a:defRPr>
            </a:lvl2pPr>
            <a:lvl3pPr marL="1143000" indent="-228600" defTabSz="887095">
              <a:defRPr>
                <a:solidFill>
                  <a:schemeClr val="tx1"/>
                </a:solidFill>
                <a:latin typeface="Calibri" panose="020F0502020204030204" charset="0"/>
                <a:ea typeface="宋体" panose="02010600030101010101" pitchFamily="2" charset="-122"/>
              </a:defRPr>
            </a:lvl3pPr>
            <a:lvl4pPr marL="1600200" indent="-228600" defTabSz="887095">
              <a:defRPr>
                <a:solidFill>
                  <a:schemeClr val="tx1"/>
                </a:solidFill>
                <a:latin typeface="Calibri" panose="020F0502020204030204" charset="0"/>
                <a:ea typeface="宋体" panose="02010600030101010101" pitchFamily="2" charset="-122"/>
              </a:defRPr>
            </a:lvl4pPr>
            <a:lvl5pPr marL="2057400" indent="-228600" defTabSz="887095">
              <a:defRPr>
                <a:solidFill>
                  <a:schemeClr val="tx1"/>
                </a:solidFill>
                <a:latin typeface="Calibri" panose="020F0502020204030204" charset="0"/>
                <a:ea typeface="宋体" panose="02010600030101010101" pitchFamily="2" charset="-122"/>
              </a:defRPr>
            </a:lvl5pPr>
            <a:lvl6pPr marL="25146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8870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lnSpc>
                <a:spcPct val="90000"/>
              </a:lnSpc>
              <a:spcAft>
                <a:spcPct val="35000"/>
              </a:spcAft>
            </a:pPr>
            <a:r>
              <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rPr>
              <a:t>5</a:t>
            </a:r>
            <a:endParaRPr lang="en-US" altLang="zh-CN" sz="32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1" name="TextBox 75"/>
          <p:cNvSpPr txBox="1">
            <a:spLocks noChangeArrowheads="1"/>
          </p:cNvSpPr>
          <p:nvPr/>
        </p:nvSpPr>
        <p:spPr bwMode="auto">
          <a:xfrm>
            <a:off x="3029465" y="6038725"/>
            <a:ext cx="6828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495">
              <a:defRPr>
                <a:solidFill>
                  <a:schemeClr val="tx1"/>
                </a:solidFill>
                <a:latin typeface="Calibri" panose="020F0502020204030204" charset="0"/>
                <a:ea typeface="宋体" panose="02010600030101010101" pitchFamily="2" charset="-122"/>
              </a:defRPr>
            </a:lvl1pPr>
            <a:lvl2pPr marL="742950" indent="-285750" defTabSz="912495">
              <a:defRPr>
                <a:solidFill>
                  <a:schemeClr val="tx1"/>
                </a:solidFill>
                <a:latin typeface="Calibri" panose="020F0502020204030204" charset="0"/>
                <a:ea typeface="宋体" panose="02010600030101010101" pitchFamily="2" charset="-122"/>
              </a:defRPr>
            </a:lvl2pPr>
            <a:lvl3pPr marL="1143000" indent="-228600" defTabSz="912495">
              <a:defRPr>
                <a:solidFill>
                  <a:schemeClr val="tx1"/>
                </a:solidFill>
                <a:latin typeface="Calibri" panose="020F0502020204030204" charset="0"/>
                <a:ea typeface="宋体" panose="02010600030101010101" pitchFamily="2" charset="-122"/>
              </a:defRPr>
            </a:lvl3pPr>
            <a:lvl4pPr marL="1600200" indent="-228600" defTabSz="912495">
              <a:defRPr>
                <a:solidFill>
                  <a:schemeClr val="tx1"/>
                </a:solidFill>
                <a:latin typeface="Calibri" panose="020F0502020204030204" charset="0"/>
                <a:ea typeface="宋体" panose="02010600030101010101" pitchFamily="2" charset="-122"/>
              </a:defRPr>
            </a:lvl4pPr>
            <a:lvl5pPr marL="2057400" indent="-228600" defTabSz="912495">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rPr>
              <a:t>2006</a:t>
            </a:r>
            <a:endPar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2" name="TextBox 77"/>
          <p:cNvSpPr txBox="1">
            <a:spLocks noChangeArrowheads="1"/>
          </p:cNvSpPr>
          <p:nvPr/>
        </p:nvSpPr>
        <p:spPr bwMode="auto">
          <a:xfrm>
            <a:off x="4349463" y="4479800"/>
            <a:ext cx="6844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495">
              <a:defRPr>
                <a:solidFill>
                  <a:schemeClr val="tx1"/>
                </a:solidFill>
                <a:latin typeface="Calibri" panose="020F0502020204030204" charset="0"/>
                <a:ea typeface="宋体" panose="02010600030101010101" pitchFamily="2" charset="-122"/>
              </a:defRPr>
            </a:lvl1pPr>
            <a:lvl2pPr marL="742950" indent="-285750" defTabSz="912495">
              <a:defRPr>
                <a:solidFill>
                  <a:schemeClr val="tx1"/>
                </a:solidFill>
                <a:latin typeface="Calibri" panose="020F0502020204030204" charset="0"/>
                <a:ea typeface="宋体" panose="02010600030101010101" pitchFamily="2" charset="-122"/>
              </a:defRPr>
            </a:lvl2pPr>
            <a:lvl3pPr marL="1143000" indent="-228600" defTabSz="912495">
              <a:defRPr>
                <a:solidFill>
                  <a:schemeClr val="tx1"/>
                </a:solidFill>
                <a:latin typeface="Calibri" panose="020F0502020204030204" charset="0"/>
                <a:ea typeface="宋体" panose="02010600030101010101" pitchFamily="2" charset="-122"/>
              </a:defRPr>
            </a:lvl3pPr>
            <a:lvl4pPr marL="1600200" indent="-228600" defTabSz="912495">
              <a:defRPr>
                <a:solidFill>
                  <a:schemeClr val="tx1"/>
                </a:solidFill>
                <a:latin typeface="Calibri" panose="020F0502020204030204" charset="0"/>
                <a:ea typeface="宋体" panose="02010600030101010101" pitchFamily="2" charset="-122"/>
              </a:defRPr>
            </a:lvl4pPr>
            <a:lvl5pPr marL="2057400" indent="-228600" defTabSz="912495">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rPr>
              <a:t>2009</a:t>
            </a:r>
            <a:endPar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3" name="TextBox 78"/>
          <p:cNvSpPr txBox="1">
            <a:spLocks noChangeArrowheads="1"/>
          </p:cNvSpPr>
          <p:nvPr/>
        </p:nvSpPr>
        <p:spPr bwMode="auto">
          <a:xfrm>
            <a:off x="5793287" y="6038725"/>
            <a:ext cx="68608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495">
              <a:defRPr>
                <a:solidFill>
                  <a:schemeClr val="tx1"/>
                </a:solidFill>
                <a:latin typeface="Calibri" panose="020F0502020204030204" charset="0"/>
                <a:ea typeface="宋体" panose="02010600030101010101" pitchFamily="2" charset="-122"/>
              </a:defRPr>
            </a:lvl1pPr>
            <a:lvl2pPr marL="742950" indent="-285750" defTabSz="912495">
              <a:defRPr>
                <a:solidFill>
                  <a:schemeClr val="tx1"/>
                </a:solidFill>
                <a:latin typeface="Calibri" panose="020F0502020204030204" charset="0"/>
                <a:ea typeface="宋体" panose="02010600030101010101" pitchFamily="2" charset="-122"/>
              </a:defRPr>
            </a:lvl2pPr>
            <a:lvl3pPr marL="1143000" indent="-228600" defTabSz="912495">
              <a:defRPr>
                <a:solidFill>
                  <a:schemeClr val="tx1"/>
                </a:solidFill>
                <a:latin typeface="Calibri" panose="020F0502020204030204" charset="0"/>
                <a:ea typeface="宋体" panose="02010600030101010101" pitchFamily="2" charset="-122"/>
              </a:defRPr>
            </a:lvl3pPr>
            <a:lvl4pPr marL="1600200" indent="-228600" defTabSz="912495">
              <a:defRPr>
                <a:solidFill>
                  <a:schemeClr val="tx1"/>
                </a:solidFill>
                <a:latin typeface="Calibri" panose="020F0502020204030204" charset="0"/>
                <a:ea typeface="宋体" panose="02010600030101010101" pitchFamily="2" charset="-122"/>
              </a:defRPr>
            </a:lvl4pPr>
            <a:lvl5pPr marL="2057400" indent="-228600" defTabSz="912495">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rPr>
              <a:t>2008</a:t>
            </a:r>
            <a:endPar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4" name="TextBox 81"/>
          <p:cNvSpPr txBox="1">
            <a:spLocks noChangeArrowheads="1"/>
          </p:cNvSpPr>
          <p:nvPr/>
        </p:nvSpPr>
        <p:spPr bwMode="auto">
          <a:xfrm>
            <a:off x="7142055" y="4479800"/>
            <a:ext cx="6476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495">
              <a:defRPr>
                <a:solidFill>
                  <a:schemeClr val="tx1"/>
                </a:solidFill>
                <a:latin typeface="Calibri" panose="020F0502020204030204" charset="0"/>
                <a:ea typeface="宋体" panose="02010600030101010101" pitchFamily="2" charset="-122"/>
              </a:defRPr>
            </a:lvl1pPr>
            <a:lvl2pPr marL="742950" indent="-285750" defTabSz="912495">
              <a:defRPr>
                <a:solidFill>
                  <a:schemeClr val="tx1"/>
                </a:solidFill>
                <a:latin typeface="Calibri" panose="020F0502020204030204" charset="0"/>
                <a:ea typeface="宋体" panose="02010600030101010101" pitchFamily="2" charset="-122"/>
              </a:defRPr>
            </a:lvl2pPr>
            <a:lvl3pPr marL="1143000" indent="-228600" defTabSz="912495">
              <a:defRPr>
                <a:solidFill>
                  <a:schemeClr val="tx1"/>
                </a:solidFill>
                <a:latin typeface="Calibri" panose="020F0502020204030204" charset="0"/>
                <a:ea typeface="宋体" panose="02010600030101010101" pitchFamily="2" charset="-122"/>
              </a:defRPr>
            </a:lvl3pPr>
            <a:lvl4pPr marL="1600200" indent="-228600" defTabSz="912495">
              <a:defRPr>
                <a:solidFill>
                  <a:schemeClr val="tx1"/>
                </a:solidFill>
                <a:latin typeface="Calibri" panose="020F0502020204030204" charset="0"/>
                <a:ea typeface="宋体" panose="02010600030101010101" pitchFamily="2" charset="-122"/>
              </a:defRPr>
            </a:lvl4pPr>
            <a:lvl5pPr marL="2057400" indent="-228600" defTabSz="912495">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rPr>
              <a:t>2010</a:t>
            </a:r>
            <a:endPar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5" name="TextBox 82"/>
          <p:cNvSpPr txBox="1">
            <a:spLocks noChangeArrowheads="1"/>
          </p:cNvSpPr>
          <p:nvPr/>
        </p:nvSpPr>
        <p:spPr bwMode="auto">
          <a:xfrm>
            <a:off x="8581154" y="6038725"/>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12495">
              <a:defRPr>
                <a:solidFill>
                  <a:schemeClr val="tx1"/>
                </a:solidFill>
                <a:latin typeface="Calibri" panose="020F0502020204030204" charset="0"/>
                <a:ea typeface="宋体" panose="02010600030101010101" pitchFamily="2" charset="-122"/>
              </a:defRPr>
            </a:lvl1pPr>
            <a:lvl2pPr marL="742950" indent="-285750" defTabSz="912495">
              <a:defRPr>
                <a:solidFill>
                  <a:schemeClr val="tx1"/>
                </a:solidFill>
                <a:latin typeface="Calibri" panose="020F0502020204030204" charset="0"/>
                <a:ea typeface="宋体" panose="02010600030101010101" pitchFamily="2" charset="-122"/>
              </a:defRPr>
            </a:lvl2pPr>
            <a:lvl3pPr marL="1143000" indent="-228600" defTabSz="912495">
              <a:defRPr>
                <a:solidFill>
                  <a:schemeClr val="tx1"/>
                </a:solidFill>
                <a:latin typeface="Calibri" panose="020F0502020204030204" charset="0"/>
                <a:ea typeface="宋体" panose="02010600030101010101" pitchFamily="2" charset="-122"/>
              </a:defRPr>
            </a:lvl3pPr>
            <a:lvl4pPr marL="1600200" indent="-228600" defTabSz="912495">
              <a:defRPr>
                <a:solidFill>
                  <a:schemeClr val="tx1"/>
                </a:solidFill>
                <a:latin typeface="Calibri" panose="020F0502020204030204" charset="0"/>
                <a:ea typeface="宋体" panose="02010600030101010101" pitchFamily="2" charset="-122"/>
              </a:defRPr>
            </a:lvl4pPr>
            <a:lvl5pPr marL="2057400" indent="-228600" defTabSz="912495">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rPr>
              <a:t>2012</a:t>
            </a:r>
            <a:endParaRPr lang="en-US" altLang="zh-CN" sz="20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6" name="TextBox 13"/>
          <p:cNvSpPr txBox="1">
            <a:spLocks noChangeArrowheads="1"/>
          </p:cNvSpPr>
          <p:nvPr/>
        </p:nvSpPr>
        <p:spPr bwMode="auto">
          <a:xfrm>
            <a:off x="2634305" y="6502970"/>
            <a:ext cx="14652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b="1">
                <a:solidFill>
                  <a:srgbClr val="445469"/>
                </a:solidFill>
                <a:latin typeface="Lantinghei SC Demibold" charset="-122"/>
                <a:ea typeface="Lantinghei SC Demibold" charset="-122"/>
                <a:cs typeface="Lantinghei SC Demibold" charset="-122"/>
                <a:sym typeface="Arial" panose="020B0604020202020204" pitchFamily="34" charset="0"/>
              </a:rPr>
              <a:t>单击编辑标题</a:t>
            </a:r>
            <a:endParaRPr lang="en-US" altLang="zh-CN" sz="11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7" name="TextBox 13"/>
          <p:cNvSpPr txBox="1">
            <a:spLocks noChangeArrowheads="1"/>
          </p:cNvSpPr>
          <p:nvPr/>
        </p:nvSpPr>
        <p:spPr bwMode="auto">
          <a:xfrm>
            <a:off x="2666055" y="6717283"/>
            <a:ext cx="140017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800" b="1">
                <a:solidFill>
                  <a:srgbClr val="445469"/>
                </a:solidFill>
                <a:latin typeface="Lantinghei SC Demibold" charset="-122"/>
                <a:ea typeface="Lantinghei SC Demibold" charset="-122"/>
                <a:cs typeface="Lantinghei SC Demibold" charset="-122"/>
                <a:sym typeface="Arial" panose="020B0604020202020204" pitchFamily="34" charset="0"/>
              </a:rPr>
              <a:t>单击此处可编辑内容</a:t>
            </a:r>
            <a:endParaRPr lang="en-US" altLang="zh-CN" sz="8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8" name="TextBox 13"/>
          <p:cNvSpPr txBox="1">
            <a:spLocks noChangeArrowheads="1"/>
          </p:cNvSpPr>
          <p:nvPr/>
        </p:nvSpPr>
        <p:spPr bwMode="auto">
          <a:xfrm>
            <a:off x="3947167" y="3770883"/>
            <a:ext cx="14652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b="1">
                <a:solidFill>
                  <a:srgbClr val="445469"/>
                </a:solidFill>
                <a:latin typeface="Lantinghei SC Demibold" charset="-122"/>
                <a:ea typeface="Lantinghei SC Demibold" charset="-122"/>
                <a:cs typeface="Lantinghei SC Demibold" charset="-122"/>
                <a:sym typeface="Arial" panose="020B0604020202020204" pitchFamily="34" charset="0"/>
              </a:rPr>
              <a:t>单击编辑标题</a:t>
            </a:r>
            <a:endParaRPr lang="en-US" altLang="zh-CN" sz="11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79" name="TextBox 13"/>
          <p:cNvSpPr txBox="1">
            <a:spLocks noChangeArrowheads="1"/>
          </p:cNvSpPr>
          <p:nvPr/>
        </p:nvSpPr>
        <p:spPr bwMode="auto">
          <a:xfrm>
            <a:off x="3978918" y="3985196"/>
            <a:ext cx="140017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800" b="1">
                <a:solidFill>
                  <a:srgbClr val="445469"/>
                </a:solidFill>
                <a:latin typeface="Lantinghei SC Demibold" charset="-122"/>
                <a:ea typeface="Lantinghei SC Demibold" charset="-122"/>
                <a:cs typeface="Lantinghei SC Demibold" charset="-122"/>
                <a:sym typeface="Arial" panose="020B0604020202020204" pitchFamily="34" charset="0"/>
              </a:rPr>
              <a:t>单击此处可编辑内容</a:t>
            </a:r>
            <a:endParaRPr lang="en-US" altLang="zh-CN" sz="8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0" name="TextBox 13"/>
          <p:cNvSpPr txBox="1">
            <a:spLocks noChangeArrowheads="1"/>
          </p:cNvSpPr>
          <p:nvPr/>
        </p:nvSpPr>
        <p:spPr bwMode="auto">
          <a:xfrm>
            <a:off x="6780855" y="3770883"/>
            <a:ext cx="14636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b="1">
                <a:solidFill>
                  <a:srgbClr val="445469"/>
                </a:solidFill>
                <a:latin typeface="Lantinghei SC Demibold" charset="-122"/>
                <a:ea typeface="Lantinghei SC Demibold" charset="-122"/>
                <a:cs typeface="Lantinghei SC Demibold" charset="-122"/>
                <a:sym typeface="Arial" panose="020B0604020202020204" pitchFamily="34" charset="0"/>
              </a:rPr>
              <a:t>单击编辑标题</a:t>
            </a:r>
            <a:endParaRPr lang="en-US" altLang="zh-CN" sz="11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1" name="TextBox 13"/>
          <p:cNvSpPr txBox="1">
            <a:spLocks noChangeArrowheads="1"/>
          </p:cNvSpPr>
          <p:nvPr/>
        </p:nvSpPr>
        <p:spPr bwMode="auto">
          <a:xfrm>
            <a:off x="6812605" y="3985196"/>
            <a:ext cx="140017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800" b="1">
                <a:solidFill>
                  <a:srgbClr val="445469"/>
                </a:solidFill>
                <a:latin typeface="Lantinghei SC Demibold" charset="-122"/>
                <a:ea typeface="Lantinghei SC Demibold" charset="-122"/>
                <a:cs typeface="Lantinghei SC Demibold" charset="-122"/>
                <a:sym typeface="Arial" panose="020B0604020202020204" pitchFamily="34" charset="0"/>
              </a:rPr>
              <a:t>单击此处可编辑内容</a:t>
            </a:r>
            <a:endParaRPr lang="en-US" altLang="zh-CN" sz="8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2" name="TextBox 13"/>
          <p:cNvSpPr txBox="1">
            <a:spLocks noChangeArrowheads="1"/>
          </p:cNvSpPr>
          <p:nvPr/>
        </p:nvSpPr>
        <p:spPr bwMode="auto">
          <a:xfrm>
            <a:off x="5418780" y="6502970"/>
            <a:ext cx="14652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b="1">
                <a:solidFill>
                  <a:srgbClr val="445469"/>
                </a:solidFill>
                <a:latin typeface="Lantinghei SC Demibold" charset="-122"/>
                <a:ea typeface="Lantinghei SC Demibold" charset="-122"/>
                <a:cs typeface="Lantinghei SC Demibold" charset="-122"/>
                <a:sym typeface="Arial" panose="020B0604020202020204" pitchFamily="34" charset="0"/>
              </a:rPr>
              <a:t>单击编辑标题</a:t>
            </a:r>
            <a:endParaRPr lang="en-US" altLang="zh-CN" sz="11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3" name="TextBox 13"/>
          <p:cNvSpPr txBox="1">
            <a:spLocks noChangeArrowheads="1"/>
          </p:cNvSpPr>
          <p:nvPr/>
        </p:nvSpPr>
        <p:spPr bwMode="auto">
          <a:xfrm>
            <a:off x="5450530" y="6717283"/>
            <a:ext cx="140017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800" b="1">
                <a:solidFill>
                  <a:srgbClr val="445469"/>
                </a:solidFill>
                <a:latin typeface="Lantinghei SC Demibold" charset="-122"/>
                <a:ea typeface="Lantinghei SC Demibold" charset="-122"/>
                <a:cs typeface="Lantinghei SC Demibold" charset="-122"/>
                <a:sym typeface="Arial" panose="020B0604020202020204" pitchFamily="34" charset="0"/>
              </a:rPr>
              <a:t>单击此处可编辑内容</a:t>
            </a:r>
            <a:endParaRPr lang="en-US" altLang="zh-CN" sz="8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4" name="TextBox 13"/>
          <p:cNvSpPr txBox="1">
            <a:spLocks noChangeArrowheads="1"/>
          </p:cNvSpPr>
          <p:nvPr/>
        </p:nvSpPr>
        <p:spPr bwMode="auto">
          <a:xfrm>
            <a:off x="8168330" y="6502970"/>
            <a:ext cx="14652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b="1">
                <a:solidFill>
                  <a:srgbClr val="445469"/>
                </a:solidFill>
                <a:latin typeface="Lantinghei SC Demibold" charset="-122"/>
                <a:ea typeface="Lantinghei SC Demibold" charset="-122"/>
                <a:cs typeface="Lantinghei SC Demibold" charset="-122"/>
                <a:sym typeface="Arial" panose="020B0604020202020204" pitchFamily="34" charset="0"/>
              </a:rPr>
              <a:t>单击编辑标题</a:t>
            </a:r>
            <a:endParaRPr lang="en-US" altLang="zh-CN" sz="11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sp>
        <p:nvSpPr>
          <p:cNvPr id="19485" name="TextBox 13"/>
          <p:cNvSpPr txBox="1">
            <a:spLocks noChangeArrowheads="1"/>
          </p:cNvSpPr>
          <p:nvPr/>
        </p:nvSpPr>
        <p:spPr bwMode="auto">
          <a:xfrm>
            <a:off x="8201668" y="6717283"/>
            <a:ext cx="140017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anose="020F0502020204030204" charset="0"/>
                <a:ea typeface="宋体" panose="02010600030101010101" pitchFamily="2" charset="-122"/>
              </a:defRPr>
            </a:lvl1pPr>
            <a:lvl2pPr marL="742950" indent="-285750" defTabSz="911225">
              <a:defRPr>
                <a:solidFill>
                  <a:schemeClr val="tx1"/>
                </a:solidFill>
                <a:latin typeface="Calibri" panose="020F0502020204030204" charset="0"/>
                <a:ea typeface="宋体" panose="02010600030101010101" pitchFamily="2" charset="-122"/>
              </a:defRPr>
            </a:lvl2pPr>
            <a:lvl3pPr marL="1143000" indent="-228600" defTabSz="911225">
              <a:defRPr>
                <a:solidFill>
                  <a:schemeClr val="tx1"/>
                </a:solidFill>
                <a:latin typeface="Calibri" panose="020F0502020204030204" charset="0"/>
                <a:ea typeface="宋体" panose="02010600030101010101" pitchFamily="2" charset="-122"/>
              </a:defRPr>
            </a:lvl3pPr>
            <a:lvl4pPr marL="1600200" indent="-228600" defTabSz="911225">
              <a:defRPr>
                <a:solidFill>
                  <a:schemeClr val="tx1"/>
                </a:solidFill>
                <a:latin typeface="Calibri" panose="020F0502020204030204" charset="0"/>
                <a:ea typeface="宋体" panose="02010600030101010101" pitchFamily="2" charset="-122"/>
              </a:defRPr>
            </a:lvl4pPr>
            <a:lvl5pPr marL="2057400" indent="-228600" defTabSz="911225">
              <a:defRPr>
                <a:solidFill>
                  <a:schemeClr val="tx1"/>
                </a:solidFill>
                <a:latin typeface="Calibri" panose="020F0502020204030204" charset="0"/>
                <a:ea typeface="宋体" panose="02010600030101010101" pitchFamily="2" charset="-122"/>
              </a:defRPr>
            </a:lvl5pPr>
            <a:lvl6pPr marL="25146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9112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800" b="1">
                <a:solidFill>
                  <a:srgbClr val="445469"/>
                </a:solidFill>
                <a:latin typeface="Lantinghei SC Demibold" charset="-122"/>
                <a:ea typeface="Lantinghei SC Demibold" charset="-122"/>
                <a:cs typeface="Lantinghei SC Demibold" charset="-122"/>
                <a:sym typeface="Arial" panose="020B0604020202020204" pitchFamily="34" charset="0"/>
              </a:rPr>
              <a:t>单击此处可编辑内容</a:t>
            </a:r>
            <a:endParaRPr lang="en-US" altLang="zh-CN" sz="800" b="1">
              <a:solidFill>
                <a:srgbClr val="445469"/>
              </a:solidFill>
              <a:latin typeface="Lantinghei SC Demibold" charset="-122"/>
              <a:ea typeface="Lantinghei SC Demibold" charset="-122"/>
              <a:cs typeface="Lantinghei SC Demibold" charset="-122"/>
              <a:sym typeface="Arial" panose="020B0604020202020204" pitchFamily="34" charset="0"/>
            </a:endParaRPr>
          </a:p>
        </p:txBody>
      </p:sp>
      <p:grpSp>
        <p:nvGrpSpPr>
          <p:cNvPr id="27" name="Group 468"/>
          <p:cNvGrpSpPr/>
          <p:nvPr/>
        </p:nvGrpSpPr>
        <p:grpSpPr>
          <a:xfrm>
            <a:off x="3846757" y="229143"/>
            <a:ext cx="5054600" cy="1116519"/>
            <a:chOff x="3568700" y="186058"/>
            <a:chExt cx="5054600" cy="1116519"/>
          </a:xfrm>
        </p:grpSpPr>
        <p:sp>
          <p:nvSpPr>
            <p:cNvPr id="28"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dirty="0" smtClean="0">
                  <a:solidFill>
                    <a:srgbClr val="404C56"/>
                  </a:solidFill>
                  <a:effectLst>
                    <a:innerShdw blurRad="50800" dist="38100" dir="16200000">
                      <a:prstClr val="black">
                        <a:alpha val="59000"/>
                      </a:prstClr>
                    </a:innerShdw>
                  </a:effectLst>
                  <a:latin typeface="Lantinghei SC Demibold" charset="-122"/>
                  <a:ea typeface="Lantinghei SC Demibold"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Lantinghei SC Demibold" charset="-122"/>
                <a:ea typeface="Lantinghei SC Demibold" charset="-122"/>
                <a:cs typeface="Lantinghei SC Demibold" charset="-122"/>
              </a:endParaRPr>
            </a:p>
          </p:txBody>
        </p:sp>
        <p:sp>
          <p:nvSpPr>
            <p:cNvPr id="29"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Lantinghei SC Demibold" charset="-122"/>
                  <a:ea typeface="Lantinghei SC Demibold"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Lantinghei SC Demibold" charset="-122"/>
                  <a:ea typeface="Lantinghei SC Demibold" charset="-122"/>
                  <a:cs typeface="Lantinghei SC Demibold" charset="-122"/>
                </a:rPr>
                <a:t>time</a:t>
              </a:r>
              <a:endParaRPr lang="en-US" altLang="ko-KR" sz="1050">
                <a:solidFill>
                  <a:schemeClr val="tx1">
                    <a:lumMod val="65000"/>
                    <a:lumOff val="35000"/>
                  </a:schemeClr>
                </a:solidFill>
                <a:effectLst/>
                <a:latin typeface="Lantinghei SC Demibold" charset="-122"/>
                <a:ea typeface="Lantinghei SC Demibold" charset="-122"/>
                <a:cs typeface="Lantinghei SC Demibold" charset="-122"/>
              </a:endParaRPr>
            </a:p>
          </p:txBody>
        </p:sp>
        <p:grpSp>
          <p:nvGrpSpPr>
            <p:cNvPr id="30" name="Group 471"/>
            <p:cNvGrpSpPr/>
            <p:nvPr/>
          </p:nvGrpSpPr>
          <p:grpSpPr>
            <a:xfrm>
              <a:off x="3669560" y="853565"/>
              <a:ext cx="4852881" cy="11430"/>
              <a:chOff x="5926470" y="6430886"/>
              <a:chExt cx="339061" cy="11430"/>
            </a:xfrm>
          </p:grpSpPr>
          <p:cxnSp>
            <p:nvCxnSpPr>
              <p:cNvPr id="31"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2"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直接连接符 6"/>
          <p:cNvSpPr>
            <a:spLocks noChangeShapeType="1"/>
          </p:cNvSpPr>
          <p:nvPr/>
        </p:nvSpPr>
        <p:spPr bwMode="auto">
          <a:xfrm>
            <a:off x="1271191" y="5511454"/>
            <a:ext cx="0" cy="2447925"/>
          </a:xfrm>
          <a:prstGeom prst="line">
            <a:avLst/>
          </a:prstGeom>
          <a:noFill/>
          <a:ln w="19050" cap="flat" cmpd="sng">
            <a:solidFill>
              <a:schemeClr val="tx1">
                <a:lumMod val="65000"/>
                <a:lumOff val="35000"/>
              </a:schemeClr>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9227" name="椭圆 10"/>
          <p:cNvSpPr>
            <a:spLocks noChangeArrowheads="1"/>
          </p:cNvSpPr>
          <p:nvPr/>
        </p:nvSpPr>
        <p:spPr bwMode="auto">
          <a:xfrm>
            <a:off x="342504" y="3768379"/>
            <a:ext cx="1849437" cy="1847850"/>
          </a:xfrm>
          <a:prstGeom prst="ellipse">
            <a:avLst/>
          </a:prstGeom>
          <a:solidFill>
            <a:schemeClr val="tx1">
              <a:lumMod val="65000"/>
              <a:lumOff val="35000"/>
            </a:schemeClr>
          </a:solidFill>
          <a:ln>
            <a:solidFill>
              <a:schemeClr val="tx1">
                <a:lumMod val="65000"/>
                <a:lumOff val="35000"/>
              </a:schemeClr>
            </a:solid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31" name="文本框 14"/>
          <p:cNvSpPr>
            <a:spLocks noChangeArrowheads="1"/>
          </p:cNvSpPr>
          <p:nvPr/>
        </p:nvSpPr>
        <p:spPr bwMode="auto">
          <a:xfrm>
            <a:off x="639366" y="4276379"/>
            <a:ext cx="148790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dirty="0">
                <a:solidFill>
                  <a:schemeClr val="bg1">
                    <a:lumMod val="95000"/>
                  </a:schemeClr>
                </a:solidFill>
                <a:latin typeface="Lantinghei SC Demibold" charset="-122"/>
                <a:ea typeface="Lantinghei SC Demibold" charset="-122"/>
                <a:cs typeface="Lantinghei SC Demibold" charset="-122"/>
                <a:sym typeface="Impact" panose="020B0806030902050204" charset="0"/>
              </a:rPr>
              <a:t>35%</a:t>
            </a:r>
            <a:endParaRPr lang="zh-CN" altLang="en-US" sz="4400" b="1" dirty="0">
              <a:solidFill>
                <a:schemeClr val="bg1">
                  <a:lumMod val="95000"/>
                </a:schemeClr>
              </a:solidFill>
              <a:latin typeface="Lantinghei SC Demibold" charset="-122"/>
              <a:ea typeface="Lantinghei SC Demibold" charset="-122"/>
              <a:cs typeface="Lantinghei SC Demibold" charset="-122"/>
              <a:sym typeface="Impact" panose="020B0806030902050204" charset="0"/>
            </a:endParaRPr>
          </a:p>
        </p:txBody>
      </p:sp>
      <p:grpSp>
        <p:nvGrpSpPr>
          <p:cNvPr id="3" name="组 2"/>
          <p:cNvGrpSpPr/>
          <p:nvPr/>
        </p:nvGrpSpPr>
        <p:grpSpPr>
          <a:xfrm>
            <a:off x="6659943" y="4238150"/>
            <a:ext cx="1461158" cy="5783616"/>
            <a:chOff x="8472488" y="1458913"/>
            <a:chExt cx="1461158" cy="5783616"/>
          </a:xfrm>
        </p:grpSpPr>
        <p:sp>
          <p:nvSpPr>
            <p:cNvPr id="9226" name="直接连接符 9"/>
            <p:cNvSpPr>
              <a:spLocks noChangeShapeType="1"/>
            </p:cNvSpPr>
            <p:nvPr/>
          </p:nvSpPr>
          <p:spPr bwMode="auto">
            <a:xfrm>
              <a:off x="9207500" y="2849917"/>
              <a:ext cx="1587" cy="4392612"/>
            </a:xfrm>
            <a:prstGeom prst="line">
              <a:avLst/>
            </a:prstGeom>
            <a:noFill/>
            <a:ln w="19050" cap="flat" cmpd="sng">
              <a:solidFill>
                <a:srgbClr val="595959"/>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9229" name="椭圆 12"/>
            <p:cNvSpPr>
              <a:spLocks noChangeArrowheads="1"/>
            </p:cNvSpPr>
            <p:nvPr/>
          </p:nvSpPr>
          <p:spPr bwMode="auto">
            <a:xfrm>
              <a:off x="8472488" y="1458913"/>
              <a:ext cx="1408112" cy="1408112"/>
            </a:xfrm>
            <a:prstGeom prst="ellipse">
              <a:avLst/>
            </a:prstGeom>
            <a:solidFill>
              <a:schemeClr val="bg1">
                <a:lumMod val="9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32" name="文本框 19"/>
            <p:cNvSpPr>
              <a:spLocks noChangeArrowheads="1"/>
            </p:cNvSpPr>
            <p:nvPr/>
          </p:nvSpPr>
          <p:spPr bwMode="auto">
            <a:xfrm>
              <a:off x="8585200" y="1831975"/>
              <a:ext cx="13484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rPr>
                <a:t>1,359</a:t>
              </a:r>
              <a:endParaRPr lang="zh-CN" altLang="en-US" sz="3200" b="1" dirty="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endParaRPr>
            </a:p>
          </p:txBody>
        </p:sp>
      </p:grpSp>
      <p:grpSp>
        <p:nvGrpSpPr>
          <p:cNvPr id="4" name="组 3"/>
          <p:cNvGrpSpPr/>
          <p:nvPr/>
        </p:nvGrpSpPr>
        <p:grpSpPr>
          <a:xfrm>
            <a:off x="4081780" y="4653649"/>
            <a:ext cx="1601788" cy="4067175"/>
            <a:chOff x="4570016" y="3263965"/>
            <a:chExt cx="1601788" cy="4067175"/>
          </a:xfrm>
        </p:grpSpPr>
        <p:sp>
          <p:nvSpPr>
            <p:cNvPr id="9224" name="直接连接符 7"/>
            <p:cNvSpPr>
              <a:spLocks noChangeShapeType="1"/>
            </p:cNvSpPr>
            <p:nvPr/>
          </p:nvSpPr>
          <p:spPr bwMode="auto">
            <a:xfrm>
              <a:off x="5371704" y="4810190"/>
              <a:ext cx="1587" cy="2520950"/>
            </a:xfrm>
            <a:prstGeom prst="line">
              <a:avLst/>
            </a:prstGeom>
            <a:noFill/>
            <a:ln w="19050" cap="flat" cmpd="sng">
              <a:solidFill>
                <a:schemeClr val="tx1">
                  <a:lumMod val="65000"/>
                  <a:lumOff val="35000"/>
                </a:schemeClr>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9228" name="椭圆 11"/>
            <p:cNvSpPr>
              <a:spLocks noChangeArrowheads="1"/>
            </p:cNvSpPr>
            <p:nvPr/>
          </p:nvSpPr>
          <p:spPr bwMode="auto">
            <a:xfrm>
              <a:off x="4570016" y="3263965"/>
              <a:ext cx="1601788" cy="1600200"/>
            </a:xfrm>
            <a:prstGeom prst="ellipse">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33" name="文本框 20"/>
            <p:cNvSpPr>
              <a:spLocks noChangeArrowheads="1"/>
            </p:cNvSpPr>
            <p:nvPr/>
          </p:nvSpPr>
          <p:spPr bwMode="auto">
            <a:xfrm>
              <a:off x="4825366" y="3695765"/>
              <a:ext cx="131804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b="1">
                  <a:solidFill>
                    <a:schemeClr val="bg1"/>
                  </a:solidFill>
                  <a:latin typeface="Lantinghei SC Demibold" charset="-122"/>
                  <a:ea typeface="Lantinghei SC Demibold" charset="-122"/>
                  <a:cs typeface="Lantinghei SC Demibold" charset="-122"/>
                  <a:sym typeface="Impact" panose="020B0806030902050204" charset="0"/>
                </a:rPr>
                <a:t>267</a:t>
              </a:r>
              <a:endParaRPr lang="zh-CN" altLang="en-US" sz="4400" b="1" dirty="0">
                <a:solidFill>
                  <a:schemeClr val="bg1"/>
                </a:solidFill>
                <a:latin typeface="Lantinghei SC Demibold" charset="-122"/>
                <a:ea typeface="Lantinghei SC Demibold" charset="-122"/>
                <a:cs typeface="Lantinghei SC Demibold" charset="-122"/>
                <a:sym typeface="Impact" panose="020B0806030902050204" charset="0"/>
              </a:endParaRPr>
            </a:p>
          </p:txBody>
        </p:sp>
      </p:grpSp>
      <p:grpSp>
        <p:nvGrpSpPr>
          <p:cNvPr id="2" name="组 1"/>
          <p:cNvGrpSpPr/>
          <p:nvPr/>
        </p:nvGrpSpPr>
        <p:grpSpPr>
          <a:xfrm>
            <a:off x="10810875" y="3695765"/>
            <a:ext cx="1118240" cy="5411787"/>
            <a:chOff x="10810875" y="1458913"/>
            <a:chExt cx="1118240" cy="5411787"/>
          </a:xfrm>
        </p:grpSpPr>
        <p:sp>
          <p:nvSpPr>
            <p:cNvPr id="9225" name="直接连接符 8"/>
            <p:cNvSpPr>
              <a:spLocks noChangeShapeType="1"/>
            </p:cNvSpPr>
            <p:nvPr/>
          </p:nvSpPr>
          <p:spPr bwMode="auto">
            <a:xfrm>
              <a:off x="11342688" y="2478088"/>
              <a:ext cx="1587" cy="4392612"/>
            </a:xfrm>
            <a:prstGeom prst="line">
              <a:avLst/>
            </a:prstGeom>
            <a:noFill/>
            <a:ln w="19050" cap="flat" cmpd="sng">
              <a:solidFill>
                <a:srgbClr val="595959"/>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9230" name="椭圆 13"/>
            <p:cNvSpPr>
              <a:spLocks noChangeArrowheads="1"/>
            </p:cNvSpPr>
            <p:nvPr/>
          </p:nvSpPr>
          <p:spPr bwMode="auto">
            <a:xfrm>
              <a:off x="10810875" y="1458913"/>
              <a:ext cx="1047750" cy="1047750"/>
            </a:xfrm>
            <a:prstGeom prst="ellipse">
              <a:avLst/>
            </a:prstGeom>
            <a:solidFill>
              <a:schemeClr val="bg1">
                <a:lumMod val="9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34" name="文本框 21"/>
            <p:cNvSpPr>
              <a:spLocks noChangeArrowheads="1"/>
            </p:cNvSpPr>
            <p:nvPr/>
          </p:nvSpPr>
          <p:spPr bwMode="auto">
            <a:xfrm>
              <a:off x="10910888" y="1687513"/>
              <a:ext cx="1018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rPr>
                <a:t>78%</a:t>
              </a:r>
              <a:endParaRPr lang="zh-CN" altLang="en-US" sz="2800" b="1" dirty="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endParaRPr>
            </a:p>
          </p:txBody>
        </p:sp>
      </p:grpSp>
      <p:sp>
        <p:nvSpPr>
          <p:cNvPr id="9235" name="圆角矩形 22"/>
          <p:cNvSpPr>
            <a:spLocks noChangeArrowheads="1"/>
          </p:cNvSpPr>
          <p:nvPr/>
        </p:nvSpPr>
        <p:spPr bwMode="auto">
          <a:xfrm>
            <a:off x="3787855" y="2043935"/>
            <a:ext cx="847725" cy="520700"/>
          </a:xfrm>
          <a:prstGeom prst="roundRect">
            <a:avLst>
              <a:gd name="adj" fmla="val 16667"/>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36" name="文本框 24"/>
          <p:cNvSpPr>
            <a:spLocks noChangeArrowheads="1"/>
          </p:cNvSpPr>
          <p:nvPr/>
        </p:nvSpPr>
        <p:spPr bwMode="auto">
          <a:xfrm>
            <a:off x="3613230" y="1399410"/>
            <a:ext cx="1462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F3F3F"/>
                </a:solidFill>
                <a:latin typeface="Lantinghei SC Demibold" charset="-122"/>
                <a:ea typeface="Lantinghei SC Demibold" charset="-122"/>
                <a:cs typeface="Lantinghei SC Demibold" charset="-122"/>
                <a:sym typeface="方正姚体" panose="02010601030101010101" charset="-122"/>
              </a:rPr>
              <a:t>TEMPLATE</a:t>
            </a:r>
            <a:endParaRPr lang="zh-CN" altLang="en-US" sz="1600" b="1">
              <a:latin typeface="Lantinghei SC Demibold" charset="-122"/>
              <a:ea typeface="Lantinghei SC Demibold" charset="-122"/>
              <a:cs typeface="Lantinghei SC Demibold" charset="-122"/>
            </a:endParaRPr>
          </a:p>
        </p:txBody>
      </p:sp>
      <p:sp>
        <p:nvSpPr>
          <p:cNvPr id="9237" name="文本框 25"/>
          <p:cNvSpPr>
            <a:spLocks noChangeArrowheads="1"/>
          </p:cNvSpPr>
          <p:nvPr/>
        </p:nvSpPr>
        <p:spPr bwMode="auto">
          <a:xfrm>
            <a:off x="4975305" y="1394648"/>
            <a:ext cx="1462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F3F3F"/>
                </a:solidFill>
                <a:latin typeface="Lantinghei SC Demibold" charset="-122"/>
                <a:ea typeface="Lantinghei SC Demibold" charset="-122"/>
                <a:cs typeface="Lantinghei SC Demibold" charset="-122"/>
                <a:sym typeface="方正姚体" panose="02010601030101010101" charset="-122"/>
              </a:rPr>
              <a:t>TEMPLATE</a:t>
            </a:r>
            <a:endParaRPr lang="zh-CN" altLang="en-US" sz="1600" b="1">
              <a:latin typeface="Lantinghei SC Demibold" charset="-122"/>
              <a:ea typeface="Lantinghei SC Demibold" charset="-122"/>
              <a:cs typeface="Lantinghei SC Demibold" charset="-122"/>
            </a:endParaRPr>
          </a:p>
        </p:txBody>
      </p:sp>
      <p:sp>
        <p:nvSpPr>
          <p:cNvPr id="9238" name="文本框 26"/>
          <p:cNvSpPr>
            <a:spLocks noChangeArrowheads="1"/>
          </p:cNvSpPr>
          <p:nvPr/>
        </p:nvSpPr>
        <p:spPr bwMode="auto">
          <a:xfrm>
            <a:off x="6331030" y="1386710"/>
            <a:ext cx="1462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F3F3F"/>
                </a:solidFill>
                <a:latin typeface="Lantinghei SC Demibold" charset="-122"/>
                <a:ea typeface="Lantinghei SC Demibold" charset="-122"/>
                <a:cs typeface="Lantinghei SC Demibold" charset="-122"/>
                <a:sym typeface="方正姚体" panose="02010601030101010101" charset="-122"/>
              </a:rPr>
              <a:t>TEMPLATE</a:t>
            </a:r>
            <a:endParaRPr lang="zh-CN" altLang="en-US" sz="1600" b="1">
              <a:latin typeface="Lantinghei SC Demibold" charset="-122"/>
              <a:ea typeface="Lantinghei SC Demibold" charset="-122"/>
              <a:cs typeface="Lantinghei SC Demibold" charset="-122"/>
            </a:endParaRPr>
          </a:p>
        </p:txBody>
      </p:sp>
      <p:sp>
        <p:nvSpPr>
          <p:cNvPr id="9239" name="文本框 27"/>
          <p:cNvSpPr>
            <a:spLocks noChangeArrowheads="1"/>
          </p:cNvSpPr>
          <p:nvPr/>
        </p:nvSpPr>
        <p:spPr bwMode="auto">
          <a:xfrm>
            <a:off x="7766130" y="1394648"/>
            <a:ext cx="14622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F3F3F"/>
                </a:solidFill>
                <a:latin typeface="Lantinghei SC Demibold" charset="-122"/>
                <a:ea typeface="Lantinghei SC Demibold" charset="-122"/>
                <a:cs typeface="Lantinghei SC Demibold" charset="-122"/>
                <a:sym typeface="方正姚体" panose="02010601030101010101" charset="-122"/>
              </a:rPr>
              <a:t>TEMPLATE</a:t>
            </a:r>
            <a:endParaRPr lang="zh-CN" altLang="en-US" sz="1600" b="1">
              <a:latin typeface="Lantinghei SC Demibold" charset="-122"/>
              <a:ea typeface="Lantinghei SC Demibold" charset="-122"/>
              <a:cs typeface="Lantinghei SC Demibold" charset="-122"/>
            </a:endParaRPr>
          </a:p>
        </p:txBody>
      </p:sp>
      <p:sp>
        <p:nvSpPr>
          <p:cNvPr id="9240" name="圆角矩形 28"/>
          <p:cNvSpPr>
            <a:spLocks noChangeArrowheads="1"/>
          </p:cNvSpPr>
          <p:nvPr/>
        </p:nvSpPr>
        <p:spPr bwMode="auto">
          <a:xfrm>
            <a:off x="5149930" y="2047110"/>
            <a:ext cx="847725" cy="520700"/>
          </a:xfrm>
          <a:prstGeom prst="roundRect">
            <a:avLst>
              <a:gd name="adj" fmla="val 16667"/>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41" name="圆角矩形 29"/>
          <p:cNvSpPr>
            <a:spLocks noChangeArrowheads="1"/>
          </p:cNvSpPr>
          <p:nvPr/>
        </p:nvSpPr>
        <p:spPr bwMode="auto">
          <a:xfrm>
            <a:off x="6512005" y="2043935"/>
            <a:ext cx="847725" cy="520700"/>
          </a:xfrm>
          <a:prstGeom prst="roundRect">
            <a:avLst>
              <a:gd name="adj" fmla="val 16667"/>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9242" name="圆角矩形 30"/>
          <p:cNvSpPr>
            <a:spLocks noChangeArrowheads="1"/>
          </p:cNvSpPr>
          <p:nvPr/>
        </p:nvSpPr>
        <p:spPr bwMode="auto">
          <a:xfrm>
            <a:off x="7874080" y="2043935"/>
            <a:ext cx="847725" cy="520700"/>
          </a:xfrm>
          <a:prstGeom prst="roundRect">
            <a:avLst>
              <a:gd name="adj" fmla="val 16667"/>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grpSp>
        <p:nvGrpSpPr>
          <p:cNvPr id="9243" name="组合 31"/>
          <p:cNvGrpSpPr/>
          <p:nvPr/>
        </p:nvGrpSpPr>
        <p:grpSpPr bwMode="auto">
          <a:xfrm>
            <a:off x="4022805" y="2153473"/>
            <a:ext cx="314325" cy="301625"/>
            <a:chOff x="0" y="0"/>
            <a:chExt cx="2438400" cy="2332038"/>
          </a:xfrm>
          <a:solidFill>
            <a:schemeClr val="bg1"/>
          </a:solidFill>
        </p:grpSpPr>
        <p:sp>
          <p:nvSpPr>
            <p:cNvPr id="9244"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45" name="任意多边形 33"/>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grpSp>
      <p:grpSp>
        <p:nvGrpSpPr>
          <p:cNvPr id="9246" name="组合 34"/>
          <p:cNvGrpSpPr/>
          <p:nvPr/>
        </p:nvGrpSpPr>
        <p:grpSpPr bwMode="auto">
          <a:xfrm>
            <a:off x="5351543" y="2155060"/>
            <a:ext cx="419100" cy="319088"/>
            <a:chOff x="0" y="0"/>
            <a:chExt cx="509646" cy="387231"/>
          </a:xfrm>
        </p:grpSpPr>
        <p:sp>
          <p:nvSpPr>
            <p:cNvPr id="9247"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48"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grpSp>
      <p:grpSp>
        <p:nvGrpSpPr>
          <p:cNvPr id="9249" name="组合 37"/>
          <p:cNvGrpSpPr/>
          <p:nvPr/>
        </p:nvGrpSpPr>
        <p:grpSpPr bwMode="auto">
          <a:xfrm>
            <a:off x="8155068" y="2097910"/>
            <a:ext cx="282575" cy="361950"/>
            <a:chOff x="0" y="0"/>
            <a:chExt cx="563562" cy="720725"/>
          </a:xfrm>
        </p:grpSpPr>
        <p:sp>
          <p:nvSpPr>
            <p:cNvPr id="9250"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1"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2"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grpSp>
      <p:grpSp>
        <p:nvGrpSpPr>
          <p:cNvPr id="9253" name="组合 41"/>
          <p:cNvGrpSpPr/>
          <p:nvPr/>
        </p:nvGrpSpPr>
        <p:grpSpPr bwMode="auto">
          <a:xfrm>
            <a:off x="6764418" y="2099498"/>
            <a:ext cx="342900" cy="384175"/>
            <a:chOff x="0" y="0"/>
            <a:chExt cx="402656" cy="450303"/>
          </a:xfrm>
        </p:grpSpPr>
        <p:sp>
          <p:nvSpPr>
            <p:cNvPr id="9254"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5"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6"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7"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sp>
          <p:nvSpPr>
            <p:cNvPr id="9258"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Lantinghei SC Demibold" charset="-122"/>
                <a:ea typeface="Lantinghei SC Demibold" charset="-122"/>
                <a:cs typeface="Lantinghei SC Demibold" charset="-122"/>
                <a:sym typeface="宋体" panose="02010600030101010101" pitchFamily="2" charset="-122"/>
              </a:endParaRPr>
            </a:p>
          </p:txBody>
        </p:sp>
      </p:grpSp>
      <p:sp>
        <p:nvSpPr>
          <p:cNvPr id="9259" name="文本框 47"/>
          <p:cNvSpPr>
            <a:spLocks noChangeArrowheads="1"/>
          </p:cNvSpPr>
          <p:nvPr/>
        </p:nvSpPr>
        <p:spPr bwMode="auto">
          <a:xfrm>
            <a:off x="3742135" y="2752187"/>
            <a:ext cx="551553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 b="1" dirty="0">
                <a:solidFill>
                  <a:srgbClr val="3F3F3F"/>
                </a:solidFill>
                <a:latin typeface="Lantinghei SC Demibold" charset="-122"/>
                <a:ea typeface="Lantinghei SC Demibold" charset="-122"/>
                <a:cs typeface="Lantinghei SC Demibold" charset="-122"/>
                <a:sym typeface="方正姚体" panose="02010601030101010101" charset="-122"/>
              </a:rPr>
              <a:t>Click here to add  you to the  center of the  narrative thought Click here to</a:t>
            </a:r>
            <a:endParaRPr lang="zh-CN" altLang="en-US" sz="1200" b="1" dirty="0">
              <a:solidFill>
                <a:srgbClr val="3F3F3F"/>
              </a:solidFill>
              <a:latin typeface="Lantinghei SC Demibold" charset="-122"/>
              <a:ea typeface="Lantinghei SC Demibold" charset="-122"/>
              <a:cs typeface="Lantinghei SC Demibold" charset="-122"/>
              <a:sym typeface="方正姚体" panose="02010601030101010101" charset="-122"/>
            </a:endParaRPr>
          </a:p>
          <a:p>
            <a:r>
              <a:rPr lang="en-US" altLang="zh-CN" sz="1200" b="1" dirty="0">
                <a:solidFill>
                  <a:srgbClr val="3F3F3F"/>
                </a:solidFill>
                <a:latin typeface="Lantinghei SC Demibold" charset="-122"/>
                <a:ea typeface="Lantinghei SC Demibold" charset="-122"/>
                <a:cs typeface="Lantinghei SC Demibold" charset="-122"/>
                <a:sym typeface="方正姚体" panose="02010601030101010101" charset="-122"/>
              </a:rPr>
              <a:t>add   you to the center of the  narrative thought  Click here to add  you to</a:t>
            </a:r>
            <a:endParaRPr lang="zh-CN" altLang="en-US" sz="1200" b="1" dirty="0">
              <a:solidFill>
                <a:srgbClr val="3F3F3F"/>
              </a:solidFill>
              <a:latin typeface="Lantinghei SC Demibold" charset="-122"/>
              <a:ea typeface="Lantinghei SC Demibold" charset="-122"/>
              <a:cs typeface="Lantinghei SC Demibold" charset="-122"/>
              <a:sym typeface="方正姚体" panose="02010601030101010101" charset="-122"/>
            </a:endParaRPr>
          </a:p>
          <a:p>
            <a:r>
              <a:rPr lang="en-US" altLang="zh-CN" sz="1200" b="1" dirty="0">
                <a:solidFill>
                  <a:srgbClr val="3F3F3F"/>
                </a:solidFill>
                <a:latin typeface="Lantinghei SC Demibold" charset="-122"/>
                <a:ea typeface="Lantinghei SC Demibold" charset="-122"/>
                <a:cs typeface="Lantinghei SC Demibold" charset="-122"/>
                <a:sym typeface="方正姚体" panose="02010601030101010101" charset="-122"/>
              </a:rPr>
              <a:t>the center of the  narrative thought</a:t>
            </a:r>
            <a:endParaRPr lang="en-US" altLang="zh-CN" sz="1200" b="1" dirty="0">
              <a:solidFill>
                <a:srgbClr val="3F3F3F"/>
              </a:solidFill>
              <a:latin typeface="Lantinghei SC Demibold" charset="-122"/>
              <a:ea typeface="Lantinghei SC Demibold" charset="-122"/>
              <a:cs typeface="Lantinghei SC Demibold" charset="-122"/>
              <a:sym typeface="方正姚体" panose="02010601030101010101" charset="-122"/>
            </a:endParaRPr>
          </a:p>
          <a:p>
            <a:endParaRPr lang="zh-CN" altLang="en-US" sz="1200" b="1" dirty="0">
              <a:solidFill>
                <a:srgbClr val="3F3F3F"/>
              </a:solidFill>
              <a:latin typeface="Lantinghei SC Demibold" charset="-122"/>
              <a:ea typeface="Lantinghei SC Demibold" charset="-122"/>
              <a:cs typeface="Lantinghei SC Demibold" charset="-122"/>
              <a:sym typeface="方正姚体" panose="02010601030101010101" charset="-122"/>
            </a:endParaRPr>
          </a:p>
          <a:p>
            <a:endParaRPr lang="zh-CN" altLang="en-US" sz="1200" b="1" dirty="0">
              <a:solidFill>
                <a:srgbClr val="3F3F3F"/>
              </a:solidFill>
              <a:latin typeface="Lantinghei SC Demibold" charset="-122"/>
              <a:ea typeface="Lantinghei SC Demibold" charset="-122"/>
              <a:cs typeface="Lantinghei SC Demibold" charset="-122"/>
              <a:sym typeface="方正姚体" panose="02010601030101010101" charset="-122"/>
            </a:endParaRPr>
          </a:p>
          <a:p>
            <a:endParaRPr lang="zh-CN" altLang="en-US" sz="1200" b="1" dirty="0">
              <a:solidFill>
                <a:srgbClr val="3F3F3F"/>
              </a:solidFill>
              <a:latin typeface="Lantinghei SC Demibold" charset="-122"/>
              <a:ea typeface="Lantinghei SC Demibold" charset="-122"/>
              <a:cs typeface="Lantinghei SC Demibold" charset="-122"/>
              <a:sym typeface="方正姚体" panose="02010601030101010101" charset="-122"/>
            </a:endParaRPr>
          </a:p>
        </p:txBody>
      </p:sp>
      <p:grpSp>
        <p:nvGrpSpPr>
          <p:cNvPr id="40" name="Group 468"/>
          <p:cNvGrpSpPr/>
          <p:nvPr/>
        </p:nvGrpSpPr>
        <p:grpSpPr>
          <a:xfrm>
            <a:off x="3733645" y="248985"/>
            <a:ext cx="5054600" cy="1116519"/>
            <a:chOff x="3568700" y="186058"/>
            <a:chExt cx="5054600" cy="1116519"/>
          </a:xfrm>
        </p:grpSpPr>
        <p:sp>
          <p:nvSpPr>
            <p:cNvPr id="41"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Lantinghei SC Demibold" charset="-122"/>
                  <a:ea typeface="Lantinghei SC Demibold"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Lantinghei SC Demibold" charset="-122"/>
                <a:ea typeface="Lantinghei SC Demibold" charset="-122"/>
                <a:cs typeface="Lantinghei SC Demibold" charset="-122"/>
              </a:endParaRPr>
            </a:p>
          </p:txBody>
        </p:sp>
        <p:sp>
          <p:nvSpPr>
            <p:cNvPr id="42"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Lantinghei SC Demibold" charset="-122"/>
                  <a:ea typeface="Lantinghei SC Demibold"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Lantinghei SC Demibold" charset="-122"/>
                  <a:ea typeface="Lantinghei SC Demibold" charset="-122"/>
                  <a:cs typeface="Lantinghei SC Demibold" charset="-122"/>
                </a:rPr>
                <a:t>time</a:t>
              </a:r>
              <a:endParaRPr lang="en-US" altLang="ko-KR" sz="1050">
                <a:solidFill>
                  <a:schemeClr val="tx1">
                    <a:lumMod val="65000"/>
                    <a:lumOff val="35000"/>
                  </a:schemeClr>
                </a:solidFill>
                <a:effectLst/>
                <a:latin typeface="Lantinghei SC Demibold" charset="-122"/>
                <a:ea typeface="Lantinghei SC Demibold" charset="-122"/>
                <a:cs typeface="Lantinghei SC Demibold" charset="-122"/>
              </a:endParaRPr>
            </a:p>
          </p:txBody>
        </p:sp>
        <p:grpSp>
          <p:nvGrpSpPr>
            <p:cNvPr id="43" name="Group 471"/>
            <p:cNvGrpSpPr/>
            <p:nvPr/>
          </p:nvGrpSpPr>
          <p:grpSpPr>
            <a:xfrm>
              <a:off x="3669560" y="853565"/>
              <a:ext cx="4852881" cy="11430"/>
              <a:chOff x="5926470" y="6430886"/>
              <a:chExt cx="339061" cy="11430"/>
            </a:xfrm>
          </p:grpSpPr>
          <p:cxnSp>
            <p:nvCxnSpPr>
              <p:cNvPr id="44"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45"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49" name="组 48"/>
          <p:cNvGrpSpPr/>
          <p:nvPr/>
        </p:nvGrpSpPr>
        <p:grpSpPr>
          <a:xfrm>
            <a:off x="8882129" y="3444684"/>
            <a:ext cx="1489450" cy="4015665"/>
            <a:chOff x="4645070" y="3315475"/>
            <a:chExt cx="1489450" cy="4015665"/>
          </a:xfrm>
        </p:grpSpPr>
        <p:sp>
          <p:nvSpPr>
            <p:cNvPr id="50" name="直接连接符 7"/>
            <p:cNvSpPr>
              <a:spLocks noChangeShapeType="1"/>
            </p:cNvSpPr>
            <p:nvPr/>
          </p:nvSpPr>
          <p:spPr bwMode="auto">
            <a:xfrm>
              <a:off x="5371704" y="4810190"/>
              <a:ext cx="1587" cy="2520950"/>
            </a:xfrm>
            <a:prstGeom prst="line">
              <a:avLst/>
            </a:prstGeom>
            <a:noFill/>
            <a:ln w="19050" cap="flat" cmpd="sng">
              <a:solidFill>
                <a:schemeClr val="tx1">
                  <a:lumMod val="65000"/>
                  <a:lumOff val="35000"/>
                </a:schemeClr>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51" name="椭圆 11"/>
            <p:cNvSpPr>
              <a:spLocks noChangeArrowheads="1"/>
            </p:cNvSpPr>
            <p:nvPr/>
          </p:nvSpPr>
          <p:spPr bwMode="auto">
            <a:xfrm>
              <a:off x="4645070" y="3315475"/>
              <a:ext cx="1489450" cy="1546225"/>
            </a:xfrm>
            <a:prstGeom prst="ellipse">
              <a:avLst/>
            </a:prstGeom>
            <a:solidFill>
              <a:schemeClr val="tx1">
                <a:lumMod val="65000"/>
                <a:lumOff val="3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52" name="文本框 20"/>
            <p:cNvSpPr>
              <a:spLocks noChangeArrowheads="1"/>
            </p:cNvSpPr>
            <p:nvPr/>
          </p:nvSpPr>
          <p:spPr bwMode="auto">
            <a:xfrm>
              <a:off x="5020606" y="3693443"/>
              <a:ext cx="936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dirty="0" smtClean="0">
                  <a:solidFill>
                    <a:schemeClr val="bg1"/>
                  </a:solidFill>
                  <a:latin typeface="Lantinghei SC Demibold" charset="-122"/>
                  <a:ea typeface="Lantinghei SC Demibold" charset="-122"/>
                  <a:cs typeface="Lantinghei SC Demibold" charset="-122"/>
                  <a:sym typeface="Impact" panose="020B0806030902050204" charset="0"/>
                </a:rPr>
                <a:t>87</a:t>
              </a:r>
              <a:endParaRPr lang="zh-CN" altLang="en-US" sz="4400" b="1" dirty="0">
                <a:solidFill>
                  <a:schemeClr val="bg1"/>
                </a:solidFill>
                <a:latin typeface="Lantinghei SC Demibold" charset="-122"/>
                <a:ea typeface="Lantinghei SC Demibold" charset="-122"/>
                <a:cs typeface="Lantinghei SC Demibold" charset="-122"/>
                <a:sym typeface="Impact" panose="020B0806030902050204" charset="0"/>
              </a:endParaRPr>
            </a:p>
          </p:txBody>
        </p:sp>
      </p:grpSp>
      <p:grpSp>
        <p:nvGrpSpPr>
          <p:cNvPr id="53" name="组 52"/>
          <p:cNvGrpSpPr/>
          <p:nvPr/>
        </p:nvGrpSpPr>
        <p:grpSpPr>
          <a:xfrm>
            <a:off x="2435711" y="3322601"/>
            <a:ext cx="1408112" cy="5783616"/>
            <a:chOff x="8472488" y="1458913"/>
            <a:chExt cx="1408112" cy="5783616"/>
          </a:xfrm>
        </p:grpSpPr>
        <p:sp>
          <p:nvSpPr>
            <p:cNvPr id="54" name="直接连接符 9"/>
            <p:cNvSpPr>
              <a:spLocks noChangeShapeType="1"/>
            </p:cNvSpPr>
            <p:nvPr/>
          </p:nvSpPr>
          <p:spPr bwMode="auto">
            <a:xfrm>
              <a:off x="9207500" y="2849917"/>
              <a:ext cx="1587" cy="4392612"/>
            </a:xfrm>
            <a:prstGeom prst="line">
              <a:avLst/>
            </a:prstGeom>
            <a:noFill/>
            <a:ln w="19050" cap="flat" cmpd="sng">
              <a:solidFill>
                <a:srgbClr val="595959"/>
              </a:solidFill>
              <a:prstDash val="dash"/>
              <a:bevel/>
            </a:ln>
            <a:extLst>
              <a:ext uri="{909E8E84-426E-40DD-AFC4-6F175D3DCCD1}">
                <a14:hiddenFill xmlns:a14="http://schemas.microsoft.com/office/drawing/2010/main">
                  <a:noFill/>
                </a14:hiddenFill>
              </a:ext>
            </a:extLst>
          </p:spPr>
          <p:txBody>
            <a:bodyPr/>
            <a:lstStyle/>
            <a:p>
              <a:endParaRPr lang="zh-CN" altLang="en-US" sz="1600" b="1">
                <a:latin typeface="Lantinghei SC Demibold" charset="-122"/>
                <a:ea typeface="Lantinghei SC Demibold" charset="-122"/>
                <a:cs typeface="Lantinghei SC Demibold" charset="-122"/>
              </a:endParaRPr>
            </a:p>
          </p:txBody>
        </p:sp>
        <p:sp>
          <p:nvSpPr>
            <p:cNvPr id="55" name="椭圆 12"/>
            <p:cNvSpPr>
              <a:spLocks noChangeArrowheads="1"/>
            </p:cNvSpPr>
            <p:nvPr/>
          </p:nvSpPr>
          <p:spPr bwMode="auto">
            <a:xfrm>
              <a:off x="8472488" y="1458913"/>
              <a:ext cx="1408112" cy="1408112"/>
            </a:xfrm>
            <a:prstGeom prst="ellipse">
              <a:avLst/>
            </a:prstGeom>
            <a:solidFill>
              <a:schemeClr val="bg1">
                <a:lumMod val="95000"/>
              </a:schemeClr>
            </a:solidFill>
            <a:ln>
              <a:noFill/>
            </a:ln>
          </p:spPr>
          <p:txBody>
            <a:bodyPr anchor="ctr"/>
            <a:lstStyle/>
            <a:p>
              <a:pPr algn="ctr"/>
              <a:endParaRPr lang="zh-CN" altLang="zh-CN" sz="1600" b="1">
                <a:solidFill>
                  <a:srgbClr val="FFFFFF"/>
                </a:solidFill>
                <a:latin typeface="Lantinghei SC Demibold" charset="-122"/>
                <a:ea typeface="Lantinghei SC Demibold" charset="-122"/>
                <a:cs typeface="Lantinghei SC Demibold" charset="-122"/>
                <a:sym typeface="宋体" panose="02010600030101010101" pitchFamily="2" charset="-122"/>
              </a:endParaRPr>
            </a:p>
          </p:txBody>
        </p:sp>
        <p:sp>
          <p:nvSpPr>
            <p:cNvPr id="56" name="文本框 19"/>
            <p:cNvSpPr>
              <a:spLocks noChangeArrowheads="1"/>
            </p:cNvSpPr>
            <p:nvPr/>
          </p:nvSpPr>
          <p:spPr bwMode="auto">
            <a:xfrm>
              <a:off x="8672239" y="1831250"/>
              <a:ext cx="11432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smtClean="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rPr>
                <a:t>9,89</a:t>
              </a:r>
              <a:endParaRPr lang="zh-CN" altLang="en-US" sz="3200" b="1" dirty="0">
                <a:solidFill>
                  <a:schemeClr val="tx1">
                    <a:lumMod val="65000"/>
                    <a:lumOff val="35000"/>
                  </a:schemeClr>
                </a:solidFill>
                <a:latin typeface="Lantinghei SC Demibold" charset="-122"/>
                <a:ea typeface="Lantinghei SC Demibold" charset="-122"/>
                <a:cs typeface="Lantinghei SC Demibold" charset="-122"/>
                <a:sym typeface="Impact" panose="020B08060309020502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蒙古"/>
          <p:cNvSpPr/>
          <p:nvPr/>
        </p:nvSpPr>
        <p:spPr bwMode="auto">
          <a:xfrm>
            <a:off x="2918447" y="1555550"/>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 name="甘肃"/>
          <p:cNvSpPr/>
          <p:nvPr/>
        </p:nvSpPr>
        <p:spPr bwMode="auto">
          <a:xfrm>
            <a:off x="2415919" y="3065125"/>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4" name="宁夏"/>
          <p:cNvSpPr/>
          <p:nvPr/>
        </p:nvSpPr>
        <p:spPr bwMode="auto">
          <a:xfrm>
            <a:off x="3604380" y="3556103"/>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5" name="新疆"/>
          <p:cNvSpPr/>
          <p:nvPr/>
        </p:nvSpPr>
        <p:spPr bwMode="auto">
          <a:xfrm>
            <a:off x="439954" y="2090496"/>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6" name="青海"/>
          <p:cNvSpPr/>
          <p:nvPr/>
        </p:nvSpPr>
        <p:spPr bwMode="auto">
          <a:xfrm>
            <a:off x="1961076" y="3508470"/>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7" name="四川"/>
          <p:cNvSpPr/>
          <p:nvPr/>
        </p:nvSpPr>
        <p:spPr bwMode="auto">
          <a:xfrm>
            <a:off x="2815741" y="4255930"/>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8" name="西藏"/>
          <p:cNvSpPr/>
          <p:nvPr/>
        </p:nvSpPr>
        <p:spPr bwMode="auto">
          <a:xfrm>
            <a:off x="677244" y="3797928"/>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9" name="云南"/>
          <p:cNvSpPr/>
          <p:nvPr/>
        </p:nvSpPr>
        <p:spPr bwMode="auto">
          <a:xfrm>
            <a:off x="2775391" y="4963086"/>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0" name="贵州"/>
          <p:cNvSpPr/>
          <p:nvPr/>
        </p:nvSpPr>
        <p:spPr bwMode="auto">
          <a:xfrm>
            <a:off x="3523682" y="4948429"/>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1" name="广西"/>
          <p:cNvSpPr/>
          <p:nvPr/>
        </p:nvSpPr>
        <p:spPr bwMode="auto">
          <a:xfrm>
            <a:off x="3637393" y="5322159"/>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2" name="重庆"/>
          <p:cNvSpPr/>
          <p:nvPr/>
        </p:nvSpPr>
        <p:spPr bwMode="auto">
          <a:xfrm>
            <a:off x="3765776" y="4552716"/>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3" name="陕西"/>
          <p:cNvSpPr/>
          <p:nvPr/>
        </p:nvSpPr>
        <p:spPr bwMode="auto">
          <a:xfrm>
            <a:off x="3765776" y="3526791"/>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4" name="山西"/>
          <p:cNvSpPr/>
          <p:nvPr/>
        </p:nvSpPr>
        <p:spPr bwMode="auto">
          <a:xfrm>
            <a:off x="4279309" y="3328933"/>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5" name="湖南"/>
          <p:cNvSpPr/>
          <p:nvPr/>
        </p:nvSpPr>
        <p:spPr bwMode="auto">
          <a:xfrm>
            <a:off x="4176602" y="4809196"/>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6" name="湖北"/>
          <p:cNvSpPr/>
          <p:nvPr/>
        </p:nvSpPr>
        <p:spPr bwMode="auto">
          <a:xfrm>
            <a:off x="4103240" y="4387835"/>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7" name="广东"/>
          <p:cNvSpPr/>
          <p:nvPr/>
        </p:nvSpPr>
        <p:spPr bwMode="auto">
          <a:xfrm>
            <a:off x="4301317" y="5417423"/>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8" name="江西"/>
          <p:cNvSpPr/>
          <p:nvPr/>
        </p:nvSpPr>
        <p:spPr bwMode="auto">
          <a:xfrm>
            <a:off x="4741488" y="4779884"/>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19" name="福建"/>
          <p:cNvSpPr/>
          <p:nvPr/>
        </p:nvSpPr>
        <p:spPr bwMode="auto">
          <a:xfrm>
            <a:off x="5031267" y="4981405"/>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0" name="浙江"/>
          <p:cNvSpPr/>
          <p:nvPr/>
        </p:nvSpPr>
        <p:spPr bwMode="auto">
          <a:xfrm>
            <a:off x="5262357" y="4582028"/>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1" name="安徽"/>
          <p:cNvSpPr/>
          <p:nvPr/>
        </p:nvSpPr>
        <p:spPr bwMode="auto">
          <a:xfrm>
            <a:off x="4829522" y="4138681"/>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2" name="天津"/>
          <p:cNvSpPr/>
          <p:nvPr/>
        </p:nvSpPr>
        <p:spPr bwMode="auto">
          <a:xfrm>
            <a:off x="4939565" y="3347254"/>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3" name="北京"/>
          <p:cNvSpPr/>
          <p:nvPr/>
        </p:nvSpPr>
        <p:spPr bwMode="auto">
          <a:xfrm>
            <a:off x="4792841" y="3251990"/>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4" name="辽宁"/>
          <p:cNvSpPr/>
          <p:nvPr/>
        </p:nvSpPr>
        <p:spPr bwMode="auto">
          <a:xfrm>
            <a:off x="5130082" y="2837169"/>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5" name="吉林"/>
          <p:cNvSpPr/>
          <p:nvPr/>
        </p:nvSpPr>
        <p:spPr bwMode="auto">
          <a:xfrm>
            <a:off x="5277029" y="2442241"/>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6" name="黑龙江"/>
          <p:cNvSpPr/>
          <p:nvPr/>
        </p:nvSpPr>
        <p:spPr bwMode="auto">
          <a:xfrm>
            <a:off x="5067948" y="1500589"/>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7" name="山东"/>
          <p:cNvSpPr/>
          <p:nvPr/>
        </p:nvSpPr>
        <p:spPr bwMode="auto">
          <a:xfrm>
            <a:off x="4807514" y="3644039"/>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8" name="上海"/>
          <p:cNvSpPr/>
          <p:nvPr/>
        </p:nvSpPr>
        <p:spPr bwMode="auto">
          <a:xfrm>
            <a:off x="5552136" y="4472107"/>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29" name="江苏"/>
          <p:cNvSpPr/>
          <p:nvPr/>
        </p:nvSpPr>
        <p:spPr bwMode="auto">
          <a:xfrm>
            <a:off x="4968909" y="4050745"/>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0" name="河北"/>
          <p:cNvSpPr/>
          <p:nvPr/>
        </p:nvSpPr>
        <p:spPr bwMode="auto">
          <a:xfrm>
            <a:off x="4605769" y="3028485"/>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1" name="河南"/>
          <p:cNvSpPr/>
          <p:nvPr/>
        </p:nvSpPr>
        <p:spPr bwMode="auto">
          <a:xfrm>
            <a:off x="4312321" y="3911512"/>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2" name="台湾"/>
          <p:cNvSpPr/>
          <p:nvPr/>
        </p:nvSpPr>
        <p:spPr bwMode="auto">
          <a:xfrm>
            <a:off x="5588817" y="5344143"/>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3" name="海南"/>
          <p:cNvSpPr/>
          <p:nvPr/>
        </p:nvSpPr>
        <p:spPr bwMode="auto">
          <a:xfrm>
            <a:off x="4158262" y="6175874"/>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lumMod val="95000"/>
            </a:schemeClr>
          </a:solidFill>
          <a:ln w="1270">
            <a:solidFill>
              <a:schemeClr val="bg1">
                <a:lumMod val="7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4" name="矩形 1"/>
          <p:cNvSpPr>
            <a:spLocks noChangeArrowheads="1"/>
          </p:cNvSpPr>
          <p:nvPr/>
        </p:nvSpPr>
        <p:spPr bwMode="auto">
          <a:xfrm>
            <a:off x="6714373" y="4172869"/>
            <a:ext cx="1837157" cy="461665"/>
          </a:xfrm>
          <a:prstGeom prst="rect">
            <a:avLst/>
          </a:prstGeom>
          <a:noFill/>
          <a:ln w="9525">
            <a:noFill/>
            <a:prstDash val="sysDash"/>
            <a:miter lim="800000"/>
          </a:ln>
        </p:spPr>
        <p:txBody>
          <a:bodyPr wrap="square">
            <a:spAutoFit/>
          </a:bodyPr>
          <a:lstStyle/>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a:t>
            </a:r>
            <a:r>
              <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添加</a:t>
            </a: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文字</a:t>
            </a:r>
            <a:endParaRPr lang="en-US" altLang="zh-CN"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endParaRPr>
          </a:p>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点击添加文字</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35" name="矩形 34"/>
          <p:cNvSpPr/>
          <p:nvPr/>
        </p:nvSpPr>
        <p:spPr>
          <a:xfrm>
            <a:off x="7096586" y="3571486"/>
            <a:ext cx="962123" cy="523220"/>
          </a:xfrm>
          <a:prstGeom prst="rect">
            <a:avLst/>
          </a:prstGeom>
          <a:noFill/>
        </p:spPr>
        <p:txBody>
          <a:bodyPr wrap="none">
            <a:spAutoFit/>
          </a:bodyPr>
          <a:lstStyle/>
          <a:p>
            <a:r>
              <a:rPr lang="en-US" altLang="zh-CN" sz="28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30%</a:t>
            </a:r>
            <a:endParaRPr lang="en-US" altLang="zh-CN" sz="28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36" name="青海"/>
          <p:cNvSpPr/>
          <p:nvPr/>
        </p:nvSpPr>
        <p:spPr bwMode="auto">
          <a:xfrm>
            <a:off x="7186499" y="2525887"/>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tx1">
              <a:lumMod val="65000"/>
              <a:lumOff val="35000"/>
            </a:schemeClr>
          </a:solidFill>
          <a:ln w="3175">
            <a:no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7" name="山西"/>
          <p:cNvSpPr/>
          <p:nvPr/>
        </p:nvSpPr>
        <p:spPr bwMode="auto">
          <a:xfrm>
            <a:off x="10850171" y="2362779"/>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tx1">
              <a:lumMod val="65000"/>
              <a:lumOff val="35000"/>
            </a:schemeClr>
          </a:solidFill>
          <a:ln w="3175">
            <a:no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8" name="湖南"/>
          <p:cNvSpPr/>
          <p:nvPr/>
        </p:nvSpPr>
        <p:spPr bwMode="auto">
          <a:xfrm>
            <a:off x="9033404" y="2476828"/>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lumMod val="95000"/>
            </a:schemeClr>
          </a:solidFill>
          <a:ln w="3175">
            <a:solidFill>
              <a:schemeClr val="tx1">
                <a:lumMod val="65000"/>
                <a:lumOff val="35000"/>
              </a:schemeClr>
            </a:solidFill>
            <a:round/>
          </a:ln>
        </p:spPr>
        <p:txBody>
          <a:bodyPr/>
          <a:lstStyle/>
          <a:p>
            <a:endParaRPr lang="zh-CN" altLang="en-US" sz="1600" b="1">
              <a:latin typeface="微软雅黑" panose="020B0503020204020204" charset="-122"/>
              <a:ea typeface="微软雅黑" panose="020B0503020204020204" charset="-122"/>
              <a:cs typeface="Lantinghei SC Demibold" charset="-122"/>
            </a:endParaRPr>
          </a:p>
        </p:txBody>
      </p:sp>
      <p:sp>
        <p:nvSpPr>
          <p:cNvPr id="39" name="矩形 38"/>
          <p:cNvSpPr/>
          <p:nvPr/>
        </p:nvSpPr>
        <p:spPr>
          <a:xfrm>
            <a:off x="8820361" y="3571486"/>
            <a:ext cx="962123" cy="523220"/>
          </a:xfrm>
          <a:prstGeom prst="rect">
            <a:avLst/>
          </a:prstGeom>
          <a:noFill/>
        </p:spPr>
        <p:txBody>
          <a:bodyPr wrap="none">
            <a:spAutoFit/>
          </a:bodyPr>
          <a:lstStyle/>
          <a:p>
            <a:r>
              <a:rPr lang="en-US" altLang="zh-CN" sz="28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40%</a:t>
            </a:r>
            <a:endParaRPr lang="en-US" altLang="zh-CN" sz="28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40" name="矩形 39"/>
          <p:cNvSpPr/>
          <p:nvPr/>
        </p:nvSpPr>
        <p:spPr>
          <a:xfrm>
            <a:off x="10537157" y="3571486"/>
            <a:ext cx="962123" cy="523220"/>
          </a:xfrm>
          <a:prstGeom prst="rect">
            <a:avLst/>
          </a:prstGeom>
          <a:noFill/>
        </p:spPr>
        <p:txBody>
          <a:bodyPr wrap="none">
            <a:spAutoFit/>
          </a:bodyPr>
          <a:lstStyle/>
          <a:p>
            <a:r>
              <a:rPr lang="en-US" altLang="zh-CN" sz="28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30%</a:t>
            </a:r>
            <a:endParaRPr lang="en-US" altLang="zh-CN" sz="28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41" name="矩形 1"/>
          <p:cNvSpPr>
            <a:spLocks noChangeArrowheads="1"/>
          </p:cNvSpPr>
          <p:nvPr/>
        </p:nvSpPr>
        <p:spPr bwMode="auto">
          <a:xfrm>
            <a:off x="8438148" y="4172869"/>
            <a:ext cx="1837157" cy="461665"/>
          </a:xfrm>
          <a:prstGeom prst="rect">
            <a:avLst/>
          </a:prstGeom>
          <a:noFill/>
          <a:ln w="9525">
            <a:noFill/>
            <a:prstDash val="sysDash"/>
            <a:miter lim="800000"/>
          </a:ln>
        </p:spPr>
        <p:txBody>
          <a:bodyPr wrap="square">
            <a:spAutoFit/>
          </a:bodyPr>
          <a:lstStyle/>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a:t>
            </a:r>
            <a:r>
              <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添加</a:t>
            </a: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文字</a:t>
            </a:r>
            <a:endParaRPr lang="en-US" altLang="zh-CN"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点击添加文字</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42" name="矩形 1"/>
          <p:cNvSpPr>
            <a:spLocks noChangeArrowheads="1"/>
          </p:cNvSpPr>
          <p:nvPr/>
        </p:nvSpPr>
        <p:spPr bwMode="auto">
          <a:xfrm>
            <a:off x="10154944" y="4172869"/>
            <a:ext cx="1837157" cy="461665"/>
          </a:xfrm>
          <a:prstGeom prst="rect">
            <a:avLst/>
          </a:prstGeom>
          <a:noFill/>
          <a:ln w="9525">
            <a:noFill/>
            <a:prstDash val="sysDash"/>
            <a:miter lim="800000"/>
          </a:ln>
        </p:spPr>
        <p:txBody>
          <a:bodyPr wrap="square">
            <a:spAutoFit/>
          </a:bodyPr>
          <a:lstStyle/>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a:t>
            </a:r>
            <a:r>
              <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添加</a:t>
            </a: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文字</a:t>
            </a:r>
            <a:endParaRPr lang="en-US" altLang="zh-CN"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a:p>
            <a:pPr algn="ctr"/>
            <a:r>
              <a:rPr lang="zh-CN" altLang="en-US" sz="12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点击添加文字</a:t>
            </a:r>
            <a:endParaRPr lang="zh-CN" altLang="en-US" sz="12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cxnSp>
        <p:nvCxnSpPr>
          <p:cNvPr id="43" name="直接连接符 86"/>
          <p:cNvCxnSpPr/>
          <p:nvPr/>
        </p:nvCxnSpPr>
        <p:spPr>
          <a:xfrm>
            <a:off x="6929430" y="5024139"/>
            <a:ext cx="488610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6929430" y="5052893"/>
            <a:ext cx="1271502" cy="338554"/>
          </a:xfrm>
          <a:prstGeom prst="rect">
            <a:avLst/>
          </a:prstGeom>
          <a:noFill/>
        </p:spPr>
        <p:txBody>
          <a:bodyPr wrap="none" rtlCol="0">
            <a:spAutoFit/>
          </a:bodyPr>
          <a:lstStyle/>
          <a:p>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KEYWORD</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45" name="TextBox 15"/>
          <p:cNvSpPr txBox="1"/>
          <p:nvPr/>
        </p:nvSpPr>
        <p:spPr>
          <a:xfrm>
            <a:off x="6929430" y="5352190"/>
            <a:ext cx="4816306" cy="769441"/>
          </a:xfrm>
          <a:prstGeom prst="rect">
            <a:avLst/>
          </a:prstGeom>
          <a:noFill/>
        </p:spPr>
        <p:txBody>
          <a:bodyPr wrap="square" rtlCol="0">
            <a:spAutoFit/>
          </a:bodyPr>
          <a:lstStyle/>
          <a:p>
            <a:pPr>
              <a:lnSpc>
                <a:spcPct val="200000"/>
              </a:lnSpc>
            </a:pPr>
            <a:r>
              <a:rPr lang="zh-CN" altLang="en-US" sz="11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这里输入简单的文字概述这里输入简单字概述</a:t>
            </a:r>
            <a:r>
              <a:rPr lang="en-US" altLang="zh-CN"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a:t>
            </a:r>
            <a:r>
              <a:rPr lang="zh-CN" altLang="en-US" sz="11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这里输入简单的</a:t>
            </a:r>
            <a:r>
              <a:rPr lang="zh-CN" altLang="en-US"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文字</a:t>
            </a:r>
            <a:endParaRPr lang="en-US" altLang="zh-CN"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endParaRPr>
          </a:p>
          <a:p>
            <a:pPr>
              <a:lnSpc>
                <a:spcPct val="200000"/>
              </a:lnSpc>
            </a:pPr>
            <a:r>
              <a:rPr lang="zh-CN" altLang="en-US"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述</a:t>
            </a:r>
            <a:r>
              <a:rPr lang="zh-CN" altLang="en-US" sz="11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这里输入简单字概述</a:t>
            </a:r>
            <a:r>
              <a:rPr lang="en-US" altLang="zh-CN"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a:t>
            </a:r>
            <a:r>
              <a:rPr lang="zh-CN" altLang="en-US"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这里</a:t>
            </a:r>
            <a:r>
              <a:rPr lang="zh-CN" altLang="en-US" sz="1100" b="1" dirty="0">
                <a:solidFill>
                  <a:schemeClr val="tx1">
                    <a:lumMod val="65000"/>
                    <a:lumOff val="35000"/>
                  </a:schemeClr>
                </a:solidFill>
                <a:latin typeface="微软雅黑" panose="020B0503020204020204" charset="-122"/>
                <a:ea typeface="微软雅黑" panose="020B0503020204020204" charset="-122"/>
                <a:cs typeface="Lantinghei SC Demibold" charset="-122"/>
              </a:rPr>
              <a:t>输入简单的文字概述这里输入简单</a:t>
            </a:r>
            <a:r>
              <a:rPr lang="zh-CN" altLang="en-US" sz="11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字</a:t>
            </a:r>
            <a:endParaRPr lang="zh-CN" altLang="en-US" sz="11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grpSp>
        <p:nvGrpSpPr>
          <p:cNvPr id="46" name="Group 468"/>
          <p:cNvGrpSpPr/>
          <p:nvPr/>
        </p:nvGrpSpPr>
        <p:grpSpPr>
          <a:xfrm>
            <a:off x="3685317" y="233846"/>
            <a:ext cx="5054600" cy="1116519"/>
            <a:chOff x="3568700" y="186058"/>
            <a:chExt cx="5054600" cy="1116519"/>
          </a:xfrm>
        </p:grpSpPr>
        <p:sp>
          <p:nvSpPr>
            <p:cNvPr id="47"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dirty="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48"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49" name="Group 471"/>
            <p:cNvGrpSpPr/>
            <p:nvPr/>
          </p:nvGrpSpPr>
          <p:grpSpPr>
            <a:xfrm>
              <a:off x="3669560" y="853565"/>
              <a:ext cx="4852881" cy="11430"/>
              <a:chOff x="5926470" y="6430886"/>
              <a:chExt cx="339061" cy="11430"/>
            </a:xfrm>
          </p:grpSpPr>
          <p:cxnSp>
            <p:nvCxnSpPr>
              <p:cNvPr id="50"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51"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69"/>
          <p:cNvGrpSpPr/>
          <p:nvPr/>
        </p:nvGrpSpPr>
        <p:grpSpPr>
          <a:xfrm>
            <a:off x="664036" y="2088798"/>
            <a:ext cx="7873645" cy="3751450"/>
            <a:chOff x="438912" y="2551088"/>
            <a:chExt cx="6594735" cy="3181936"/>
          </a:xfrm>
          <a:solidFill>
            <a:schemeClr val="bg1">
              <a:lumMod val="95000"/>
            </a:schemeClr>
          </a:solidFill>
          <a:effectLst/>
        </p:grpSpPr>
        <p:grpSp>
          <p:nvGrpSpPr>
            <p:cNvPr id="3" name="그룹 70"/>
            <p:cNvGrpSpPr/>
            <p:nvPr/>
          </p:nvGrpSpPr>
          <p:grpSpPr>
            <a:xfrm>
              <a:off x="438912" y="2594230"/>
              <a:ext cx="3648359" cy="2945114"/>
              <a:chOff x="260350" y="1555750"/>
              <a:chExt cx="4768851" cy="4340225"/>
            </a:xfrm>
            <a:grpFill/>
          </p:grpSpPr>
          <p:sp>
            <p:nvSpPr>
              <p:cNvPr id="179" name="Freeform 1477"/>
              <p:cNvSpPr/>
              <p:nvPr/>
            </p:nvSpPr>
            <p:spPr bwMode="auto">
              <a:xfrm>
                <a:off x="1241425" y="4889500"/>
                <a:ext cx="177800" cy="209550"/>
              </a:xfrm>
              <a:custGeom>
                <a:avLst/>
                <a:gdLst>
                  <a:gd name="T0" fmla="*/ 74 w 112"/>
                  <a:gd name="T1" fmla="*/ 12 h 132"/>
                  <a:gd name="T2" fmla="*/ 90 w 112"/>
                  <a:gd name="T3" fmla="*/ 16 h 132"/>
                  <a:gd name="T4" fmla="*/ 108 w 112"/>
                  <a:gd name="T5" fmla="*/ 26 h 132"/>
                  <a:gd name="T6" fmla="*/ 110 w 112"/>
                  <a:gd name="T7" fmla="*/ 34 h 132"/>
                  <a:gd name="T8" fmla="*/ 108 w 112"/>
                  <a:gd name="T9" fmla="*/ 42 h 132"/>
                  <a:gd name="T10" fmla="*/ 108 w 112"/>
                  <a:gd name="T11" fmla="*/ 52 h 132"/>
                  <a:gd name="T12" fmla="*/ 108 w 112"/>
                  <a:gd name="T13" fmla="*/ 66 h 132"/>
                  <a:gd name="T14" fmla="*/ 106 w 112"/>
                  <a:gd name="T15" fmla="*/ 70 h 132"/>
                  <a:gd name="T16" fmla="*/ 108 w 112"/>
                  <a:gd name="T17" fmla="*/ 76 h 132"/>
                  <a:gd name="T18" fmla="*/ 108 w 112"/>
                  <a:gd name="T19" fmla="*/ 84 h 132"/>
                  <a:gd name="T20" fmla="*/ 106 w 112"/>
                  <a:gd name="T21" fmla="*/ 92 h 132"/>
                  <a:gd name="T22" fmla="*/ 108 w 112"/>
                  <a:gd name="T23" fmla="*/ 98 h 132"/>
                  <a:gd name="T24" fmla="*/ 108 w 112"/>
                  <a:gd name="T25" fmla="*/ 106 h 132"/>
                  <a:gd name="T26" fmla="*/ 110 w 112"/>
                  <a:gd name="T27" fmla="*/ 110 h 132"/>
                  <a:gd name="T28" fmla="*/ 92 w 112"/>
                  <a:gd name="T29" fmla="*/ 132 h 132"/>
                  <a:gd name="T30" fmla="*/ 84 w 112"/>
                  <a:gd name="T31" fmla="*/ 130 h 132"/>
                  <a:gd name="T32" fmla="*/ 80 w 112"/>
                  <a:gd name="T33" fmla="*/ 128 h 132"/>
                  <a:gd name="T34" fmla="*/ 70 w 112"/>
                  <a:gd name="T35" fmla="*/ 130 h 132"/>
                  <a:gd name="T36" fmla="*/ 62 w 112"/>
                  <a:gd name="T37" fmla="*/ 128 h 132"/>
                  <a:gd name="T38" fmla="*/ 56 w 112"/>
                  <a:gd name="T39" fmla="*/ 122 h 132"/>
                  <a:gd name="T40" fmla="*/ 52 w 112"/>
                  <a:gd name="T41" fmla="*/ 122 h 132"/>
                  <a:gd name="T42" fmla="*/ 46 w 112"/>
                  <a:gd name="T43" fmla="*/ 120 h 132"/>
                  <a:gd name="T44" fmla="*/ 44 w 112"/>
                  <a:gd name="T45" fmla="*/ 110 h 132"/>
                  <a:gd name="T46" fmla="*/ 46 w 112"/>
                  <a:gd name="T47" fmla="*/ 104 h 132"/>
                  <a:gd name="T48" fmla="*/ 40 w 112"/>
                  <a:gd name="T49" fmla="*/ 102 h 132"/>
                  <a:gd name="T50" fmla="*/ 36 w 112"/>
                  <a:gd name="T51" fmla="*/ 96 h 132"/>
                  <a:gd name="T52" fmla="*/ 30 w 112"/>
                  <a:gd name="T53" fmla="*/ 86 h 132"/>
                  <a:gd name="T54" fmla="*/ 22 w 112"/>
                  <a:gd name="T55" fmla="*/ 84 h 132"/>
                  <a:gd name="T56" fmla="*/ 18 w 112"/>
                  <a:gd name="T57" fmla="*/ 80 h 132"/>
                  <a:gd name="T58" fmla="*/ 16 w 112"/>
                  <a:gd name="T59" fmla="*/ 78 h 132"/>
                  <a:gd name="T60" fmla="*/ 8 w 112"/>
                  <a:gd name="T61" fmla="*/ 66 h 132"/>
                  <a:gd name="T62" fmla="*/ 4 w 112"/>
                  <a:gd name="T63" fmla="*/ 60 h 132"/>
                  <a:gd name="T64" fmla="*/ 2 w 112"/>
                  <a:gd name="T65" fmla="*/ 58 h 132"/>
                  <a:gd name="T66" fmla="*/ 0 w 112"/>
                  <a:gd name="T67" fmla="*/ 48 h 132"/>
                  <a:gd name="T68" fmla="*/ 8 w 112"/>
                  <a:gd name="T69" fmla="*/ 50 h 132"/>
                  <a:gd name="T70" fmla="*/ 16 w 112"/>
                  <a:gd name="T71" fmla="*/ 48 h 132"/>
                  <a:gd name="T72" fmla="*/ 22 w 112"/>
                  <a:gd name="T73" fmla="*/ 48 h 132"/>
                  <a:gd name="T74" fmla="*/ 38 w 112"/>
                  <a:gd name="T75" fmla="*/ 44 h 132"/>
                  <a:gd name="T76" fmla="*/ 44 w 112"/>
                  <a:gd name="T77" fmla="*/ 34 h 132"/>
                  <a:gd name="T78" fmla="*/ 46 w 112"/>
                  <a:gd name="T79" fmla="*/ 26 h 132"/>
                  <a:gd name="T80" fmla="*/ 52 w 112"/>
                  <a:gd name="T81" fmla="*/ 24 h 132"/>
                  <a:gd name="T82" fmla="*/ 54 w 112"/>
                  <a:gd name="T83" fmla="*/ 18 h 132"/>
                  <a:gd name="T84" fmla="*/ 58 w 112"/>
                  <a:gd name="T85" fmla="*/ 12 h 132"/>
                  <a:gd name="T86" fmla="*/ 76 w 112"/>
                  <a:gd name="T87" fmla="*/ 0 h 132"/>
                  <a:gd name="T88" fmla="*/ 76 w 11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32">
                    <a:moveTo>
                      <a:pt x="76" y="0"/>
                    </a:moveTo>
                    <a:lnTo>
                      <a:pt x="74" y="12"/>
                    </a:lnTo>
                    <a:lnTo>
                      <a:pt x="82" y="14"/>
                    </a:lnTo>
                    <a:lnTo>
                      <a:pt x="90" y="16"/>
                    </a:lnTo>
                    <a:lnTo>
                      <a:pt x="98" y="22"/>
                    </a:lnTo>
                    <a:lnTo>
                      <a:pt x="108" y="26"/>
                    </a:lnTo>
                    <a:lnTo>
                      <a:pt x="110" y="32"/>
                    </a:lnTo>
                    <a:lnTo>
                      <a:pt x="110" y="34"/>
                    </a:lnTo>
                    <a:lnTo>
                      <a:pt x="108" y="36"/>
                    </a:lnTo>
                    <a:lnTo>
                      <a:pt x="108" y="42"/>
                    </a:lnTo>
                    <a:lnTo>
                      <a:pt x="106" y="48"/>
                    </a:lnTo>
                    <a:lnTo>
                      <a:pt x="108" y="52"/>
                    </a:lnTo>
                    <a:lnTo>
                      <a:pt x="112" y="60"/>
                    </a:lnTo>
                    <a:lnTo>
                      <a:pt x="108" y="66"/>
                    </a:lnTo>
                    <a:lnTo>
                      <a:pt x="106" y="68"/>
                    </a:lnTo>
                    <a:lnTo>
                      <a:pt x="106" y="70"/>
                    </a:lnTo>
                    <a:lnTo>
                      <a:pt x="106" y="72"/>
                    </a:lnTo>
                    <a:lnTo>
                      <a:pt x="108" y="76"/>
                    </a:lnTo>
                    <a:lnTo>
                      <a:pt x="108" y="78"/>
                    </a:lnTo>
                    <a:lnTo>
                      <a:pt x="108" y="84"/>
                    </a:lnTo>
                    <a:lnTo>
                      <a:pt x="108" y="88"/>
                    </a:lnTo>
                    <a:lnTo>
                      <a:pt x="106" y="92"/>
                    </a:lnTo>
                    <a:lnTo>
                      <a:pt x="108" y="94"/>
                    </a:lnTo>
                    <a:lnTo>
                      <a:pt x="108" y="98"/>
                    </a:lnTo>
                    <a:lnTo>
                      <a:pt x="106" y="104"/>
                    </a:lnTo>
                    <a:lnTo>
                      <a:pt x="108" y="106"/>
                    </a:lnTo>
                    <a:lnTo>
                      <a:pt x="110" y="106"/>
                    </a:lnTo>
                    <a:lnTo>
                      <a:pt x="110" y="110"/>
                    </a:lnTo>
                    <a:lnTo>
                      <a:pt x="102" y="120"/>
                    </a:lnTo>
                    <a:lnTo>
                      <a:pt x="92" y="132"/>
                    </a:lnTo>
                    <a:lnTo>
                      <a:pt x="90" y="130"/>
                    </a:lnTo>
                    <a:lnTo>
                      <a:pt x="84" y="130"/>
                    </a:lnTo>
                    <a:lnTo>
                      <a:pt x="80" y="130"/>
                    </a:lnTo>
                    <a:lnTo>
                      <a:pt x="80" y="128"/>
                    </a:lnTo>
                    <a:lnTo>
                      <a:pt x="74" y="128"/>
                    </a:lnTo>
                    <a:lnTo>
                      <a:pt x="70" y="130"/>
                    </a:lnTo>
                    <a:lnTo>
                      <a:pt x="64" y="128"/>
                    </a:lnTo>
                    <a:lnTo>
                      <a:pt x="62" y="128"/>
                    </a:lnTo>
                    <a:lnTo>
                      <a:pt x="58" y="128"/>
                    </a:lnTo>
                    <a:lnTo>
                      <a:pt x="56" y="122"/>
                    </a:lnTo>
                    <a:lnTo>
                      <a:pt x="54" y="122"/>
                    </a:lnTo>
                    <a:lnTo>
                      <a:pt x="52" y="122"/>
                    </a:lnTo>
                    <a:lnTo>
                      <a:pt x="48" y="122"/>
                    </a:lnTo>
                    <a:lnTo>
                      <a:pt x="46" y="120"/>
                    </a:lnTo>
                    <a:lnTo>
                      <a:pt x="44" y="116"/>
                    </a:lnTo>
                    <a:lnTo>
                      <a:pt x="44" y="110"/>
                    </a:lnTo>
                    <a:lnTo>
                      <a:pt x="46" y="106"/>
                    </a:lnTo>
                    <a:lnTo>
                      <a:pt x="46" y="104"/>
                    </a:lnTo>
                    <a:lnTo>
                      <a:pt x="44" y="104"/>
                    </a:lnTo>
                    <a:lnTo>
                      <a:pt x="40" y="102"/>
                    </a:lnTo>
                    <a:lnTo>
                      <a:pt x="38" y="98"/>
                    </a:lnTo>
                    <a:lnTo>
                      <a:pt x="36" y="96"/>
                    </a:lnTo>
                    <a:lnTo>
                      <a:pt x="36" y="88"/>
                    </a:lnTo>
                    <a:lnTo>
                      <a:pt x="30" y="86"/>
                    </a:lnTo>
                    <a:lnTo>
                      <a:pt x="26" y="80"/>
                    </a:lnTo>
                    <a:lnTo>
                      <a:pt x="22" y="84"/>
                    </a:lnTo>
                    <a:lnTo>
                      <a:pt x="20" y="84"/>
                    </a:lnTo>
                    <a:lnTo>
                      <a:pt x="18" y="80"/>
                    </a:lnTo>
                    <a:lnTo>
                      <a:pt x="18" y="78"/>
                    </a:lnTo>
                    <a:lnTo>
                      <a:pt x="16" y="78"/>
                    </a:lnTo>
                    <a:lnTo>
                      <a:pt x="10" y="70"/>
                    </a:lnTo>
                    <a:lnTo>
                      <a:pt x="8" y="66"/>
                    </a:lnTo>
                    <a:lnTo>
                      <a:pt x="8" y="62"/>
                    </a:lnTo>
                    <a:lnTo>
                      <a:pt x="4" y="60"/>
                    </a:lnTo>
                    <a:lnTo>
                      <a:pt x="4" y="58"/>
                    </a:lnTo>
                    <a:lnTo>
                      <a:pt x="2" y="58"/>
                    </a:lnTo>
                    <a:lnTo>
                      <a:pt x="0" y="52"/>
                    </a:lnTo>
                    <a:lnTo>
                      <a:pt x="0" y="48"/>
                    </a:lnTo>
                    <a:lnTo>
                      <a:pt x="2" y="50"/>
                    </a:lnTo>
                    <a:lnTo>
                      <a:pt x="8" y="50"/>
                    </a:lnTo>
                    <a:lnTo>
                      <a:pt x="10" y="50"/>
                    </a:lnTo>
                    <a:lnTo>
                      <a:pt x="16" y="48"/>
                    </a:lnTo>
                    <a:lnTo>
                      <a:pt x="20" y="48"/>
                    </a:lnTo>
                    <a:lnTo>
                      <a:pt x="22" y="48"/>
                    </a:lnTo>
                    <a:lnTo>
                      <a:pt x="34" y="44"/>
                    </a:lnTo>
                    <a:lnTo>
                      <a:pt x="38" y="44"/>
                    </a:lnTo>
                    <a:lnTo>
                      <a:pt x="44" y="42"/>
                    </a:lnTo>
                    <a:lnTo>
                      <a:pt x="44" y="34"/>
                    </a:lnTo>
                    <a:lnTo>
                      <a:pt x="46" y="30"/>
                    </a:lnTo>
                    <a:lnTo>
                      <a:pt x="46" y="26"/>
                    </a:lnTo>
                    <a:lnTo>
                      <a:pt x="48" y="26"/>
                    </a:lnTo>
                    <a:lnTo>
                      <a:pt x="52" y="24"/>
                    </a:lnTo>
                    <a:lnTo>
                      <a:pt x="54" y="22"/>
                    </a:lnTo>
                    <a:lnTo>
                      <a:pt x="54" y="18"/>
                    </a:lnTo>
                    <a:lnTo>
                      <a:pt x="56" y="14"/>
                    </a:lnTo>
                    <a:lnTo>
                      <a:pt x="58" y="12"/>
                    </a:lnTo>
                    <a:lnTo>
                      <a:pt x="64" y="8"/>
                    </a:lnTo>
                    <a:lnTo>
                      <a:pt x="76" y="0"/>
                    </a:lnTo>
                    <a:lnTo>
                      <a:pt x="76" y="0"/>
                    </a:lnTo>
                    <a:lnTo>
                      <a:pt x="7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0" name="Freeform 1478"/>
              <p:cNvSpPr/>
              <p:nvPr/>
            </p:nvSpPr>
            <p:spPr bwMode="auto">
              <a:xfrm>
                <a:off x="1165225" y="4692650"/>
                <a:ext cx="263525" cy="276225"/>
              </a:xfrm>
              <a:custGeom>
                <a:avLst/>
                <a:gdLst>
                  <a:gd name="T0" fmla="*/ 36 w 166"/>
                  <a:gd name="T1" fmla="*/ 166 h 174"/>
                  <a:gd name="T2" fmla="*/ 42 w 166"/>
                  <a:gd name="T3" fmla="*/ 168 h 174"/>
                  <a:gd name="T4" fmla="*/ 46 w 166"/>
                  <a:gd name="T5" fmla="*/ 172 h 174"/>
                  <a:gd name="T6" fmla="*/ 54 w 166"/>
                  <a:gd name="T7" fmla="*/ 174 h 174"/>
                  <a:gd name="T8" fmla="*/ 62 w 166"/>
                  <a:gd name="T9" fmla="*/ 172 h 174"/>
                  <a:gd name="T10" fmla="*/ 70 w 166"/>
                  <a:gd name="T11" fmla="*/ 172 h 174"/>
                  <a:gd name="T12" fmla="*/ 84 w 166"/>
                  <a:gd name="T13" fmla="*/ 168 h 174"/>
                  <a:gd name="T14" fmla="*/ 90 w 166"/>
                  <a:gd name="T15" fmla="*/ 158 h 174"/>
                  <a:gd name="T16" fmla="*/ 92 w 166"/>
                  <a:gd name="T17" fmla="*/ 150 h 174"/>
                  <a:gd name="T18" fmla="*/ 98 w 166"/>
                  <a:gd name="T19" fmla="*/ 148 h 174"/>
                  <a:gd name="T20" fmla="*/ 100 w 166"/>
                  <a:gd name="T21" fmla="*/ 142 h 174"/>
                  <a:gd name="T22" fmla="*/ 106 w 166"/>
                  <a:gd name="T23" fmla="*/ 136 h 174"/>
                  <a:gd name="T24" fmla="*/ 124 w 166"/>
                  <a:gd name="T25" fmla="*/ 128 h 174"/>
                  <a:gd name="T26" fmla="*/ 124 w 166"/>
                  <a:gd name="T27" fmla="*/ 122 h 174"/>
                  <a:gd name="T28" fmla="*/ 118 w 166"/>
                  <a:gd name="T29" fmla="*/ 118 h 174"/>
                  <a:gd name="T30" fmla="*/ 152 w 166"/>
                  <a:gd name="T31" fmla="*/ 96 h 174"/>
                  <a:gd name="T32" fmla="*/ 152 w 166"/>
                  <a:gd name="T33" fmla="*/ 86 h 174"/>
                  <a:gd name="T34" fmla="*/ 154 w 166"/>
                  <a:gd name="T35" fmla="*/ 76 h 174"/>
                  <a:gd name="T36" fmla="*/ 162 w 166"/>
                  <a:gd name="T37" fmla="*/ 68 h 174"/>
                  <a:gd name="T38" fmla="*/ 162 w 166"/>
                  <a:gd name="T39" fmla="*/ 64 h 174"/>
                  <a:gd name="T40" fmla="*/ 156 w 166"/>
                  <a:gd name="T41" fmla="*/ 50 h 174"/>
                  <a:gd name="T42" fmla="*/ 158 w 166"/>
                  <a:gd name="T43" fmla="*/ 48 h 174"/>
                  <a:gd name="T44" fmla="*/ 166 w 166"/>
                  <a:gd name="T45" fmla="*/ 40 h 174"/>
                  <a:gd name="T46" fmla="*/ 164 w 166"/>
                  <a:gd name="T47" fmla="*/ 36 h 174"/>
                  <a:gd name="T48" fmla="*/ 164 w 166"/>
                  <a:gd name="T49" fmla="*/ 24 h 174"/>
                  <a:gd name="T50" fmla="*/ 156 w 166"/>
                  <a:gd name="T51" fmla="*/ 18 h 174"/>
                  <a:gd name="T52" fmla="*/ 148 w 166"/>
                  <a:gd name="T53" fmla="*/ 12 h 174"/>
                  <a:gd name="T54" fmla="*/ 144 w 166"/>
                  <a:gd name="T55" fmla="*/ 10 h 174"/>
                  <a:gd name="T56" fmla="*/ 144 w 166"/>
                  <a:gd name="T57" fmla="*/ 4 h 174"/>
                  <a:gd name="T58" fmla="*/ 138 w 166"/>
                  <a:gd name="T59" fmla="*/ 4 h 174"/>
                  <a:gd name="T60" fmla="*/ 128 w 166"/>
                  <a:gd name="T61" fmla="*/ 6 h 174"/>
                  <a:gd name="T62" fmla="*/ 124 w 166"/>
                  <a:gd name="T63" fmla="*/ 0 h 174"/>
                  <a:gd name="T64" fmla="*/ 92 w 166"/>
                  <a:gd name="T65" fmla="*/ 12 h 174"/>
                  <a:gd name="T66" fmla="*/ 88 w 166"/>
                  <a:gd name="T67" fmla="*/ 18 h 174"/>
                  <a:gd name="T68" fmla="*/ 90 w 166"/>
                  <a:gd name="T69" fmla="*/ 28 h 174"/>
                  <a:gd name="T70" fmla="*/ 92 w 166"/>
                  <a:gd name="T71" fmla="*/ 36 h 174"/>
                  <a:gd name="T72" fmla="*/ 90 w 166"/>
                  <a:gd name="T73" fmla="*/ 48 h 174"/>
                  <a:gd name="T74" fmla="*/ 98 w 166"/>
                  <a:gd name="T75" fmla="*/ 56 h 174"/>
                  <a:gd name="T76" fmla="*/ 108 w 166"/>
                  <a:gd name="T77" fmla="*/ 60 h 174"/>
                  <a:gd name="T78" fmla="*/ 112 w 166"/>
                  <a:gd name="T79" fmla="*/ 64 h 174"/>
                  <a:gd name="T80" fmla="*/ 120 w 166"/>
                  <a:gd name="T81" fmla="*/ 82 h 174"/>
                  <a:gd name="T82" fmla="*/ 108 w 166"/>
                  <a:gd name="T83" fmla="*/ 82 h 174"/>
                  <a:gd name="T84" fmla="*/ 100 w 166"/>
                  <a:gd name="T85" fmla="*/ 78 h 174"/>
                  <a:gd name="T86" fmla="*/ 100 w 166"/>
                  <a:gd name="T87" fmla="*/ 70 h 174"/>
                  <a:gd name="T88" fmla="*/ 96 w 166"/>
                  <a:gd name="T89" fmla="*/ 68 h 174"/>
                  <a:gd name="T90" fmla="*/ 90 w 166"/>
                  <a:gd name="T91" fmla="*/ 66 h 174"/>
                  <a:gd name="T92" fmla="*/ 84 w 166"/>
                  <a:gd name="T93" fmla="*/ 58 h 174"/>
                  <a:gd name="T94" fmla="*/ 82 w 166"/>
                  <a:gd name="T95" fmla="*/ 52 h 174"/>
                  <a:gd name="T96" fmla="*/ 74 w 166"/>
                  <a:gd name="T97" fmla="*/ 52 h 174"/>
                  <a:gd name="T98" fmla="*/ 70 w 166"/>
                  <a:gd name="T99" fmla="*/ 58 h 174"/>
                  <a:gd name="T100" fmla="*/ 54 w 166"/>
                  <a:gd name="T101" fmla="*/ 56 h 174"/>
                  <a:gd name="T102" fmla="*/ 52 w 166"/>
                  <a:gd name="T103" fmla="*/ 46 h 174"/>
                  <a:gd name="T104" fmla="*/ 44 w 166"/>
                  <a:gd name="T105" fmla="*/ 50 h 174"/>
                  <a:gd name="T106" fmla="*/ 42 w 166"/>
                  <a:gd name="T107" fmla="*/ 40 h 174"/>
                  <a:gd name="T108" fmla="*/ 36 w 166"/>
                  <a:gd name="T109" fmla="*/ 52 h 174"/>
                  <a:gd name="T110" fmla="*/ 34 w 166"/>
                  <a:gd name="T111" fmla="*/ 60 h 174"/>
                  <a:gd name="T112" fmla="*/ 34 w 166"/>
                  <a:gd name="T113" fmla="*/ 74 h 174"/>
                  <a:gd name="T114" fmla="*/ 0 w 166"/>
                  <a:gd name="T115" fmla="*/ 138 h 174"/>
                  <a:gd name="T116" fmla="*/ 6 w 166"/>
                  <a:gd name="T117" fmla="*/ 146 h 174"/>
                  <a:gd name="T118" fmla="*/ 10 w 166"/>
                  <a:gd name="T119" fmla="*/ 158 h 174"/>
                  <a:gd name="T120" fmla="*/ 16 w 166"/>
                  <a:gd name="T121" fmla="*/ 166 h 174"/>
                  <a:gd name="T122" fmla="*/ 20 w 166"/>
                  <a:gd name="T123" fmla="*/ 168 h 174"/>
                  <a:gd name="T124" fmla="*/ 20 w 166"/>
                  <a:gd name="T125" fmla="*/ 16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4">
                    <a:moveTo>
                      <a:pt x="20" y="168"/>
                    </a:moveTo>
                    <a:lnTo>
                      <a:pt x="36" y="166"/>
                    </a:lnTo>
                    <a:lnTo>
                      <a:pt x="38" y="166"/>
                    </a:lnTo>
                    <a:lnTo>
                      <a:pt x="42" y="168"/>
                    </a:lnTo>
                    <a:lnTo>
                      <a:pt x="44" y="172"/>
                    </a:lnTo>
                    <a:lnTo>
                      <a:pt x="46" y="172"/>
                    </a:lnTo>
                    <a:lnTo>
                      <a:pt x="50" y="174"/>
                    </a:lnTo>
                    <a:lnTo>
                      <a:pt x="54" y="174"/>
                    </a:lnTo>
                    <a:lnTo>
                      <a:pt x="56" y="174"/>
                    </a:lnTo>
                    <a:lnTo>
                      <a:pt x="62" y="172"/>
                    </a:lnTo>
                    <a:lnTo>
                      <a:pt x="66" y="172"/>
                    </a:lnTo>
                    <a:lnTo>
                      <a:pt x="70" y="172"/>
                    </a:lnTo>
                    <a:lnTo>
                      <a:pt x="80" y="168"/>
                    </a:lnTo>
                    <a:lnTo>
                      <a:pt x="84" y="168"/>
                    </a:lnTo>
                    <a:lnTo>
                      <a:pt x="90" y="166"/>
                    </a:lnTo>
                    <a:lnTo>
                      <a:pt x="90" y="158"/>
                    </a:lnTo>
                    <a:lnTo>
                      <a:pt x="92" y="154"/>
                    </a:lnTo>
                    <a:lnTo>
                      <a:pt x="92" y="150"/>
                    </a:lnTo>
                    <a:lnTo>
                      <a:pt x="96" y="150"/>
                    </a:lnTo>
                    <a:lnTo>
                      <a:pt x="98" y="148"/>
                    </a:lnTo>
                    <a:lnTo>
                      <a:pt x="100" y="146"/>
                    </a:lnTo>
                    <a:lnTo>
                      <a:pt x="100" y="142"/>
                    </a:lnTo>
                    <a:lnTo>
                      <a:pt x="102" y="138"/>
                    </a:lnTo>
                    <a:lnTo>
                      <a:pt x="106" y="136"/>
                    </a:lnTo>
                    <a:lnTo>
                      <a:pt x="110" y="132"/>
                    </a:lnTo>
                    <a:lnTo>
                      <a:pt x="124" y="128"/>
                    </a:lnTo>
                    <a:lnTo>
                      <a:pt x="124" y="124"/>
                    </a:lnTo>
                    <a:lnTo>
                      <a:pt x="124" y="122"/>
                    </a:lnTo>
                    <a:lnTo>
                      <a:pt x="120" y="120"/>
                    </a:lnTo>
                    <a:lnTo>
                      <a:pt x="118" y="118"/>
                    </a:lnTo>
                    <a:lnTo>
                      <a:pt x="152" y="106"/>
                    </a:lnTo>
                    <a:lnTo>
                      <a:pt x="152" y="96"/>
                    </a:lnTo>
                    <a:lnTo>
                      <a:pt x="152" y="92"/>
                    </a:lnTo>
                    <a:lnTo>
                      <a:pt x="152" y="86"/>
                    </a:lnTo>
                    <a:lnTo>
                      <a:pt x="152" y="82"/>
                    </a:lnTo>
                    <a:lnTo>
                      <a:pt x="154" y="76"/>
                    </a:lnTo>
                    <a:lnTo>
                      <a:pt x="158" y="70"/>
                    </a:lnTo>
                    <a:lnTo>
                      <a:pt x="162" y="68"/>
                    </a:lnTo>
                    <a:lnTo>
                      <a:pt x="164" y="66"/>
                    </a:lnTo>
                    <a:lnTo>
                      <a:pt x="162" y="64"/>
                    </a:lnTo>
                    <a:lnTo>
                      <a:pt x="158" y="64"/>
                    </a:lnTo>
                    <a:lnTo>
                      <a:pt x="156" y="50"/>
                    </a:lnTo>
                    <a:lnTo>
                      <a:pt x="158" y="50"/>
                    </a:lnTo>
                    <a:lnTo>
                      <a:pt x="158" y="48"/>
                    </a:lnTo>
                    <a:lnTo>
                      <a:pt x="164" y="46"/>
                    </a:lnTo>
                    <a:lnTo>
                      <a:pt x="166" y="40"/>
                    </a:lnTo>
                    <a:lnTo>
                      <a:pt x="166" y="38"/>
                    </a:lnTo>
                    <a:lnTo>
                      <a:pt x="164" y="36"/>
                    </a:lnTo>
                    <a:lnTo>
                      <a:pt x="164" y="30"/>
                    </a:lnTo>
                    <a:lnTo>
                      <a:pt x="164" y="24"/>
                    </a:lnTo>
                    <a:lnTo>
                      <a:pt x="158" y="20"/>
                    </a:lnTo>
                    <a:lnTo>
                      <a:pt x="156" y="18"/>
                    </a:lnTo>
                    <a:lnTo>
                      <a:pt x="152" y="14"/>
                    </a:lnTo>
                    <a:lnTo>
                      <a:pt x="148" y="12"/>
                    </a:lnTo>
                    <a:lnTo>
                      <a:pt x="146" y="12"/>
                    </a:lnTo>
                    <a:lnTo>
                      <a:pt x="144" y="10"/>
                    </a:lnTo>
                    <a:lnTo>
                      <a:pt x="144" y="6"/>
                    </a:lnTo>
                    <a:lnTo>
                      <a:pt x="144" y="4"/>
                    </a:lnTo>
                    <a:lnTo>
                      <a:pt x="138" y="2"/>
                    </a:lnTo>
                    <a:lnTo>
                      <a:pt x="138" y="4"/>
                    </a:lnTo>
                    <a:lnTo>
                      <a:pt x="134" y="6"/>
                    </a:lnTo>
                    <a:lnTo>
                      <a:pt x="128" y="6"/>
                    </a:lnTo>
                    <a:lnTo>
                      <a:pt x="126" y="4"/>
                    </a:lnTo>
                    <a:lnTo>
                      <a:pt x="124" y="0"/>
                    </a:lnTo>
                    <a:lnTo>
                      <a:pt x="100" y="4"/>
                    </a:lnTo>
                    <a:lnTo>
                      <a:pt x="92" y="12"/>
                    </a:lnTo>
                    <a:lnTo>
                      <a:pt x="90" y="18"/>
                    </a:lnTo>
                    <a:lnTo>
                      <a:pt x="88" y="18"/>
                    </a:lnTo>
                    <a:lnTo>
                      <a:pt x="88" y="24"/>
                    </a:lnTo>
                    <a:lnTo>
                      <a:pt x="90" y="28"/>
                    </a:lnTo>
                    <a:lnTo>
                      <a:pt x="90" y="30"/>
                    </a:lnTo>
                    <a:lnTo>
                      <a:pt x="92" y="36"/>
                    </a:lnTo>
                    <a:lnTo>
                      <a:pt x="92" y="40"/>
                    </a:lnTo>
                    <a:lnTo>
                      <a:pt x="90" y="48"/>
                    </a:lnTo>
                    <a:lnTo>
                      <a:pt x="92" y="50"/>
                    </a:lnTo>
                    <a:lnTo>
                      <a:pt x="98" y="56"/>
                    </a:lnTo>
                    <a:lnTo>
                      <a:pt x="102" y="58"/>
                    </a:lnTo>
                    <a:lnTo>
                      <a:pt x="108" y="60"/>
                    </a:lnTo>
                    <a:lnTo>
                      <a:pt x="110" y="66"/>
                    </a:lnTo>
                    <a:lnTo>
                      <a:pt x="112" y="64"/>
                    </a:lnTo>
                    <a:lnTo>
                      <a:pt x="120" y="64"/>
                    </a:lnTo>
                    <a:lnTo>
                      <a:pt x="120" y="82"/>
                    </a:lnTo>
                    <a:lnTo>
                      <a:pt x="112" y="78"/>
                    </a:lnTo>
                    <a:lnTo>
                      <a:pt x="108" y="82"/>
                    </a:lnTo>
                    <a:lnTo>
                      <a:pt x="102" y="82"/>
                    </a:lnTo>
                    <a:lnTo>
                      <a:pt x="100" y="78"/>
                    </a:lnTo>
                    <a:lnTo>
                      <a:pt x="100" y="74"/>
                    </a:lnTo>
                    <a:lnTo>
                      <a:pt x="100" y="70"/>
                    </a:lnTo>
                    <a:lnTo>
                      <a:pt x="98" y="68"/>
                    </a:lnTo>
                    <a:lnTo>
                      <a:pt x="96" y="68"/>
                    </a:lnTo>
                    <a:lnTo>
                      <a:pt x="92" y="66"/>
                    </a:lnTo>
                    <a:lnTo>
                      <a:pt x="90" y="66"/>
                    </a:lnTo>
                    <a:lnTo>
                      <a:pt x="88" y="60"/>
                    </a:lnTo>
                    <a:lnTo>
                      <a:pt x="84" y="58"/>
                    </a:lnTo>
                    <a:lnTo>
                      <a:pt x="84" y="56"/>
                    </a:lnTo>
                    <a:lnTo>
                      <a:pt x="82" y="52"/>
                    </a:lnTo>
                    <a:lnTo>
                      <a:pt x="78" y="52"/>
                    </a:lnTo>
                    <a:lnTo>
                      <a:pt x="74" y="52"/>
                    </a:lnTo>
                    <a:lnTo>
                      <a:pt x="72" y="58"/>
                    </a:lnTo>
                    <a:lnTo>
                      <a:pt x="70" y="58"/>
                    </a:lnTo>
                    <a:lnTo>
                      <a:pt x="56" y="58"/>
                    </a:lnTo>
                    <a:lnTo>
                      <a:pt x="54" y="56"/>
                    </a:lnTo>
                    <a:lnTo>
                      <a:pt x="54" y="50"/>
                    </a:lnTo>
                    <a:lnTo>
                      <a:pt x="52" y="46"/>
                    </a:lnTo>
                    <a:lnTo>
                      <a:pt x="50" y="48"/>
                    </a:lnTo>
                    <a:lnTo>
                      <a:pt x="44" y="50"/>
                    </a:lnTo>
                    <a:lnTo>
                      <a:pt x="44" y="48"/>
                    </a:lnTo>
                    <a:lnTo>
                      <a:pt x="42" y="40"/>
                    </a:lnTo>
                    <a:lnTo>
                      <a:pt x="34" y="40"/>
                    </a:lnTo>
                    <a:lnTo>
                      <a:pt x="36" y="52"/>
                    </a:lnTo>
                    <a:lnTo>
                      <a:pt x="34" y="56"/>
                    </a:lnTo>
                    <a:lnTo>
                      <a:pt x="34" y="60"/>
                    </a:lnTo>
                    <a:lnTo>
                      <a:pt x="34" y="68"/>
                    </a:lnTo>
                    <a:lnTo>
                      <a:pt x="34" y="74"/>
                    </a:lnTo>
                    <a:lnTo>
                      <a:pt x="0" y="74"/>
                    </a:lnTo>
                    <a:lnTo>
                      <a:pt x="0" y="138"/>
                    </a:lnTo>
                    <a:lnTo>
                      <a:pt x="4" y="140"/>
                    </a:lnTo>
                    <a:lnTo>
                      <a:pt x="6" y="146"/>
                    </a:lnTo>
                    <a:lnTo>
                      <a:pt x="6" y="154"/>
                    </a:lnTo>
                    <a:lnTo>
                      <a:pt x="10" y="158"/>
                    </a:lnTo>
                    <a:lnTo>
                      <a:pt x="16" y="160"/>
                    </a:lnTo>
                    <a:lnTo>
                      <a:pt x="16" y="166"/>
                    </a:lnTo>
                    <a:lnTo>
                      <a:pt x="18" y="168"/>
                    </a:lnTo>
                    <a:lnTo>
                      <a:pt x="20" y="168"/>
                    </a:lnTo>
                    <a:lnTo>
                      <a:pt x="20" y="168"/>
                    </a:lnTo>
                    <a:lnTo>
                      <a:pt x="20" y="1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1" name="Freeform 1479"/>
              <p:cNvSpPr>
                <a:spLocks noEditPoints="1"/>
              </p:cNvSpPr>
              <p:nvPr/>
            </p:nvSpPr>
            <p:spPr bwMode="auto">
              <a:xfrm>
                <a:off x="930275" y="4283075"/>
                <a:ext cx="460375" cy="539750"/>
              </a:xfrm>
              <a:custGeom>
                <a:avLst/>
                <a:gdLst>
                  <a:gd name="T0" fmla="*/ 108 w 290"/>
                  <a:gd name="T1" fmla="*/ 14 h 340"/>
                  <a:gd name="T2" fmla="*/ 132 w 290"/>
                  <a:gd name="T3" fmla="*/ 8 h 340"/>
                  <a:gd name="T4" fmla="*/ 164 w 290"/>
                  <a:gd name="T5" fmla="*/ 18 h 340"/>
                  <a:gd name="T6" fmla="*/ 176 w 290"/>
                  <a:gd name="T7" fmla="*/ 14 h 340"/>
                  <a:gd name="T8" fmla="*/ 190 w 290"/>
                  <a:gd name="T9" fmla="*/ 6 h 340"/>
                  <a:gd name="T10" fmla="*/ 200 w 290"/>
                  <a:gd name="T11" fmla="*/ 0 h 340"/>
                  <a:gd name="T12" fmla="*/ 232 w 290"/>
                  <a:gd name="T13" fmla="*/ 10 h 340"/>
                  <a:gd name="T14" fmla="*/ 242 w 290"/>
                  <a:gd name="T15" fmla="*/ 14 h 340"/>
                  <a:gd name="T16" fmla="*/ 258 w 290"/>
                  <a:gd name="T17" fmla="*/ 14 h 340"/>
                  <a:gd name="T18" fmla="*/ 280 w 290"/>
                  <a:gd name="T19" fmla="*/ 34 h 340"/>
                  <a:gd name="T20" fmla="*/ 288 w 290"/>
                  <a:gd name="T21" fmla="*/ 50 h 340"/>
                  <a:gd name="T22" fmla="*/ 282 w 290"/>
                  <a:gd name="T23" fmla="*/ 68 h 340"/>
                  <a:gd name="T24" fmla="*/ 282 w 290"/>
                  <a:gd name="T25" fmla="*/ 76 h 340"/>
                  <a:gd name="T26" fmla="*/ 264 w 290"/>
                  <a:gd name="T27" fmla="*/ 96 h 340"/>
                  <a:gd name="T28" fmla="*/ 254 w 290"/>
                  <a:gd name="T29" fmla="*/ 116 h 340"/>
                  <a:gd name="T30" fmla="*/ 254 w 290"/>
                  <a:gd name="T31" fmla="*/ 122 h 340"/>
                  <a:gd name="T32" fmla="*/ 254 w 290"/>
                  <a:gd name="T33" fmla="*/ 144 h 340"/>
                  <a:gd name="T34" fmla="*/ 246 w 290"/>
                  <a:gd name="T35" fmla="*/ 152 h 340"/>
                  <a:gd name="T36" fmla="*/ 254 w 290"/>
                  <a:gd name="T37" fmla="*/ 170 h 340"/>
                  <a:gd name="T38" fmla="*/ 252 w 290"/>
                  <a:gd name="T39" fmla="*/ 188 h 340"/>
                  <a:gd name="T40" fmla="*/ 250 w 290"/>
                  <a:gd name="T41" fmla="*/ 212 h 340"/>
                  <a:gd name="T42" fmla="*/ 272 w 290"/>
                  <a:gd name="T43" fmla="*/ 258 h 340"/>
                  <a:gd name="T44" fmla="*/ 234 w 290"/>
                  <a:gd name="T45" fmla="*/ 276 h 340"/>
                  <a:gd name="T46" fmla="*/ 242 w 290"/>
                  <a:gd name="T47" fmla="*/ 294 h 340"/>
                  <a:gd name="T48" fmla="*/ 252 w 290"/>
                  <a:gd name="T49" fmla="*/ 316 h 340"/>
                  <a:gd name="T50" fmla="*/ 270 w 290"/>
                  <a:gd name="T51" fmla="*/ 340 h 340"/>
                  <a:gd name="T52" fmla="*/ 250 w 290"/>
                  <a:gd name="T53" fmla="*/ 332 h 340"/>
                  <a:gd name="T54" fmla="*/ 240 w 290"/>
                  <a:gd name="T55" fmla="*/ 324 h 340"/>
                  <a:gd name="T56" fmla="*/ 226 w 290"/>
                  <a:gd name="T57" fmla="*/ 312 h 340"/>
                  <a:gd name="T58" fmla="*/ 204 w 290"/>
                  <a:gd name="T59" fmla="*/ 314 h 340"/>
                  <a:gd name="T60" fmla="*/ 194 w 290"/>
                  <a:gd name="T61" fmla="*/ 306 h 340"/>
                  <a:gd name="T62" fmla="*/ 164 w 290"/>
                  <a:gd name="T63" fmla="*/ 302 h 340"/>
                  <a:gd name="T64" fmla="*/ 154 w 290"/>
                  <a:gd name="T65" fmla="*/ 286 h 340"/>
                  <a:gd name="T66" fmla="*/ 152 w 290"/>
                  <a:gd name="T67" fmla="*/ 266 h 340"/>
                  <a:gd name="T68" fmla="*/ 146 w 290"/>
                  <a:gd name="T69" fmla="*/ 244 h 340"/>
                  <a:gd name="T70" fmla="*/ 134 w 290"/>
                  <a:gd name="T71" fmla="*/ 232 h 340"/>
                  <a:gd name="T72" fmla="*/ 118 w 290"/>
                  <a:gd name="T73" fmla="*/ 226 h 340"/>
                  <a:gd name="T74" fmla="*/ 112 w 290"/>
                  <a:gd name="T75" fmla="*/ 242 h 340"/>
                  <a:gd name="T76" fmla="*/ 94 w 290"/>
                  <a:gd name="T77" fmla="*/ 242 h 340"/>
                  <a:gd name="T78" fmla="*/ 88 w 290"/>
                  <a:gd name="T79" fmla="*/ 218 h 340"/>
                  <a:gd name="T80" fmla="*/ 26 w 290"/>
                  <a:gd name="T81" fmla="*/ 204 h 340"/>
                  <a:gd name="T82" fmla="*/ 0 w 290"/>
                  <a:gd name="T83" fmla="*/ 200 h 340"/>
                  <a:gd name="T84" fmla="*/ 18 w 290"/>
                  <a:gd name="T85" fmla="*/ 180 h 340"/>
                  <a:gd name="T86" fmla="*/ 34 w 290"/>
                  <a:gd name="T87" fmla="*/ 176 h 340"/>
                  <a:gd name="T88" fmla="*/ 46 w 290"/>
                  <a:gd name="T89" fmla="*/ 180 h 340"/>
                  <a:gd name="T90" fmla="*/ 70 w 290"/>
                  <a:gd name="T91" fmla="*/ 176 h 340"/>
                  <a:gd name="T92" fmla="*/ 72 w 290"/>
                  <a:gd name="T93" fmla="*/ 160 h 340"/>
                  <a:gd name="T94" fmla="*/ 76 w 290"/>
                  <a:gd name="T95" fmla="*/ 132 h 340"/>
                  <a:gd name="T96" fmla="*/ 86 w 290"/>
                  <a:gd name="T97" fmla="*/ 112 h 340"/>
                  <a:gd name="T98" fmla="*/ 94 w 290"/>
                  <a:gd name="T99" fmla="*/ 62 h 340"/>
                  <a:gd name="T100" fmla="*/ 100 w 290"/>
                  <a:gd name="T101" fmla="*/ 34 h 340"/>
                  <a:gd name="T102" fmla="*/ 252 w 290"/>
                  <a:gd name="T103" fmla="*/ 15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340">
                    <a:moveTo>
                      <a:pt x="100" y="34"/>
                    </a:moveTo>
                    <a:lnTo>
                      <a:pt x="100" y="18"/>
                    </a:lnTo>
                    <a:lnTo>
                      <a:pt x="106" y="18"/>
                    </a:lnTo>
                    <a:lnTo>
                      <a:pt x="108" y="16"/>
                    </a:lnTo>
                    <a:lnTo>
                      <a:pt x="108" y="14"/>
                    </a:lnTo>
                    <a:lnTo>
                      <a:pt x="112" y="6"/>
                    </a:lnTo>
                    <a:lnTo>
                      <a:pt x="114" y="4"/>
                    </a:lnTo>
                    <a:lnTo>
                      <a:pt x="118" y="4"/>
                    </a:lnTo>
                    <a:lnTo>
                      <a:pt x="126" y="6"/>
                    </a:lnTo>
                    <a:lnTo>
                      <a:pt x="132" y="8"/>
                    </a:lnTo>
                    <a:lnTo>
                      <a:pt x="134" y="14"/>
                    </a:lnTo>
                    <a:lnTo>
                      <a:pt x="142" y="14"/>
                    </a:lnTo>
                    <a:lnTo>
                      <a:pt x="146" y="14"/>
                    </a:lnTo>
                    <a:lnTo>
                      <a:pt x="158" y="16"/>
                    </a:lnTo>
                    <a:lnTo>
                      <a:pt x="164" y="18"/>
                    </a:lnTo>
                    <a:lnTo>
                      <a:pt x="164" y="14"/>
                    </a:lnTo>
                    <a:lnTo>
                      <a:pt x="168" y="10"/>
                    </a:lnTo>
                    <a:lnTo>
                      <a:pt x="168" y="8"/>
                    </a:lnTo>
                    <a:lnTo>
                      <a:pt x="172" y="10"/>
                    </a:lnTo>
                    <a:lnTo>
                      <a:pt x="176" y="14"/>
                    </a:lnTo>
                    <a:lnTo>
                      <a:pt x="178" y="14"/>
                    </a:lnTo>
                    <a:lnTo>
                      <a:pt x="186" y="10"/>
                    </a:lnTo>
                    <a:lnTo>
                      <a:pt x="186" y="8"/>
                    </a:lnTo>
                    <a:lnTo>
                      <a:pt x="188" y="6"/>
                    </a:lnTo>
                    <a:lnTo>
                      <a:pt x="190" y="6"/>
                    </a:lnTo>
                    <a:lnTo>
                      <a:pt x="190" y="8"/>
                    </a:lnTo>
                    <a:lnTo>
                      <a:pt x="194" y="8"/>
                    </a:lnTo>
                    <a:lnTo>
                      <a:pt x="196" y="6"/>
                    </a:lnTo>
                    <a:lnTo>
                      <a:pt x="198" y="4"/>
                    </a:lnTo>
                    <a:lnTo>
                      <a:pt x="200" y="0"/>
                    </a:lnTo>
                    <a:lnTo>
                      <a:pt x="214" y="0"/>
                    </a:lnTo>
                    <a:lnTo>
                      <a:pt x="216" y="4"/>
                    </a:lnTo>
                    <a:lnTo>
                      <a:pt x="218" y="4"/>
                    </a:lnTo>
                    <a:lnTo>
                      <a:pt x="226" y="4"/>
                    </a:lnTo>
                    <a:lnTo>
                      <a:pt x="232" y="10"/>
                    </a:lnTo>
                    <a:lnTo>
                      <a:pt x="232" y="14"/>
                    </a:lnTo>
                    <a:lnTo>
                      <a:pt x="234" y="18"/>
                    </a:lnTo>
                    <a:lnTo>
                      <a:pt x="236" y="18"/>
                    </a:lnTo>
                    <a:lnTo>
                      <a:pt x="240" y="14"/>
                    </a:lnTo>
                    <a:lnTo>
                      <a:pt x="242" y="14"/>
                    </a:lnTo>
                    <a:lnTo>
                      <a:pt x="244" y="14"/>
                    </a:lnTo>
                    <a:lnTo>
                      <a:pt x="250" y="18"/>
                    </a:lnTo>
                    <a:lnTo>
                      <a:pt x="252" y="18"/>
                    </a:lnTo>
                    <a:lnTo>
                      <a:pt x="254" y="16"/>
                    </a:lnTo>
                    <a:lnTo>
                      <a:pt x="258" y="14"/>
                    </a:lnTo>
                    <a:lnTo>
                      <a:pt x="260" y="14"/>
                    </a:lnTo>
                    <a:lnTo>
                      <a:pt x="262" y="18"/>
                    </a:lnTo>
                    <a:lnTo>
                      <a:pt x="268" y="26"/>
                    </a:lnTo>
                    <a:lnTo>
                      <a:pt x="278" y="32"/>
                    </a:lnTo>
                    <a:lnTo>
                      <a:pt x="280" y="34"/>
                    </a:lnTo>
                    <a:lnTo>
                      <a:pt x="282" y="32"/>
                    </a:lnTo>
                    <a:lnTo>
                      <a:pt x="290" y="36"/>
                    </a:lnTo>
                    <a:lnTo>
                      <a:pt x="290" y="40"/>
                    </a:lnTo>
                    <a:lnTo>
                      <a:pt x="290" y="44"/>
                    </a:lnTo>
                    <a:lnTo>
                      <a:pt x="288" y="50"/>
                    </a:lnTo>
                    <a:lnTo>
                      <a:pt x="286" y="52"/>
                    </a:lnTo>
                    <a:lnTo>
                      <a:pt x="288" y="54"/>
                    </a:lnTo>
                    <a:lnTo>
                      <a:pt x="282" y="60"/>
                    </a:lnTo>
                    <a:lnTo>
                      <a:pt x="282" y="64"/>
                    </a:lnTo>
                    <a:lnTo>
                      <a:pt x="282" y="68"/>
                    </a:lnTo>
                    <a:lnTo>
                      <a:pt x="282" y="70"/>
                    </a:lnTo>
                    <a:lnTo>
                      <a:pt x="286" y="70"/>
                    </a:lnTo>
                    <a:lnTo>
                      <a:pt x="286" y="76"/>
                    </a:lnTo>
                    <a:lnTo>
                      <a:pt x="280" y="80"/>
                    </a:lnTo>
                    <a:lnTo>
                      <a:pt x="282" y="76"/>
                    </a:lnTo>
                    <a:lnTo>
                      <a:pt x="278" y="80"/>
                    </a:lnTo>
                    <a:lnTo>
                      <a:pt x="272" y="82"/>
                    </a:lnTo>
                    <a:lnTo>
                      <a:pt x="272" y="90"/>
                    </a:lnTo>
                    <a:lnTo>
                      <a:pt x="264" y="94"/>
                    </a:lnTo>
                    <a:lnTo>
                      <a:pt x="264" y="96"/>
                    </a:lnTo>
                    <a:lnTo>
                      <a:pt x="262" y="100"/>
                    </a:lnTo>
                    <a:lnTo>
                      <a:pt x="260" y="108"/>
                    </a:lnTo>
                    <a:lnTo>
                      <a:pt x="258" y="116"/>
                    </a:lnTo>
                    <a:lnTo>
                      <a:pt x="258" y="114"/>
                    </a:lnTo>
                    <a:lnTo>
                      <a:pt x="254" y="116"/>
                    </a:lnTo>
                    <a:lnTo>
                      <a:pt x="250" y="118"/>
                    </a:lnTo>
                    <a:lnTo>
                      <a:pt x="250" y="122"/>
                    </a:lnTo>
                    <a:lnTo>
                      <a:pt x="250" y="126"/>
                    </a:lnTo>
                    <a:lnTo>
                      <a:pt x="254" y="126"/>
                    </a:lnTo>
                    <a:lnTo>
                      <a:pt x="254" y="122"/>
                    </a:lnTo>
                    <a:lnTo>
                      <a:pt x="254" y="126"/>
                    </a:lnTo>
                    <a:lnTo>
                      <a:pt x="252" y="132"/>
                    </a:lnTo>
                    <a:lnTo>
                      <a:pt x="252" y="134"/>
                    </a:lnTo>
                    <a:lnTo>
                      <a:pt x="254" y="136"/>
                    </a:lnTo>
                    <a:lnTo>
                      <a:pt x="254" y="144"/>
                    </a:lnTo>
                    <a:lnTo>
                      <a:pt x="246" y="136"/>
                    </a:lnTo>
                    <a:lnTo>
                      <a:pt x="244" y="148"/>
                    </a:lnTo>
                    <a:lnTo>
                      <a:pt x="242" y="152"/>
                    </a:lnTo>
                    <a:lnTo>
                      <a:pt x="244" y="152"/>
                    </a:lnTo>
                    <a:lnTo>
                      <a:pt x="246" y="152"/>
                    </a:lnTo>
                    <a:lnTo>
                      <a:pt x="246" y="158"/>
                    </a:lnTo>
                    <a:lnTo>
                      <a:pt x="250" y="160"/>
                    </a:lnTo>
                    <a:lnTo>
                      <a:pt x="254" y="160"/>
                    </a:lnTo>
                    <a:lnTo>
                      <a:pt x="254" y="168"/>
                    </a:lnTo>
                    <a:lnTo>
                      <a:pt x="254" y="170"/>
                    </a:lnTo>
                    <a:lnTo>
                      <a:pt x="252" y="170"/>
                    </a:lnTo>
                    <a:lnTo>
                      <a:pt x="246" y="180"/>
                    </a:lnTo>
                    <a:lnTo>
                      <a:pt x="246" y="186"/>
                    </a:lnTo>
                    <a:lnTo>
                      <a:pt x="250" y="186"/>
                    </a:lnTo>
                    <a:lnTo>
                      <a:pt x="252" y="188"/>
                    </a:lnTo>
                    <a:lnTo>
                      <a:pt x="250" y="190"/>
                    </a:lnTo>
                    <a:lnTo>
                      <a:pt x="250" y="196"/>
                    </a:lnTo>
                    <a:lnTo>
                      <a:pt x="254" y="200"/>
                    </a:lnTo>
                    <a:lnTo>
                      <a:pt x="252" y="206"/>
                    </a:lnTo>
                    <a:lnTo>
                      <a:pt x="250" y="212"/>
                    </a:lnTo>
                    <a:lnTo>
                      <a:pt x="258" y="232"/>
                    </a:lnTo>
                    <a:lnTo>
                      <a:pt x="270" y="240"/>
                    </a:lnTo>
                    <a:lnTo>
                      <a:pt x="270" y="244"/>
                    </a:lnTo>
                    <a:lnTo>
                      <a:pt x="270" y="248"/>
                    </a:lnTo>
                    <a:lnTo>
                      <a:pt x="272" y="258"/>
                    </a:lnTo>
                    <a:lnTo>
                      <a:pt x="250" y="262"/>
                    </a:lnTo>
                    <a:lnTo>
                      <a:pt x="242" y="270"/>
                    </a:lnTo>
                    <a:lnTo>
                      <a:pt x="242" y="266"/>
                    </a:lnTo>
                    <a:lnTo>
                      <a:pt x="232" y="272"/>
                    </a:lnTo>
                    <a:lnTo>
                      <a:pt x="234" y="276"/>
                    </a:lnTo>
                    <a:lnTo>
                      <a:pt x="236" y="276"/>
                    </a:lnTo>
                    <a:lnTo>
                      <a:pt x="236" y="284"/>
                    </a:lnTo>
                    <a:lnTo>
                      <a:pt x="240" y="286"/>
                    </a:lnTo>
                    <a:lnTo>
                      <a:pt x="240" y="288"/>
                    </a:lnTo>
                    <a:lnTo>
                      <a:pt x="242" y="294"/>
                    </a:lnTo>
                    <a:lnTo>
                      <a:pt x="242" y="298"/>
                    </a:lnTo>
                    <a:lnTo>
                      <a:pt x="240" y="306"/>
                    </a:lnTo>
                    <a:lnTo>
                      <a:pt x="242" y="308"/>
                    </a:lnTo>
                    <a:lnTo>
                      <a:pt x="246" y="314"/>
                    </a:lnTo>
                    <a:lnTo>
                      <a:pt x="252" y="316"/>
                    </a:lnTo>
                    <a:lnTo>
                      <a:pt x="258" y="320"/>
                    </a:lnTo>
                    <a:lnTo>
                      <a:pt x="260" y="324"/>
                    </a:lnTo>
                    <a:lnTo>
                      <a:pt x="262" y="322"/>
                    </a:lnTo>
                    <a:lnTo>
                      <a:pt x="270" y="322"/>
                    </a:lnTo>
                    <a:lnTo>
                      <a:pt x="270" y="340"/>
                    </a:lnTo>
                    <a:lnTo>
                      <a:pt x="262" y="338"/>
                    </a:lnTo>
                    <a:lnTo>
                      <a:pt x="258" y="340"/>
                    </a:lnTo>
                    <a:lnTo>
                      <a:pt x="252" y="340"/>
                    </a:lnTo>
                    <a:lnTo>
                      <a:pt x="250" y="338"/>
                    </a:lnTo>
                    <a:lnTo>
                      <a:pt x="250" y="332"/>
                    </a:lnTo>
                    <a:lnTo>
                      <a:pt x="250" y="330"/>
                    </a:lnTo>
                    <a:lnTo>
                      <a:pt x="246" y="326"/>
                    </a:lnTo>
                    <a:lnTo>
                      <a:pt x="244" y="326"/>
                    </a:lnTo>
                    <a:lnTo>
                      <a:pt x="242" y="324"/>
                    </a:lnTo>
                    <a:lnTo>
                      <a:pt x="240" y="324"/>
                    </a:lnTo>
                    <a:lnTo>
                      <a:pt x="236" y="320"/>
                    </a:lnTo>
                    <a:lnTo>
                      <a:pt x="234" y="316"/>
                    </a:lnTo>
                    <a:lnTo>
                      <a:pt x="234" y="314"/>
                    </a:lnTo>
                    <a:lnTo>
                      <a:pt x="232" y="312"/>
                    </a:lnTo>
                    <a:lnTo>
                      <a:pt x="226" y="312"/>
                    </a:lnTo>
                    <a:lnTo>
                      <a:pt x="224" y="312"/>
                    </a:lnTo>
                    <a:lnTo>
                      <a:pt x="222" y="316"/>
                    </a:lnTo>
                    <a:lnTo>
                      <a:pt x="218" y="316"/>
                    </a:lnTo>
                    <a:lnTo>
                      <a:pt x="206" y="316"/>
                    </a:lnTo>
                    <a:lnTo>
                      <a:pt x="204" y="314"/>
                    </a:lnTo>
                    <a:lnTo>
                      <a:pt x="204" y="308"/>
                    </a:lnTo>
                    <a:lnTo>
                      <a:pt x="200" y="304"/>
                    </a:lnTo>
                    <a:lnTo>
                      <a:pt x="198" y="306"/>
                    </a:lnTo>
                    <a:lnTo>
                      <a:pt x="194" y="308"/>
                    </a:lnTo>
                    <a:lnTo>
                      <a:pt x="194" y="306"/>
                    </a:lnTo>
                    <a:lnTo>
                      <a:pt x="190" y="298"/>
                    </a:lnTo>
                    <a:lnTo>
                      <a:pt x="182" y="298"/>
                    </a:lnTo>
                    <a:lnTo>
                      <a:pt x="172" y="298"/>
                    </a:lnTo>
                    <a:lnTo>
                      <a:pt x="168" y="298"/>
                    </a:lnTo>
                    <a:lnTo>
                      <a:pt x="164" y="302"/>
                    </a:lnTo>
                    <a:lnTo>
                      <a:pt x="162" y="304"/>
                    </a:lnTo>
                    <a:lnTo>
                      <a:pt x="160" y="302"/>
                    </a:lnTo>
                    <a:lnTo>
                      <a:pt x="158" y="296"/>
                    </a:lnTo>
                    <a:lnTo>
                      <a:pt x="158" y="290"/>
                    </a:lnTo>
                    <a:lnTo>
                      <a:pt x="154" y="286"/>
                    </a:lnTo>
                    <a:lnTo>
                      <a:pt x="158" y="280"/>
                    </a:lnTo>
                    <a:lnTo>
                      <a:pt x="158" y="278"/>
                    </a:lnTo>
                    <a:lnTo>
                      <a:pt x="154" y="272"/>
                    </a:lnTo>
                    <a:lnTo>
                      <a:pt x="154" y="270"/>
                    </a:lnTo>
                    <a:lnTo>
                      <a:pt x="152" y="266"/>
                    </a:lnTo>
                    <a:lnTo>
                      <a:pt x="150" y="254"/>
                    </a:lnTo>
                    <a:lnTo>
                      <a:pt x="150" y="250"/>
                    </a:lnTo>
                    <a:lnTo>
                      <a:pt x="150" y="248"/>
                    </a:lnTo>
                    <a:lnTo>
                      <a:pt x="150" y="244"/>
                    </a:lnTo>
                    <a:lnTo>
                      <a:pt x="146" y="244"/>
                    </a:lnTo>
                    <a:lnTo>
                      <a:pt x="146" y="242"/>
                    </a:lnTo>
                    <a:lnTo>
                      <a:pt x="146" y="236"/>
                    </a:lnTo>
                    <a:lnTo>
                      <a:pt x="144" y="232"/>
                    </a:lnTo>
                    <a:lnTo>
                      <a:pt x="140" y="232"/>
                    </a:lnTo>
                    <a:lnTo>
                      <a:pt x="134" y="232"/>
                    </a:lnTo>
                    <a:lnTo>
                      <a:pt x="134" y="230"/>
                    </a:lnTo>
                    <a:lnTo>
                      <a:pt x="134" y="226"/>
                    </a:lnTo>
                    <a:lnTo>
                      <a:pt x="132" y="226"/>
                    </a:lnTo>
                    <a:lnTo>
                      <a:pt x="126" y="226"/>
                    </a:lnTo>
                    <a:lnTo>
                      <a:pt x="118" y="226"/>
                    </a:lnTo>
                    <a:lnTo>
                      <a:pt x="116" y="226"/>
                    </a:lnTo>
                    <a:lnTo>
                      <a:pt x="116" y="234"/>
                    </a:lnTo>
                    <a:lnTo>
                      <a:pt x="116" y="240"/>
                    </a:lnTo>
                    <a:lnTo>
                      <a:pt x="116" y="242"/>
                    </a:lnTo>
                    <a:lnTo>
                      <a:pt x="112" y="242"/>
                    </a:lnTo>
                    <a:lnTo>
                      <a:pt x="112" y="240"/>
                    </a:lnTo>
                    <a:lnTo>
                      <a:pt x="108" y="242"/>
                    </a:lnTo>
                    <a:lnTo>
                      <a:pt x="104" y="244"/>
                    </a:lnTo>
                    <a:lnTo>
                      <a:pt x="98" y="244"/>
                    </a:lnTo>
                    <a:lnTo>
                      <a:pt x="94" y="242"/>
                    </a:lnTo>
                    <a:lnTo>
                      <a:pt x="90" y="240"/>
                    </a:lnTo>
                    <a:lnTo>
                      <a:pt x="90" y="234"/>
                    </a:lnTo>
                    <a:lnTo>
                      <a:pt x="88" y="230"/>
                    </a:lnTo>
                    <a:lnTo>
                      <a:pt x="88" y="224"/>
                    </a:lnTo>
                    <a:lnTo>
                      <a:pt x="88" y="218"/>
                    </a:lnTo>
                    <a:lnTo>
                      <a:pt x="88" y="214"/>
                    </a:lnTo>
                    <a:lnTo>
                      <a:pt x="82" y="204"/>
                    </a:lnTo>
                    <a:lnTo>
                      <a:pt x="54" y="206"/>
                    </a:lnTo>
                    <a:lnTo>
                      <a:pt x="36" y="204"/>
                    </a:lnTo>
                    <a:lnTo>
                      <a:pt x="26" y="204"/>
                    </a:lnTo>
                    <a:lnTo>
                      <a:pt x="22" y="208"/>
                    </a:lnTo>
                    <a:lnTo>
                      <a:pt x="8" y="214"/>
                    </a:lnTo>
                    <a:lnTo>
                      <a:pt x="8" y="216"/>
                    </a:lnTo>
                    <a:lnTo>
                      <a:pt x="6" y="206"/>
                    </a:lnTo>
                    <a:lnTo>
                      <a:pt x="0" y="200"/>
                    </a:lnTo>
                    <a:lnTo>
                      <a:pt x="0" y="198"/>
                    </a:lnTo>
                    <a:lnTo>
                      <a:pt x="4" y="198"/>
                    </a:lnTo>
                    <a:lnTo>
                      <a:pt x="14" y="190"/>
                    </a:lnTo>
                    <a:lnTo>
                      <a:pt x="16" y="186"/>
                    </a:lnTo>
                    <a:lnTo>
                      <a:pt x="18" y="180"/>
                    </a:lnTo>
                    <a:lnTo>
                      <a:pt x="22" y="180"/>
                    </a:lnTo>
                    <a:lnTo>
                      <a:pt x="24" y="178"/>
                    </a:lnTo>
                    <a:lnTo>
                      <a:pt x="26" y="178"/>
                    </a:lnTo>
                    <a:lnTo>
                      <a:pt x="34" y="178"/>
                    </a:lnTo>
                    <a:lnTo>
                      <a:pt x="34" y="176"/>
                    </a:lnTo>
                    <a:lnTo>
                      <a:pt x="34" y="172"/>
                    </a:lnTo>
                    <a:lnTo>
                      <a:pt x="40" y="172"/>
                    </a:lnTo>
                    <a:lnTo>
                      <a:pt x="44" y="172"/>
                    </a:lnTo>
                    <a:lnTo>
                      <a:pt x="46" y="170"/>
                    </a:lnTo>
                    <a:lnTo>
                      <a:pt x="46" y="180"/>
                    </a:lnTo>
                    <a:lnTo>
                      <a:pt x="54" y="180"/>
                    </a:lnTo>
                    <a:lnTo>
                      <a:pt x="60" y="180"/>
                    </a:lnTo>
                    <a:lnTo>
                      <a:pt x="62" y="178"/>
                    </a:lnTo>
                    <a:lnTo>
                      <a:pt x="68" y="178"/>
                    </a:lnTo>
                    <a:lnTo>
                      <a:pt x="70" y="176"/>
                    </a:lnTo>
                    <a:lnTo>
                      <a:pt x="70" y="170"/>
                    </a:lnTo>
                    <a:lnTo>
                      <a:pt x="70" y="166"/>
                    </a:lnTo>
                    <a:lnTo>
                      <a:pt x="70" y="162"/>
                    </a:lnTo>
                    <a:lnTo>
                      <a:pt x="72" y="162"/>
                    </a:lnTo>
                    <a:lnTo>
                      <a:pt x="72" y="160"/>
                    </a:lnTo>
                    <a:lnTo>
                      <a:pt x="76" y="158"/>
                    </a:lnTo>
                    <a:lnTo>
                      <a:pt x="78" y="150"/>
                    </a:lnTo>
                    <a:lnTo>
                      <a:pt x="76" y="144"/>
                    </a:lnTo>
                    <a:lnTo>
                      <a:pt x="72" y="140"/>
                    </a:lnTo>
                    <a:lnTo>
                      <a:pt x="76" y="132"/>
                    </a:lnTo>
                    <a:lnTo>
                      <a:pt x="78" y="126"/>
                    </a:lnTo>
                    <a:lnTo>
                      <a:pt x="80" y="124"/>
                    </a:lnTo>
                    <a:lnTo>
                      <a:pt x="82" y="122"/>
                    </a:lnTo>
                    <a:lnTo>
                      <a:pt x="82" y="118"/>
                    </a:lnTo>
                    <a:lnTo>
                      <a:pt x="86" y="112"/>
                    </a:lnTo>
                    <a:lnTo>
                      <a:pt x="88" y="104"/>
                    </a:lnTo>
                    <a:lnTo>
                      <a:pt x="90" y="96"/>
                    </a:lnTo>
                    <a:lnTo>
                      <a:pt x="90" y="88"/>
                    </a:lnTo>
                    <a:lnTo>
                      <a:pt x="90" y="76"/>
                    </a:lnTo>
                    <a:lnTo>
                      <a:pt x="94" y="62"/>
                    </a:lnTo>
                    <a:lnTo>
                      <a:pt x="94" y="54"/>
                    </a:lnTo>
                    <a:lnTo>
                      <a:pt x="96" y="52"/>
                    </a:lnTo>
                    <a:lnTo>
                      <a:pt x="98" y="42"/>
                    </a:lnTo>
                    <a:lnTo>
                      <a:pt x="100" y="34"/>
                    </a:lnTo>
                    <a:lnTo>
                      <a:pt x="100" y="34"/>
                    </a:lnTo>
                    <a:lnTo>
                      <a:pt x="100" y="34"/>
                    </a:lnTo>
                    <a:close/>
                    <a:moveTo>
                      <a:pt x="254" y="144"/>
                    </a:moveTo>
                    <a:lnTo>
                      <a:pt x="254" y="144"/>
                    </a:lnTo>
                    <a:lnTo>
                      <a:pt x="252" y="148"/>
                    </a:lnTo>
                    <a:lnTo>
                      <a:pt x="252" y="150"/>
                    </a:lnTo>
                    <a:lnTo>
                      <a:pt x="252" y="148"/>
                    </a:lnTo>
                    <a:lnTo>
                      <a:pt x="254" y="144"/>
                    </a:lnTo>
                    <a:lnTo>
                      <a:pt x="254" y="144"/>
                    </a:lnTo>
                    <a:lnTo>
                      <a:pt x="254" y="14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2" name="Freeform 1480"/>
              <p:cNvSpPr/>
              <p:nvPr/>
            </p:nvSpPr>
            <p:spPr bwMode="auto">
              <a:xfrm>
                <a:off x="1085850" y="3076575"/>
                <a:ext cx="120650" cy="133350"/>
              </a:xfrm>
              <a:custGeom>
                <a:avLst/>
                <a:gdLst>
                  <a:gd name="T0" fmla="*/ 0 w 76"/>
                  <a:gd name="T1" fmla="*/ 74 h 84"/>
                  <a:gd name="T2" fmla="*/ 14 w 76"/>
                  <a:gd name="T3" fmla="*/ 76 h 84"/>
                  <a:gd name="T4" fmla="*/ 24 w 76"/>
                  <a:gd name="T5" fmla="*/ 76 h 84"/>
                  <a:gd name="T6" fmla="*/ 34 w 76"/>
                  <a:gd name="T7" fmla="*/ 78 h 84"/>
                  <a:gd name="T8" fmla="*/ 44 w 76"/>
                  <a:gd name="T9" fmla="*/ 78 h 84"/>
                  <a:gd name="T10" fmla="*/ 54 w 76"/>
                  <a:gd name="T11" fmla="*/ 74 h 84"/>
                  <a:gd name="T12" fmla="*/ 68 w 76"/>
                  <a:gd name="T13" fmla="*/ 64 h 84"/>
                  <a:gd name="T14" fmla="*/ 74 w 76"/>
                  <a:gd name="T15" fmla="*/ 54 h 84"/>
                  <a:gd name="T16" fmla="*/ 66 w 76"/>
                  <a:gd name="T17" fmla="*/ 48 h 84"/>
                  <a:gd name="T18" fmla="*/ 66 w 76"/>
                  <a:gd name="T19" fmla="*/ 42 h 84"/>
                  <a:gd name="T20" fmla="*/ 68 w 76"/>
                  <a:gd name="T21" fmla="*/ 38 h 84"/>
                  <a:gd name="T22" fmla="*/ 76 w 76"/>
                  <a:gd name="T23" fmla="*/ 30 h 84"/>
                  <a:gd name="T24" fmla="*/ 68 w 76"/>
                  <a:gd name="T25" fmla="*/ 26 h 84"/>
                  <a:gd name="T26" fmla="*/ 68 w 76"/>
                  <a:gd name="T27" fmla="*/ 20 h 84"/>
                  <a:gd name="T28" fmla="*/ 72 w 76"/>
                  <a:gd name="T29" fmla="*/ 18 h 84"/>
                  <a:gd name="T30" fmla="*/ 64 w 76"/>
                  <a:gd name="T31" fmla="*/ 14 h 84"/>
                  <a:gd name="T32" fmla="*/ 58 w 76"/>
                  <a:gd name="T33" fmla="*/ 20 h 84"/>
                  <a:gd name="T34" fmla="*/ 54 w 76"/>
                  <a:gd name="T35" fmla="*/ 14 h 84"/>
                  <a:gd name="T36" fmla="*/ 48 w 76"/>
                  <a:gd name="T37" fmla="*/ 12 h 84"/>
                  <a:gd name="T38" fmla="*/ 48 w 76"/>
                  <a:gd name="T39" fmla="*/ 8 h 84"/>
                  <a:gd name="T40" fmla="*/ 42 w 76"/>
                  <a:gd name="T41" fmla="*/ 0 h 84"/>
                  <a:gd name="T42" fmla="*/ 28 w 76"/>
                  <a:gd name="T43" fmla="*/ 0 h 84"/>
                  <a:gd name="T44" fmla="*/ 20 w 76"/>
                  <a:gd name="T45" fmla="*/ 4 h 84"/>
                  <a:gd name="T46" fmla="*/ 16 w 76"/>
                  <a:gd name="T47" fmla="*/ 10 h 84"/>
                  <a:gd name="T48" fmla="*/ 16 w 76"/>
                  <a:gd name="T49" fmla="*/ 14 h 84"/>
                  <a:gd name="T50" fmla="*/ 18 w 76"/>
                  <a:gd name="T51" fmla="*/ 20 h 84"/>
                  <a:gd name="T52" fmla="*/ 16 w 76"/>
                  <a:gd name="T53" fmla="*/ 28 h 84"/>
                  <a:gd name="T54" fmla="*/ 18 w 76"/>
                  <a:gd name="T55" fmla="*/ 36 h 84"/>
                  <a:gd name="T56" fmla="*/ 14 w 76"/>
                  <a:gd name="T57" fmla="*/ 38 h 84"/>
                  <a:gd name="T58" fmla="*/ 16 w 76"/>
                  <a:gd name="T59" fmla="*/ 40 h 84"/>
                  <a:gd name="T60" fmla="*/ 20 w 76"/>
                  <a:gd name="T61" fmla="*/ 46 h 84"/>
                  <a:gd name="T62" fmla="*/ 14 w 76"/>
                  <a:gd name="T63" fmla="*/ 48 h 84"/>
                  <a:gd name="T64" fmla="*/ 4 w 76"/>
                  <a:gd name="T65" fmla="*/ 56 h 84"/>
                  <a:gd name="T66" fmla="*/ 4 w 76"/>
                  <a:gd name="T67" fmla="*/ 64 h 84"/>
                  <a:gd name="T68" fmla="*/ 4 w 76"/>
                  <a:gd name="T69" fmla="*/ 72 h 84"/>
                  <a:gd name="T70" fmla="*/ 0 w 76"/>
                  <a:gd name="T71"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4">
                    <a:moveTo>
                      <a:pt x="0" y="74"/>
                    </a:moveTo>
                    <a:lnTo>
                      <a:pt x="0" y="74"/>
                    </a:lnTo>
                    <a:lnTo>
                      <a:pt x="14" y="78"/>
                    </a:lnTo>
                    <a:lnTo>
                      <a:pt x="14" y="76"/>
                    </a:lnTo>
                    <a:lnTo>
                      <a:pt x="20" y="72"/>
                    </a:lnTo>
                    <a:lnTo>
                      <a:pt x="24" y="76"/>
                    </a:lnTo>
                    <a:lnTo>
                      <a:pt x="28" y="72"/>
                    </a:lnTo>
                    <a:lnTo>
                      <a:pt x="34" y="78"/>
                    </a:lnTo>
                    <a:lnTo>
                      <a:pt x="36" y="84"/>
                    </a:lnTo>
                    <a:lnTo>
                      <a:pt x="44" y="78"/>
                    </a:lnTo>
                    <a:lnTo>
                      <a:pt x="48" y="78"/>
                    </a:lnTo>
                    <a:lnTo>
                      <a:pt x="54" y="74"/>
                    </a:lnTo>
                    <a:lnTo>
                      <a:pt x="68" y="68"/>
                    </a:lnTo>
                    <a:lnTo>
                      <a:pt x="68" y="64"/>
                    </a:lnTo>
                    <a:lnTo>
                      <a:pt x="72" y="58"/>
                    </a:lnTo>
                    <a:lnTo>
                      <a:pt x="74" y="54"/>
                    </a:lnTo>
                    <a:lnTo>
                      <a:pt x="74" y="50"/>
                    </a:lnTo>
                    <a:lnTo>
                      <a:pt x="66" y="48"/>
                    </a:lnTo>
                    <a:lnTo>
                      <a:pt x="66" y="46"/>
                    </a:lnTo>
                    <a:lnTo>
                      <a:pt x="66" y="42"/>
                    </a:lnTo>
                    <a:lnTo>
                      <a:pt x="66" y="40"/>
                    </a:lnTo>
                    <a:lnTo>
                      <a:pt x="68" y="38"/>
                    </a:lnTo>
                    <a:lnTo>
                      <a:pt x="74" y="32"/>
                    </a:lnTo>
                    <a:lnTo>
                      <a:pt x="76" y="30"/>
                    </a:lnTo>
                    <a:lnTo>
                      <a:pt x="74" y="30"/>
                    </a:lnTo>
                    <a:lnTo>
                      <a:pt x="68" y="26"/>
                    </a:lnTo>
                    <a:lnTo>
                      <a:pt x="66" y="22"/>
                    </a:lnTo>
                    <a:lnTo>
                      <a:pt x="68" y="20"/>
                    </a:lnTo>
                    <a:lnTo>
                      <a:pt x="74" y="20"/>
                    </a:lnTo>
                    <a:lnTo>
                      <a:pt x="72" y="18"/>
                    </a:lnTo>
                    <a:lnTo>
                      <a:pt x="66" y="14"/>
                    </a:lnTo>
                    <a:lnTo>
                      <a:pt x="64" y="14"/>
                    </a:lnTo>
                    <a:lnTo>
                      <a:pt x="62" y="14"/>
                    </a:lnTo>
                    <a:lnTo>
                      <a:pt x="58" y="20"/>
                    </a:lnTo>
                    <a:lnTo>
                      <a:pt x="56" y="18"/>
                    </a:lnTo>
                    <a:lnTo>
                      <a:pt x="54" y="14"/>
                    </a:lnTo>
                    <a:lnTo>
                      <a:pt x="52" y="14"/>
                    </a:lnTo>
                    <a:lnTo>
                      <a:pt x="48" y="12"/>
                    </a:lnTo>
                    <a:lnTo>
                      <a:pt x="48" y="10"/>
                    </a:lnTo>
                    <a:lnTo>
                      <a:pt x="48" y="8"/>
                    </a:lnTo>
                    <a:lnTo>
                      <a:pt x="46" y="2"/>
                    </a:lnTo>
                    <a:lnTo>
                      <a:pt x="42" y="0"/>
                    </a:lnTo>
                    <a:lnTo>
                      <a:pt x="34" y="0"/>
                    </a:lnTo>
                    <a:lnTo>
                      <a:pt x="28" y="0"/>
                    </a:lnTo>
                    <a:lnTo>
                      <a:pt x="24" y="2"/>
                    </a:lnTo>
                    <a:lnTo>
                      <a:pt x="20" y="4"/>
                    </a:lnTo>
                    <a:lnTo>
                      <a:pt x="18" y="8"/>
                    </a:lnTo>
                    <a:lnTo>
                      <a:pt x="16" y="10"/>
                    </a:lnTo>
                    <a:lnTo>
                      <a:pt x="16" y="12"/>
                    </a:lnTo>
                    <a:lnTo>
                      <a:pt x="16" y="14"/>
                    </a:lnTo>
                    <a:lnTo>
                      <a:pt x="18" y="18"/>
                    </a:lnTo>
                    <a:lnTo>
                      <a:pt x="18" y="20"/>
                    </a:lnTo>
                    <a:lnTo>
                      <a:pt x="16" y="22"/>
                    </a:lnTo>
                    <a:lnTo>
                      <a:pt x="16" y="28"/>
                    </a:lnTo>
                    <a:lnTo>
                      <a:pt x="18" y="32"/>
                    </a:lnTo>
                    <a:lnTo>
                      <a:pt x="18" y="36"/>
                    </a:lnTo>
                    <a:lnTo>
                      <a:pt x="16" y="38"/>
                    </a:lnTo>
                    <a:lnTo>
                      <a:pt x="14" y="38"/>
                    </a:lnTo>
                    <a:lnTo>
                      <a:pt x="14" y="40"/>
                    </a:lnTo>
                    <a:lnTo>
                      <a:pt x="16" y="40"/>
                    </a:lnTo>
                    <a:lnTo>
                      <a:pt x="18" y="42"/>
                    </a:lnTo>
                    <a:lnTo>
                      <a:pt x="20" y="46"/>
                    </a:lnTo>
                    <a:lnTo>
                      <a:pt x="18" y="48"/>
                    </a:lnTo>
                    <a:lnTo>
                      <a:pt x="14" y="48"/>
                    </a:lnTo>
                    <a:lnTo>
                      <a:pt x="10" y="54"/>
                    </a:lnTo>
                    <a:lnTo>
                      <a:pt x="4" y="56"/>
                    </a:lnTo>
                    <a:lnTo>
                      <a:pt x="4" y="58"/>
                    </a:lnTo>
                    <a:lnTo>
                      <a:pt x="4" y="64"/>
                    </a:lnTo>
                    <a:lnTo>
                      <a:pt x="4" y="66"/>
                    </a:lnTo>
                    <a:lnTo>
                      <a:pt x="4" y="72"/>
                    </a:lnTo>
                    <a:lnTo>
                      <a:pt x="0" y="74"/>
                    </a:lnTo>
                    <a:lnTo>
                      <a:pt x="0" y="74"/>
                    </a:lnTo>
                    <a:lnTo>
                      <a:pt x="0" y="7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3" name="Freeform 1481"/>
              <p:cNvSpPr>
                <a:spLocks noEditPoints="1"/>
              </p:cNvSpPr>
              <p:nvPr/>
            </p:nvSpPr>
            <p:spPr bwMode="auto">
              <a:xfrm>
                <a:off x="1644650" y="3905250"/>
                <a:ext cx="269875" cy="177800"/>
              </a:xfrm>
              <a:custGeom>
                <a:avLst/>
                <a:gdLst>
                  <a:gd name="T0" fmla="*/ 2 w 170"/>
                  <a:gd name="T1" fmla="*/ 38 h 112"/>
                  <a:gd name="T2" fmla="*/ 6 w 170"/>
                  <a:gd name="T3" fmla="*/ 34 h 112"/>
                  <a:gd name="T4" fmla="*/ 10 w 170"/>
                  <a:gd name="T5" fmla="*/ 28 h 112"/>
                  <a:gd name="T6" fmla="*/ 12 w 170"/>
                  <a:gd name="T7" fmla="*/ 24 h 112"/>
                  <a:gd name="T8" fmla="*/ 16 w 170"/>
                  <a:gd name="T9" fmla="*/ 22 h 112"/>
                  <a:gd name="T10" fmla="*/ 20 w 170"/>
                  <a:gd name="T11" fmla="*/ 26 h 112"/>
                  <a:gd name="T12" fmla="*/ 28 w 170"/>
                  <a:gd name="T13" fmla="*/ 26 h 112"/>
                  <a:gd name="T14" fmla="*/ 52 w 170"/>
                  <a:gd name="T15" fmla="*/ 34 h 112"/>
                  <a:gd name="T16" fmla="*/ 62 w 170"/>
                  <a:gd name="T17" fmla="*/ 42 h 112"/>
                  <a:gd name="T18" fmla="*/ 134 w 170"/>
                  <a:gd name="T19" fmla="*/ 0 h 112"/>
                  <a:gd name="T20" fmla="*/ 146 w 170"/>
                  <a:gd name="T21" fmla="*/ 32 h 112"/>
                  <a:gd name="T22" fmla="*/ 154 w 170"/>
                  <a:gd name="T23" fmla="*/ 38 h 112"/>
                  <a:gd name="T24" fmla="*/ 136 w 170"/>
                  <a:gd name="T25" fmla="*/ 44 h 112"/>
                  <a:gd name="T26" fmla="*/ 136 w 170"/>
                  <a:gd name="T27" fmla="*/ 52 h 112"/>
                  <a:gd name="T28" fmla="*/ 134 w 170"/>
                  <a:gd name="T29" fmla="*/ 56 h 112"/>
                  <a:gd name="T30" fmla="*/ 130 w 170"/>
                  <a:gd name="T31" fmla="*/ 62 h 112"/>
                  <a:gd name="T32" fmla="*/ 118 w 170"/>
                  <a:gd name="T33" fmla="*/ 70 h 112"/>
                  <a:gd name="T34" fmla="*/ 102 w 170"/>
                  <a:gd name="T35" fmla="*/ 78 h 112"/>
                  <a:gd name="T36" fmla="*/ 88 w 170"/>
                  <a:gd name="T37" fmla="*/ 84 h 112"/>
                  <a:gd name="T38" fmla="*/ 78 w 170"/>
                  <a:gd name="T39" fmla="*/ 90 h 112"/>
                  <a:gd name="T40" fmla="*/ 68 w 170"/>
                  <a:gd name="T41" fmla="*/ 88 h 112"/>
                  <a:gd name="T42" fmla="*/ 56 w 170"/>
                  <a:gd name="T43" fmla="*/ 92 h 112"/>
                  <a:gd name="T44" fmla="*/ 42 w 170"/>
                  <a:gd name="T45" fmla="*/ 96 h 112"/>
                  <a:gd name="T46" fmla="*/ 32 w 170"/>
                  <a:gd name="T47" fmla="*/ 102 h 112"/>
                  <a:gd name="T48" fmla="*/ 16 w 170"/>
                  <a:gd name="T49" fmla="*/ 106 h 112"/>
                  <a:gd name="T50" fmla="*/ 10 w 170"/>
                  <a:gd name="T51" fmla="*/ 84 h 112"/>
                  <a:gd name="T52" fmla="*/ 2 w 170"/>
                  <a:gd name="T53" fmla="*/ 78 h 112"/>
                  <a:gd name="T54" fmla="*/ 4 w 170"/>
                  <a:gd name="T55" fmla="*/ 74 h 112"/>
                  <a:gd name="T56" fmla="*/ 0 w 170"/>
                  <a:gd name="T57" fmla="*/ 50 h 112"/>
                  <a:gd name="T58" fmla="*/ 2 w 170"/>
                  <a:gd name="T59" fmla="*/ 42 h 112"/>
                  <a:gd name="T60" fmla="*/ 2 w 170"/>
                  <a:gd name="T61" fmla="*/ 38 h 112"/>
                  <a:gd name="T62" fmla="*/ 162 w 170"/>
                  <a:gd name="T63" fmla="*/ 110 h 112"/>
                  <a:gd name="T64" fmla="*/ 160 w 170"/>
                  <a:gd name="T65" fmla="*/ 110 h 112"/>
                  <a:gd name="T66" fmla="*/ 170 w 170"/>
                  <a:gd name="T67" fmla="*/ 112 h 112"/>
                  <a:gd name="T68" fmla="*/ 168 w 170"/>
                  <a:gd name="T69" fmla="*/ 110 h 112"/>
                  <a:gd name="T70" fmla="*/ 162 w 170"/>
                  <a:gd name="T71"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12">
                    <a:moveTo>
                      <a:pt x="2" y="38"/>
                    </a:moveTo>
                    <a:lnTo>
                      <a:pt x="2" y="38"/>
                    </a:lnTo>
                    <a:lnTo>
                      <a:pt x="4" y="36"/>
                    </a:lnTo>
                    <a:lnTo>
                      <a:pt x="6" y="34"/>
                    </a:lnTo>
                    <a:lnTo>
                      <a:pt x="6" y="32"/>
                    </a:lnTo>
                    <a:lnTo>
                      <a:pt x="10" y="28"/>
                    </a:lnTo>
                    <a:lnTo>
                      <a:pt x="10" y="26"/>
                    </a:lnTo>
                    <a:lnTo>
                      <a:pt x="12" y="24"/>
                    </a:lnTo>
                    <a:lnTo>
                      <a:pt x="14" y="22"/>
                    </a:lnTo>
                    <a:lnTo>
                      <a:pt x="16" y="22"/>
                    </a:lnTo>
                    <a:lnTo>
                      <a:pt x="16" y="24"/>
                    </a:lnTo>
                    <a:lnTo>
                      <a:pt x="20" y="26"/>
                    </a:lnTo>
                    <a:lnTo>
                      <a:pt x="22" y="26"/>
                    </a:lnTo>
                    <a:lnTo>
                      <a:pt x="28" y="26"/>
                    </a:lnTo>
                    <a:lnTo>
                      <a:pt x="42" y="28"/>
                    </a:lnTo>
                    <a:lnTo>
                      <a:pt x="52" y="34"/>
                    </a:lnTo>
                    <a:lnTo>
                      <a:pt x="56" y="52"/>
                    </a:lnTo>
                    <a:lnTo>
                      <a:pt x="62" y="42"/>
                    </a:lnTo>
                    <a:lnTo>
                      <a:pt x="84" y="18"/>
                    </a:lnTo>
                    <a:lnTo>
                      <a:pt x="134" y="0"/>
                    </a:lnTo>
                    <a:lnTo>
                      <a:pt x="134" y="4"/>
                    </a:lnTo>
                    <a:lnTo>
                      <a:pt x="146" y="32"/>
                    </a:lnTo>
                    <a:lnTo>
                      <a:pt x="158" y="38"/>
                    </a:lnTo>
                    <a:lnTo>
                      <a:pt x="154" y="38"/>
                    </a:lnTo>
                    <a:lnTo>
                      <a:pt x="144" y="42"/>
                    </a:lnTo>
                    <a:lnTo>
                      <a:pt x="136" y="44"/>
                    </a:lnTo>
                    <a:lnTo>
                      <a:pt x="136" y="46"/>
                    </a:lnTo>
                    <a:lnTo>
                      <a:pt x="136" y="52"/>
                    </a:lnTo>
                    <a:lnTo>
                      <a:pt x="136" y="56"/>
                    </a:lnTo>
                    <a:lnTo>
                      <a:pt x="134" y="56"/>
                    </a:lnTo>
                    <a:lnTo>
                      <a:pt x="132" y="62"/>
                    </a:lnTo>
                    <a:lnTo>
                      <a:pt x="130" y="62"/>
                    </a:lnTo>
                    <a:lnTo>
                      <a:pt x="130" y="64"/>
                    </a:lnTo>
                    <a:lnTo>
                      <a:pt x="118" y="70"/>
                    </a:lnTo>
                    <a:lnTo>
                      <a:pt x="112" y="72"/>
                    </a:lnTo>
                    <a:lnTo>
                      <a:pt x="102" y="78"/>
                    </a:lnTo>
                    <a:lnTo>
                      <a:pt x="90" y="80"/>
                    </a:lnTo>
                    <a:lnTo>
                      <a:pt x="88" y="84"/>
                    </a:lnTo>
                    <a:lnTo>
                      <a:pt x="86" y="90"/>
                    </a:lnTo>
                    <a:lnTo>
                      <a:pt x="78" y="90"/>
                    </a:lnTo>
                    <a:lnTo>
                      <a:pt x="76" y="90"/>
                    </a:lnTo>
                    <a:lnTo>
                      <a:pt x="68" y="88"/>
                    </a:lnTo>
                    <a:lnTo>
                      <a:pt x="62" y="92"/>
                    </a:lnTo>
                    <a:lnTo>
                      <a:pt x="56" y="92"/>
                    </a:lnTo>
                    <a:lnTo>
                      <a:pt x="50" y="92"/>
                    </a:lnTo>
                    <a:lnTo>
                      <a:pt x="42" y="96"/>
                    </a:lnTo>
                    <a:lnTo>
                      <a:pt x="40" y="98"/>
                    </a:lnTo>
                    <a:lnTo>
                      <a:pt x="32" y="102"/>
                    </a:lnTo>
                    <a:lnTo>
                      <a:pt x="28" y="106"/>
                    </a:lnTo>
                    <a:lnTo>
                      <a:pt x="16" y="106"/>
                    </a:lnTo>
                    <a:lnTo>
                      <a:pt x="12" y="100"/>
                    </a:lnTo>
                    <a:lnTo>
                      <a:pt x="10" y="84"/>
                    </a:lnTo>
                    <a:lnTo>
                      <a:pt x="6" y="82"/>
                    </a:lnTo>
                    <a:lnTo>
                      <a:pt x="2" y="78"/>
                    </a:lnTo>
                    <a:lnTo>
                      <a:pt x="2" y="74"/>
                    </a:lnTo>
                    <a:lnTo>
                      <a:pt x="4" y="74"/>
                    </a:lnTo>
                    <a:lnTo>
                      <a:pt x="2" y="60"/>
                    </a:lnTo>
                    <a:lnTo>
                      <a:pt x="0" y="50"/>
                    </a:lnTo>
                    <a:lnTo>
                      <a:pt x="0" y="44"/>
                    </a:lnTo>
                    <a:lnTo>
                      <a:pt x="2" y="42"/>
                    </a:lnTo>
                    <a:lnTo>
                      <a:pt x="2" y="38"/>
                    </a:lnTo>
                    <a:lnTo>
                      <a:pt x="2" y="38"/>
                    </a:lnTo>
                    <a:lnTo>
                      <a:pt x="2" y="38"/>
                    </a:lnTo>
                    <a:close/>
                    <a:moveTo>
                      <a:pt x="162" y="110"/>
                    </a:moveTo>
                    <a:lnTo>
                      <a:pt x="162" y="110"/>
                    </a:lnTo>
                    <a:lnTo>
                      <a:pt x="160" y="110"/>
                    </a:lnTo>
                    <a:lnTo>
                      <a:pt x="164" y="112"/>
                    </a:lnTo>
                    <a:lnTo>
                      <a:pt x="170" y="112"/>
                    </a:lnTo>
                    <a:lnTo>
                      <a:pt x="170" y="110"/>
                    </a:lnTo>
                    <a:lnTo>
                      <a:pt x="168" y="110"/>
                    </a:lnTo>
                    <a:lnTo>
                      <a:pt x="162" y="110"/>
                    </a:lnTo>
                    <a:lnTo>
                      <a:pt x="162" y="110"/>
                    </a:lnTo>
                    <a:lnTo>
                      <a:pt x="162" y="1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4" name="Freeform 1482"/>
              <p:cNvSpPr/>
              <p:nvPr/>
            </p:nvSpPr>
            <p:spPr bwMode="auto">
              <a:xfrm>
                <a:off x="269875" y="3644900"/>
                <a:ext cx="206375" cy="196850"/>
              </a:xfrm>
              <a:custGeom>
                <a:avLst/>
                <a:gdLst>
                  <a:gd name="T0" fmla="*/ 68 w 130"/>
                  <a:gd name="T1" fmla="*/ 0 h 124"/>
                  <a:gd name="T2" fmla="*/ 68 w 130"/>
                  <a:gd name="T3" fmla="*/ 0 h 124"/>
                  <a:gd name="T4" fmla="*/ 66 w 130"/>
                  <a:gd name="T5" fmla="*/ 8 h 124"/>
                  <a:gd name="T6" fmla="*/ 60 w 130"/>
                  <a:gd name="T7" fmla="*/ 8 h 124"/>
                  <a:gd name="T8" fmla="*/ 58 w 130"/>
                  <a:gd name="T9" fmla="*/ 8 h 124"/>
                  <a:gd name="T10" fmla="*/ 56 w 130"/>
                  <a:gd name="T11" fmla="*/ 10 h 124"/>
                  <a:gd name="T12" fmla="*/ 52 w 130"/>
                  <a:gd name="T13" fmla="*/ 16 h 124"/>
                  <a:gd name="T14" fmla="*/ 50 w 130"/>
                  <a:gd name="T15" fmla="*/ 22 h 124"/>
                  <a:gd name="T16" fmla="*/ 46 w 130"/>
                  <a:gd name="T17" fmla="*/ 28 h 124"/>
                  <a:gd name="T18" fmla="*/ 40 w 130"/>
                  <a:gd name="T19" fmla="*/ 30 h 124"/>
                  <a:gd name="T20" fmla="*/ 38 w 130"/>
                  <a:gd name="T21" fmla="*/ 38 h 124"/>
                  <a:gd name="T22" fmla="*/ 34 w 130"/>
                  <a:gd name="T23" fmla="*/ 48 h 124"/>
                  <a:gd name="T24" fmla="*/ 32 w 130"/>
                  <a:gd name="T25" fmla="*/ 56 h 124"/>
                  <a:gd name="T26" fmla="*/ 28 w 130"/>
                  <a:gd name="T27" fmla="*/ 64 h 124"/>
                  <a:gd name="T28" fmla="*/ 22 w 130"/>
                  <a:gd name="T29" fmla="*/ 72 h 124"/>
                  <a:gd name="T30" fmla="*/ 18 w 130"/>
                  <a:gd name="T31" fmla="*/ 78 h 124"/>
                  <a:gd name="T32" fmla="*/ 12 w 130"/>
                  <a:gd name="T33" fmla="*/ 90 h 124"/>
                  <a:gd name="T34" fmla="*/ 12 w 130"/>
                  <a:gd name="T35" fmla="*/ 98 h 124"/>
                  <a:gd name="T36" fmla="*/ 10 w 130"/>
                  <a:gd name="T37" fmla="*/ 104 h 124"/>
                  <a:gd name="T38" fmla="*/ 2 w 130"/>
                  <a:gd name="T39" fmla="*/ 108 h 124"/>
                  <a:gd name="T40" fmla="*/ 0 w 130"/>
                  <a:gd name="T41" fmla="*/ 116 h 124"/>
                  <a:gd name="T42" fmla="*/ 0 w 130"/>
                  <a:gd name="T43" fmla="*/ 124 h 124"/>
                  <a:gd name="T44" fmla="*/ 4 w 130"/>
                  <a:gd name="T45" fmla="*/ 120 h 124"/>
                  <a:gd name="T46" fmla="*/ 58 w 130"/>
                  <a:gd name="T47" fmla="*/ 120 h 124"/>
                  <a:gd name="T48" fmla="*/ 58 w 130"/>
                  <a:gd name="T49" fmla="*/ 90 h 124"/>
                  <a:gd name="T50" fmla="*/ 58 w 130"/>
                  <a:gd name="T51" fmla="*/ 86 h 124"/>
                  <a:gd name="T52" fmla="*/ 60 w 130"/>
                  <a:gd name="T53" fmla="*/ 82 h 124"/>
                  <a:gd name="T54" fmla="*/ 66 w 130"/>
                  <a:gd name="T55" fmla="*/ 80 h 124"/>
                  <a:gd name="T56" fmla="*/ 74 w 130"/>
                  <a:gd name="T57" fmla="*/ 78 h 124"/>
                  <a:gd name="T58" fmla="*/ 76 w 130"/>
                  <a:gd name="T59" fmla="*/ 38 h 124"/>
                  <a:gd name="T60" fmla="*/ 130 w 130"/>
                  <a:gd name="T61" fmla="*/ 38 h 124"/>
                  <a:gd name="T62" fmla="*/ 130 w 130"/>
                  <a:gd name="T63" fmla="*/ 10 h 124"/>
                  <a:gd name="T64" fmla="*/ 130 w 130"/>
                  <a:gd name="T65" fmla="*/ 0 h 124"/>
                  <a:gd name="T66" fmla="*/ 68 w 130"/>
                  <a:gd name="T67" fmla="*/ 0 h 124"/>
                  <a:gd name="T68" fmla="*/ 68 w 130"/>
                  <a:gd name="T69" fmla="*/ 0 h 124"/>
                  <a:gd name="T70" fmla="*/ 68 w 130"/>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24">
                    <a:moveTo>
                      <a:pt x="68" y="0"/>
                    </a:moveTo>
                    <a:lnTo>
                      <a:pt x="68" y="0"/>
                    </a:lnTo>
                    <a:lnTo>
                      <a:pt x="66" y="8"/>
                    </a:lnTo>
                    <a:lnTo>
                      <a:pt x="60" y="8"/>
                    </a:lnTo>
                    <a:lnTo>
                      <a:pt x="58" y="8"/>
                    </a:lnTo>
                    <a:lnTo>
                      <a:pt x="56" y="10"/>
                    </a:lnTo>
                    <a:lnTo>
                      <a:pt x="52" y="16"/>
                    </a:lnTo>
                    <a:lnTo>
                      <a:pt x="50" y="22"/>
                    </a:lnTo>
                    <a:lnTo>
                      <a:pt x="46" y="28"/>
                    </a:lnTo>
                    <a:lnTo>
                      <a:pt x="40" y="30"/>
                    </a:lnTo>
                    <a:lnTo>
                      <a:pt x="38" y="38"/>
                    </a:lnTo>
                    <a:lnTo>
                      <a:pt x="34" y="48"/>
                    </a:lnTo>
                    <a:lnTo>
                      <a:pt x="32" y="56"/>
                    </a:lnTo>
                    <a:lnTo>
                      <a:pt x="28" y="64"/>
                    </a:lnTo>
                    <a:lnTo>
                      <a:pt x="22" y="72"/>
                    </a:lnTo>
                    <a:lnTo>
                      <a:pt x="18" y="78"/>
                    </a:lnTo>
                    <a:lnTo>
                      <a:pt x="12" y="90"/>
                    </a:lnTo>
                    <a:lnTo>
                      <a:pt x="12" y="98"/>
                    </a:lnTo>
                    <a:lnTo>
                      <a:pt x="10" y="104"/>
                    </a:lnTo>
                    <a:lnTo>
                      <a:pt x="2" y="108"/>
                    </a:lnTo>
                    <a:lnTo>
                      <a:pt x="0" y="116"/>
                    </a:lnTo>
                    <a:lnTo>
                      <a:pt x="0" y="124"/>
                    </a:lnTo>
                    <a:lnTo>
                      <a:pt x="4" y="120"/>
                    </a:lnTo>
                    <a:lnTo>
                      <a:pt x="58" y="120"/>
                    </a:lnTo>
                    <a:lnTo>
                      <a:pt x="58" y="90"/>
                    </a:lnTo>
                    <a:lnTo>
                      <a:pt x="58" y="86"/>
                    </a:lnTo>
                    <a:lnTo>
                      <a:pt x="60" y="82"/>
                    </a:lnTo>
                    <a:lnTo>
                      <a:pt x="66" y="80"/>
                    </a:lnTo>
                    <a:lnTo>
                      <a:pt x="74" y="78"/>
                    </a:lnTo>
                    <a:lnTo>
                      <a:pt x="76" y="38"/>
                    </a:lnTo>
                    <a:lnTo>
                      <a:pt x="130" y="38"/>
                    </a:lnTo>
                    <a:lnTo>
                      <a:pt x="130" y="10"/>
                    </a:lnTo>
                    <a:lnTo>
                      <a:pt x="130" y="0"/>
                    </a:lnTo>
                    <a:lnTo>
                      <a:pt x="68" y="0"/>
                    </a:lnTo>
                    <a:lnTo>
                      <a:pt x="68" y="0"/>
                    </a:lnTo>
                    <a:lnTo>
                      <a:pt x="6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5" name="Freeform 1483"/>
              <p:cNvSpPr>
                <a:spLocks noEditPoints="1"/>
              </p:cNvSpPr>
              <p:nvPr/>
            </p:nvSpPr>
            <p:spPr bwMode="auto">
              <a:xfrm>
                <a:off x="3028950" y="3790950"/>
                <a:ext cx="152400" cy="415925"/>
              </a:xfrm>
              <a:custGeom>
                <a:avLst/>
                <a:gdLst>
                  <a:gd name="T0" fmla="*/ 62 w 96"/>
                  <a:gd name="T1" fmla="*/ 26 h 262"/>
                  <a:gd name="T2" fmla="*/ 52 w 96"/>
                  <a:gd name="T3" fmla="*/ 14 h 262"/>
                  <a:gd name="T4" fmla="*/ 40 w 96"/>
                  <a:gd name="T5" fmla="*/ 4 h 262"/>
                  <a:gd name="T6" fmla="*/ 20 w 96"/>
                  <a:gd name="T7" fmla="*/ 6 h 262"/>
                  <a:gd name="T8" fmla="*/ 2 w 96"/>
                  <a:gd name="T9" fmla="*/ 6 h 262"/>
                  <a:gd name="T10" fmla="*/ 10 w 96"/>
                  <a:gd name="T11" fmla="*/ 22 h 262"/>
                  <a:gd name="T12" fmla="*/ 22 w 96"/>
                  <a:gd name="T13" fmla="*/ 22 h 262"/>
                  <a:gd name="T14" fmla="*/ 36 w 96"/>
                  <a:gd name="T15" fmla="*/ 40 h 262"/>
                  <a:gd name="T16" fmla="*/ 28 w 96"/>
                  <a:gd name="T17" fmla="*/ 56 h 262"/>
                  <a:gd name="T18" fmla="*/ 18 w 96"/>
                  <a:gd name="T19" fmla="*/ 68 h 262"/>
                  <a:gd name="T20" fmla="*/ 38 w 96"/>
                  <a:gd name="T21" fmla="*/ 92 h 262"/>
                  <a:gd name="T22" fmla="*/ 48 w 96"/>
                  <a:gd name="T23" fmla="*/ 108 h 262"/>
                  <a:gd name="T24" fmla="*/ 60 w 96"/>
                  <a:gd name="T25" fmla="*/ 126 h 262"/>
                  <a:gd name="T26" fmla="*/ 66 w 96"/>
                  <a:gd name="T27" fmla="*/ 146 h 262"/>
                  <a:gd name="T28" fmla="*/ 68 w 96"/>
                  <a:gd name="T29" fmla="*/ 168 h 262"/>
                  <a:gd name="T30" fmla="*/ 72 w 96"/>
                  <a:gd name="T31" fmla="*/ 184 h 262"/>
                  <a:gd name="T32" fmla="*/ 58 w 96"/>
                  <a:gd name="T33" fmla="*/ 210 h 262"/>
                  <a:gd name="T34" fmla="*/ 40 w 96"/>
                  <a:gd name="T35" fmla="*/ 218 h 262"/>
                  <a:gd name="T36" fmla="*/ 24 w 96"/>
                  <a:gd name="T37" fmla="*/ 226 h 262"/>
                  <a:gd name="T38" fmla="*/ 24 w 96"/>
                  <a:gd name="T39" fmla="*/ 246 h 262"/>
                  <a:gd name="T40" fmla="*/ 32 w 96"/>
                  <a:gd name="T41" fmla="*/ 260 h 262"/>
                  <a:gd name="T42" fmla="*/ 38 w 96"/>
                  <a:gd name="T43" fmla="*/ 256 h 262"/>
                  <a:gd name="T44" fmla="*/ 46 w 96"/>
                  <a:gd name="T45" fmla="*/ 252 h 262"/>
                  <a:gd name="T46" fmla="*/ 42 w 96"/>
                  <a:gd name="T47" fmla="*/ 242 h 262"/>
                  <a:gd name="T48" fmla="*/ 52 w 96"/>
                  <a:gd name="T49" fmla="*/ 238 h 262"/>
                  <a:gd name="T50" fmla="*/ 42 w 96"/>
                  <a:gd name="T51" fmla="*/ 228 h 262"/>
                  <a:gd name="T52" fmla="*/ 62 w 96"/>
                  <a:gd name="T53" fmla="*/ 234 h 262"/>
                  <a:gd name="T54" fmla="*/ 66 w 96"/>
                  <a:gd name="T55" fmla="*/ 228 h 262"/>
                  <a:gd name="T56" fmla="*/ 88 w 96"/>
                  <a:gd name="T57" fmla="*/ 214 h 262"/>
                  <a:gd name="T58" fmla="*/ 96 w 96"/>
                  <a:gd name="T59" fmla="*/ 182 h 262"/>
                  <a:gd name="T60" fmla="*/ 84 w 96"/>
                  <a:gd name="T61" fmla="*/ 142 h 262"/>
                  <a:gd name="T62" fmla="*/ 78 w 96"/>
                  <a:gd name="T63" fmla="*/ 128 h 262"/>
                  <a:gd name="T64" fmla="*/ 66 w 96"/>
                  <a:gd name="T65" fmla="*/ 110 h 262"/>
                  <a:gd name="T66" fmla="*/ 52 w 96"/>
                  <a:gd name="T67" fmla="*/ 104 h 262"/>
                  <a:gd name="T68" fmla="*/ 46 w 96"/>
                  <a:gd name="T69" fmla="*/ 90 h 262"/>
                  <a:gd name="T70" fmla="*/ 42 w 96"/>
                  <a:gd name="T71" fmla="*/ 68 h 262"/>
                  <a:gd name="T72" fmla="*/ 52 w 96"/>
                  <a:gd name="T73" fmla="*/ 56 h 262"/>
                  <a:gd name="T74" fmla="*/ 68 w 96"/>
                  <a:gd name="T75" fmla="*/ 34 h 262"/>
                  <a:gd name="T76" fmla="*/ 76 w 96"/>
                  <a:gd name="T77" fmla="*/ 28 h 262"/>
                  <a:gd name="T78" fmla="*/ 42 w 96"/>
                  <a:gd name="T79" fmla="*/ 238 h 262"/>
                  <a:gd name="T80" fmla="*/ 40 w 96"/>
                  <a:gd name="T81" fmla="*/ 236 h 262"/>
                  <a:gd name="T82" fmla="*/ 42 w 96"/>
                  <a:gd name="T83" fmla="*/ 236 h 262"/>
                  <a:gd name="T84" fmla="*/ 42 w 96"/>
                  <a:gd name="T85" fmla="*/ 234 h 262"/>
                  <a:gd name="T86" fmla="*/ 38 w 96"/>
                  <a:gd name="T87" fmla="*/ 234 h 262"/>
                  <a:gd name="T88" fmla="*/ 40 w 96"/>
                  <a:gd name="T89" fmla="*/ 234 h 262"/>
                  <a:gd name="T90" fmla="*/ 38 w 96"/>
                  <a:gd name="T91" fmla="*/ 226 h 262"/>
                  <a:gd name="T92" fmla="*/ 36 w 96"/>
                  <a:gd name="T93" fmla="*/ 22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262">
                    <a:moveTo>
                      <a:pt x="76" y="28"/>
                    </a:moveTo>
                    <a:lnTo>
                      <a:pt x="70" y="26"/>
                    </a:lnTo>
                    <a:lnTo>
                      <a:pt x="62" y="26"/>
                    </a:lnTo>
                    <a:lnTo>
                      <a:pt x="56" y="28"/>
                    </a:lnTo>
                    <a:lnTo>
                      <a:pt x="48" y="22"/>
                    </a:lnTo>
                    <a:lnTo>
                      <a:pt x="52" y="14"/>
                    </a:lnTo>
                    <a:lnTo>
                      <a:pt x="52" y="10"/>
                    </a:lnTo>
                    <a:lnTo>
                      <a:pt x="48" y="8"/>
                    </a:lnTo>
                    <a:lnTo>
                      <a:pt x="40" y="4"/>
                    </a:lnTo>
                    <a:lnTo>
                      <a:pt x="36" y="0"/>
                    </a:lnTo>
                    <a:lnTo>
                      <a:pt x="30" y="4"/>
                    </a:lnTo>
                    <a:lnTo>
                      <a:pt x="20" y="6"/>
                    </a:lnTo>
                    <a:lnTo>
                      <a:pt x="14" y="10"/>
                    </a:lnTo>
                    <a:lnTo>
                      <a:pt x="8" y="4"/>
                    </a:lnTo>
                    <a:lnTo>
                      <a:pt x="2" y="6"/>
                    </a:lnTo>
                    <a:lnTo>
                      <a:pt x="0" y="10"/>
                    </a:lnTo>
                    <a:lnTo>
                      <a:pt x="4" y="16"/>
                    </a:lnTo>
                    <a:lnTo>
                      <a:pt x="10" y="22"/>
                    </a:lnTo>
                    <a:lnTo>
                      <a:pt x="12" y="24"/>
                    </a:lnTo>
                    <a:lnTo>
                      <a:pt x="18" y="26"/>
                    </a:lnTo>
                    <a:lnTo>
                      <a:pt x="22" y="22"/>
                    </a:lnTo>
                    <a:lnTo>
                      <a:pt x="30" y="24"/>
                    </a:lnTo>
                    <a:lnTo>
                      <a:pt x="36" y="28"/>
                    </a:lnTo>
                    <a:lnTo>
                      <a:pt x="36" y="40"/>
                    </a:lnTo>
                    <a:lnTo>
                      <a:pt x="30" y="42"/>
                    </a:lnTo>
                    <a:lnTo>
                      <a:pt x="30" y="54"/>
                    </a:lnTo>
                    <a:lnTo>
                      <a:pt x="28" y="56"/>
                    </a:lnTo>
                    <a:lnTo>
                      <a:pt x="20" y="56"/>
                    </a:lnTo>
                    <a:lnTo>
                      <a:pt x="14" y="60"/>
                    </a:lnTo>
                    <a:lnTo>
                      <a:pt x="18" y="68"/>
                    </a:lnTo>
                    <a:lnTo>
                      <a:pt x="28" y="72"/>
                    </a:lnTo>
                    <a:lnTo>
                      <a:pt x="30" y="82"/>
                    </a:lnTo>
                    <a:lnTo>
                      <a:pt x="38" y="92"/>
                    </a:lnTo>
                    <a:lnTo>
                      <a:pt x="42" y="96"/>
                    </a:lnTo>
                    <a:lnTo>
                      <a:pt x="42" y="100"/>
                    </a:lnTo>
                    <a:lnTo>
                      <a:pt x="48" y="108"/>
                    </a:lnTo>
                    <a:lnTo>
                      <a:pt x="52" y="114"/>
                    </a:lnTo>
                    <a:lnTo>
                      <a:pt x="56" y="118"/>
                    </a:lnTo>
                    <a:lnTo>
                      <a:pt x="60" y="126"/>
                    </a:lnTo>
                    <a:lnTo>
                      <a:pt x="66" y="128"/>
                    </a:lnTo>
                    <a:lnTo>
                      <a:pt x="66" y="136"/>
                    </a:lnTo>
                    <a:lnTo>
                      <a:pt x="66" y="146"/>
                    </a:lnTo>
                    <a:lnTo>
                      <a:pt x="66" y="152"/>
                    </a:lnTo>
                    <a:lnTo>
                      <a:pt x="66" y="160"/>
                    </a:lnTo>
                    <a:lnTo>
                      <a:pt x="68" y="168"/>
                    </a:lnTo>
                    <a:lnTo>
                      <a:pt x="68" y="172"/>
                    </a:lnTo>
                    <a:lnTo>
                      <a:pt x="70" y="178"/>
                    </a:lnTo>
                    <a:lnTo>
                      <a:pt x="72" y="184"/>
                    </a:lnTo>
                    <a:lnTo>
                      <a:pt x="70" y="196"/>
                    </a:lnTo>
                    <a:lnTo>
                      <a:pt x="68" y="206"/>
                    </a:lnTo>
                    <a:lnTo>
                      <a:pt x="58" y="210"/>
                    </a:lnTo>
                    <a:lnTo>
                      <a:pt x="52" y="216"/>
                    </a:lnTo>
                    <a:lnTo>
                      <a:pt x="50" y="220"/>
                    </a:lnTo>
                    <a:lnTo>
                      <a:pt x="40" y="218"/>
                    </a:lnTo>
                    <a:lnTo>
                      <a:pt x="36" y="220"/>
                    </a:lnTo>
                    <a:lnTo>
                      <a:pt x="30" y="224"/>
                    </a:lnTo>
                    <a:lnTo>
                      <a:pt x="24" y="226"/>
                    </a:lnTo>
                    <a:lnTo>
                      <a:pt x="22" y="232"/>
                    </a:lnTo>
                    <a:lnTo>
                      <a:pt x="28" y="234"/>
                    </a:lnTo>
                    <a:lnTo>
                      <a:pt x="24" y="246"/>
                    </a:lnTo>
                    <a:lnTo>
                      <a:pt x="28" y="254"/>
                    </a:lnTo>
                    <a:lnTo>
                      <a:pt x="32" y="256"/>
                    </a:lnTo>
                    <a:lnTo>
                      <a:pt x="32" y="260"/>
                    </a:lnTo>
                    <a:lnTo>
                      <a:pt x="30" y="260"/>
                    </a:lnTo>
                    <a:lnTo>
                      <a:pt x="30" y="262"/>
                    </a:lnTo>
                    <a:lnTo>
                      <a:pt x="38" y="256"/>
                    </a:lnTo>
                    <a:lnTo>
                      <a:pt x="38" y="252"/>
                    </a:lnTo>
                    <a:lnTo>
                      <a:pt x="42" y="254"/>
                    </a:lnTo>
                    <a:lnTo>
                      <a:pt x="46" y="252"/>
                    </a:lnTo>
                    <a:lnTo>
                      <a:pt x="42" y="248"/>
                    </a:lnTo>
                    <a:lnTo>
                      <a:pt x="42" y="244"/>
                    </a:lnTo>
                    <a:lnTo>
                      <a:pt x="42" y="242"/>
                    </a:lnTo>
                    <a:lnTo>
                      <a:pt x="46" y="244"/>
                    </a:lnTo>
                    <a:lnTo>
                      <a:pt x="50" y="246"/>
                    </a:lnTo>
                    <a:lnTo>
                      <a:pt x="52" y="238"/>
                    </a:lnTo>
                    <a:lnTo>
                      <a:pt x="48" y="238"/>
                    </a:lnTo>
                    <a:lnTo>
                      <a:pt x="46" y="236"/>
                    </a:lnTo>
                    <a:lnTo>
                      <a:pt x="42" y="228"/>
                    </a:lnTo>
                    <a:lnTo>
                      <a:pt x="48" y="232"/>
                    </a:lnTo>
                    <a:lnTo>
                      <a:pt x="48" y="234"/>
                    </a:lnTo>
                    <a:lnTo>
                      <a:pt x="62" y="234"/>
                    </a:lnTo>
                    <a:lnTo>
                      <a:pt x="60" y="228"/>
                    </a:lnTo>
                    <a:lnTo>
                      <a:pt x="62" y="228"/>
                    </a:lnTo>
                    <a:lnTo>
                      <a:pt x="66" y="228"/>
                    </a:lnTo>
                    <a:lnTo>
                      <a:pt x="70" y="226"/>
                    </a:lnTo>
                    <a:lnTo>
                      <a:pt x="80" y="220"/>
                    </a:lnTo>
                    <a:lnTo>
                      <a:pt x="88" y="214"/>
                    </a:lnTo>
                    <a:lnTo>
                      <a:pt x="90" y="208"/>
                    </a:lnTo>
                    <a:lnTo>
                      <a:pt x="94" y="200"/>
                    </a:lnTo>
                    <a:lnTo>
                      <a:pt x="96" y="182"/>
                    </a:lnTo>
                    <a:lnTo>
                      <a:pt x="90" y="162"/>
                    </a:lnTo>
                    <a:lnTo>
                      <a:pt x="86" y="144"/>
                    </a:lnTo>
                    <a:lnTo>
                      <a:pt x="84" y="142"/>
                    </a:lnTo>
                    <a:lnTo>
                      <a:pt x="78" y="136"/>
                    </a:lnTo>
                    <a:lnTo>
                      <a:pt x="78" y="132"/>
                    </a:lnTo>
                    <a:lnTo>
                      <a:pt x="78" y="128"/>
                    </a:lnTo>
                    <a:lnTo>
                      <a:pt x="70" y="120"/>
                    </a:lnTo>
                    <a:lnTo>
                      <a:pt x="66" y="114"/>
                    </a:lnTo>
                    <a:lnTo>
                      <a:pt x="66" y="110"/>
                    </a:lnTo>
                    <a:lnTo>
                      <a:pt x="66" y="108"/>
                    </a:lnTo>
                    <a:lnTo>
                      <a:pt x="60" y="106"/>
                    </a:lnTo>
                    <a:lnTo>
                      <a:pt x="52" y="104"/>
                    </a:lnTo>
                    <a:lnTo>
                      <a:pt x="52" y="98"/>
                    </a:lnTo>
                    <a:lnTo>
                      <a:pt x="52" y="96"/>
                    </a:lnTo>
                    <a:lnTo>
                      <a:pt x="46" y="90"/>
                    </a:lnTo>
                    <a:lnTo>
                      <a:pt x="42" y="82"/>
                    </a:lnTo>
                    <a:lnTo>
                      <a:pt x="40" y="74"/>
                    </a:lnTo>
                    <a:lnTo>
                      <a:pt x="42" y="68"/>
                    </a:lnTo>
                    <a:lnTo>
                      <a:pt x="46" y="60"/>
                    </a:lnTo>
                    <a:lnTo>
                      <a:pt x="48" y="56"/>
                    </a:lnTo>
                    <a:lnTo>
                      <a:pt x="52" y="56"/>
                    </a:lnTo>
                    <a:lnTo>
                      <a:pt x="56" y="50"/>
                    </a:lnTo>
                    <a:lnTo>
                      <a:pt x="60" y="42"/>
                    </a:lnTo>
                    <a:lnTo>
                      <a:pt x="68" y="34"/>
                    </a:lnTo>
                    <a:lnTo>
                      <a:pt x="76" y="28"/>
                    </a:lnTo>
                    <a:lnTo>
                      <a:pt x="76" y="28"/>
                    </a:lnTo>
                    <a:lnTo>
                      <a:pt x="76" y="28"/>
                    </a:lnTo>
                    <a:close/>
                    <a:moveTo>
                      <a:pt x="42" y="236"/>
                    </a:moveTo>
                    <a:lnTo>
                      <a:pt x="42" y="236"/>
                    </a:lnTo>
                    <a:lnTo>
                      <a:pt x="42" y="238"/>
                    </a:lnTo>
                    <a:lnTo>
                      <a:pt x="40" y="242"/>
                    </a:lnTo>
                    <a:lnTo>
                      <a:pt x="40" y="238"/>
                    </a:lnTo>
                    <a:lnTo>
                      <a:pt x="40" y="236"/>
                    </a:lnTo>
                    <a:lnTo>
                      <a:pt x="42" y="236"/>
                    </a:lnTo>
                    <a:lnTo>
                      <a:pt x="42" y="236"/>
                    </a:lnTo>
                    <a:lnTo>
                      <a:pt x="42" y="236"/>
                    </a:lnTo>
                    <a:close/>
                    <a:moveTo>
                      <a:pt x="40" y="234"/>
                    </a:moveTo>
                    <a:lnTo>
                      <a:pt x="40" y="234"/>
                    </a:lnTo>
                    <a:lnTo>
                      <a:pt x="42" y="234"/>
                    </a:lnTo>
                    <a:lnTo>
                      <a:pt x="40" y="236"/>
                    </a:lnTo>
                    <a:lnTo>
                      <a:pt x="38" y="236"/>
                    </a:lnTo>
                    <a:lnTo>
                      <a:pt x="38" y="234"/>
                    </a:lnTo>
                    <a:lnTo>
                      <a:pt x="40" y="234"/>
                    </a:lnTo>
                    <a:lnTo>
                      <a:pt x="40" y="234"/>
                    </a:lnTo>
                    <a:lnTo>
                      <a:pt x="40" y="234"/>
                    </a:lnTo>
                    <a:close/>
                    <a:moveTo>
                      <a:pt x="36" y="224"/>
                    </a:moveTo>
                    <a:lnTo>
                      <a:pt x="36" y="224"/>
                    </a:lnTo>
                    <a:lnTo>
                      <a:pt x="38" y="226"/>
                    </a:lnTo>
                    <a:lnTo>
                      <a:pt x="36" y="228"/>
                    </a:lnTo>
                    <a:lnTo>
                      <a:pt x="32" y="226"/>
                    </a:lnTo>
                    <a:lnTo>
                      <a:pt x="36" y="224"/>
                    </a:lnTo>
                    <a:lnTo>
                      <a:pt x="36" y="224"/>
                    </a:lnTo>
                    <a:lnTo>
                      <a:pt x="36" y="22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6" name="Freeform 1484"/>
              <p:cNvSpPr>
                <a:spLocks noEditPoints="1"/>
              </p:cNvSpPr>
              <p:nvPr/>
            </p:nvSpPr>
            <p:spPr bwMode="auto">
              <a:xfrm>
                <a:off x="4508500" y="4918075"/>
                <a:ext cx="25400" cy="53975"/>
              </a:xfrm>
              <a:custGeom>
                <a:avLst/>
                <a:gdLst>
                  <a:gd name="T0" fmla="*/ 8 w 16"/>
                  <a:gd name="T1" fmla="*/ 24 h 34"/>
                  <a:gd name="T2" fmla="*/ 8 w 16"/>
                  <a:gd name="T3" fmla="*/ 24 h 34"/>
                  <a:gd name="T4" fmla="*/ 8 w 16"/>
                  <a:gd name="T5" fmla="*/ 30 h 34"/>
                  <a:gd name="T6" fmla="*/ 10 w 16"/>
                  <a:gd name="T7" fmla="*/ 34 h 34"/>
                  <a:gd name="T8" fmla="*/ 12 w 16"/>
                  <a:gd name="T9" fmla="*/ 34 h 34"/>
                  <a:gd name="T10" fmla="*/ 16 w 16"/>
                  <a:gd name="T11" fmla="*/ 34 h 34"/>
                  <a:gd name="T12" fmla="*/ 12 w 16"/>
                  <a:gd name="T13" fmla="*/ 32 h 34"/>
                  <a:gd name="T14" fmla="*/ 8 w 16"/>
                  <a:gd name="T15" fmla="*/ 24 h 34"/>
                  <a:gd name="T16" fmla="*/ 8 w 16"/>
                  <a:gd name="T17" fmla="*/ 24 h 34"/>
                  <a:gd name="T18" fmla="*/ 8 w 16"/>
                  <a:gd name="T19" fmla="*/ 24 h 34"/>
                  <a:gd name="T20" fmla="*/ 0 w 16"/>
                  <a:gd name="T21" fmla="*/ 0 h 34"/>
                  <a:gd name="T22" fmla="*/ 0 w 16"/>
                  <a:gd name="T23" fmla="*/ 0 h 34"/>
                  <a:gd name="T24" fmla="*/ 0 w 16"/>
                  <a:gd name="T25" fmla="*/ 8 h 34"/>
                  <a:gd name="T26" fmla="*/ 0 w 16"/>
                  <a:gd name="T27" fmla="*/ 16 h 34"/>
                  <a:gd name="T28" fmla="*/ 10 w 16"/>
                  <a:gd name="T29" fmla="*/ 16 h 34"/>
                  <a:gd name="T30" fmla="*/ 10 w 16"/>
                  <a:gd name="T31" fmla="*/ 8 h 34"/>
                  <a:gd name="T32" fmla="*/ 8 w 16"/>
                  <a:gd name="T33" fmla="*/ 8 h 34"/>
                  <a:gd name="T34" fmla="*/ 6 w 16"/>
                  <a:gd name="T35" fmla="*/ 2 h 34"/>
                  <a:gd name="T36" fmla="*/ 0 w 16"/>
                  <a:gd name="T37" fmla="*/ 0 h 34"/>
                  <a:gd name="T38" fmla="*/ 0 w 16"/>
                  <a:gd name="T39" fmla="*/ 0 h 34"/>
                  <a:gd name="T40" fmla="*/ 0 w 16"/>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4">
                    <a:moveTo>
                      <a:pt x="8" y="24"/>
                    </a:moveTo>
                    <a:lnTo>
                      <a:pt x="8" y="24"/>
                    </a:lnTo>
                    <a:lnTo>
                      <a:pt x="8" y="30"/>
                    </a:lnTo>
                    <a:lnTo>
                      <a:pt x="10" y="34"/>
                    </a:lnTo>
                    <a:lnTo>
                      <a:pt x="12" y="34"/>
                    </a:lnTo>
                    <a:lnTo>
                      <a:pt x="16" y="34"/>
                    </a:lnTo>
                    <a:lnTo>
                      <a:pt x="12" y="32"/>
                    </a:lnTo>
                    <a:lnTo>
                      <a:pt x="8" y="24"/>
                    </a:lnTo>
                    <a:lnTo>
                      <a:pt x="8" y="24"/>
                    </a:lnTo>
                    <a:lnTo>
                      <a:pt x="8" y="24"/>
                    </a:lnTo>
                    <a:close/>
                    <a:moveTo>
                      <a:pt x="0" y="0"/>
                    </a:moveTo>
                    <a:lnTo>
                      <a:pt x="0" y="0"/>
                    </a:lnTo>
                    <a:lnTo>
                      <a:pt x="0" y="8"/>
                    </a:lnTo>
                    <a:lnTo>
                      <a:pt x="0" y="16"/>
                    </a:lnTo>
                    <a:lnTo>
                      <a:pt x="10" y="16"/>
                    </a:lnTo>
                    <a:lnTo>
                      <a:pt x="10" y="8"/>
                    </a:lnTo>
                    <a:lnTo>
                      <a:pt x="8" y="8"/>
                    </a:lnTo>
                    <a:lnTo>
                      <a:pt x="6"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7" name="Freeform 1485"/>
              <p:cNvSpPr/>
              <p:nvPr/>
            </p:nvSpPr>
            <p:spPr bwMode="auto">
              <a:xfrm>
                <a:off x="1952625" y="3082925"/>
                <a:ext cx="377825" cy="273050"/>
              </a:xfrm>
              <a:custGeom>
                <a:avLst/>
                <a:gdLst>
                  <a:gd name="T0" fmla="*/ 172 w 238"/>
                  <a:gd name="T1" fmla="*/ 160 h 172"/>
                  <a:gd name="T2" fmla="*/ 180 w 238"/>
                  <a:gd name="T3" fmla="*/ 154 h 172"/>
                  <a:gd name="T4" fmla="*/ 174 w 238"/>
                  <a:gd name="T5" fmla="*/ 146 h 172"/>
                  <a:gd name="T6" fmla="*/ 170 w 238"/>
                  <a:gd name="T7" fmla="*/ 138 h 172"/>
                  <a:gd name="T8" fmla="*/ 162 w 238"/>
                  <a:gd name="T9" fmla="*/ 130 h 172"/>
                  <a:gd name="T10" fmla="*/ 170 w 238"/>
                  <a:gd name="T11" fmla="*/ 126 h 172"/>
                  <a:gd name="T12" fmla="*/ 174 w 238"/>
                  <a:gd name="T13" fmla="*/ 126 h 172"/>
                  <a:gd name="T14" fmla="*/ 182 w 238"/>
                  <a:gd name="T15" fmla="*/ 118 h 172"/>
                  <a:gd name="T16" fmla="*/ 188 w 238"/>
                  <a:gd name="T17" fmla="*/ 110 h 172"/>
                  <a:gd name="T18" fmla="*/ 190 w 238"/>
                  <a:gd name="T19" fmla="*/ 104 h 172"/>
                  <a:gd name="T20" fmla="*/ 188 w 238"/>
                  <a:gd name="T21" fmla="*/ 94 h 172"/>
                  <a:gd name="T22" fmla="*/ 200 w 238"/>
                  <a:gd name="T23" fmla="*/ 98 h 172"/>
                  <a:gd name="T24" fmla="*/ 208 w 238"/>
                  <a:gd name="T25" fmla="*/ 86 h 172"/>
                  <a:gd name="T26" fmla="*/ 204 w 238"/>
                  <a:gd name="T27" fmla="*/ 104 h 172"/>
                  <a:gd name="T28" fmla="*/ 210 w 238"/>
                  <a:gd name="T29" fmla="*/ 110 h 172"/>
                  <a:gd name="T30" fmla="*/ 216 w 238"/>
                  <a:gd name="T31" fmla="*/ 108 h 172"/>
                  <a:gd name="T32" fmla="*/ 232 w 238"/>
                  <a:gd name="T33" fmla="*/ 104 h 172"/>
                  <a:gd name="T34" fmla="*/ 238 w 238"/>
                  <a:gd name="T35" fmla="*/ 92 h 172"/>
                  <a:gd name="T36" fmla="*/ 224 w 238"/>
                  <a:gd name="T37" fmla="*/ 86 h 172"/>
                  <a:gd name="T38" fmla="*/ 222 w 238"/>
                  <a:gd name="T39" fmla="*/ 80 h 172"/>
                  <a:gd name="T40" fmla="*/ 210 w 238"/>
                  <a:gd name="T41" fmla="*/ 82 h 172"/>
                  <a:gd name="T42" fmla="*/ 206 w 238"/>
                  <a:gd name="T43" fmla="*/ 76 h 172"/>
                  <a:gd name="T44" fmla="*/ 218 w 238"/>
                  <a:gd name="T45" fmla="*/ 66 h 172"/>
                  <a:gd name="T46" fmla="*/ 210 w 238"/>
                  <a:gd name="T47" fmla="*/ 64 h 172"/>
                  <a:gd name="T48" fmla="*/ 196 w 238"/>
                  <a:gd name="T49" fmla="*/ 70 h 172"/>
                  <a:gd name="T50" fmla="*/ 186 w 238"/>
                  <a:gd name="T51" fmla="*/ 74 h 172"/>
                  <a:gd name="T52" fmla="*/ 172 w 238"/>
                  <a:gd name="T53" fmla="*/ 84 h 172"/>
                  <a:gd name="T54" fmla="*/ 164 w 238"/>
                  <a:gd name="T55" fmla="*/ 92 h 172"/>
                  <a:gd name="T56" fmla="*/ 160 w 238"/>
                  <a:gd name="T57" fmla="*/ 82 h 172"/>
                  <a:gd name="T58" fmla="*/ 142 w 238"/>
                  <a:gd name="T59" fmla="*/ 80 h 172"/>
                  <a:gd name="T60" fmla="*/ 140 w 238"/>
                  <a:gd name="T61" fmla="*/ 72 h 172"/>
                  <a:gd name="T62" fmla="*/ 134 w 238"/>
                  <a:gd name="T63" fmla="*/ 66 h 172"/>
                  <a:gd name="T64" fmla="*/ 122 w 238"/>
                  <a:gd name="T65" fmla="*/ 56 h 172"/>
                  <a:gd name="T66" fmla="*/ 90 w 238"/>
                  <a:gd name="T67" fmla="*/ 54 h 172"/>
                  <a:gd name="T68" fmla="*/ 80 w 238"/>
                  <a:gd name="T69" fmla="*/ 30 h 172"/>
                  <a:gd name="T70" fmla="*/ 78 w 238"/>
                  <a:gd name="T71" fmla="*/ 34 h 172"/>
                  <a:gd name="T72" fmla="*/ 70 w 238"/>
                  <a:gd name="T73" fmla="*/ 44 h 172"/>
                  <a:gd name="T74" fmla="*/ 52 w 238"/>
                  <a:gd name="T75" fmla="*/ 38 h 172"/>
                  <a:gd name="T76" fmla="*/ 46 w 238"/>
                  <a:gd name="T77" fmla="*/ 52 h 172"/>
                  <a:gd name="T78" fmla="*/ 32 w 238"/>
                  <a:gd name="T79" fmla="*/ 42 h 172"/>
                  <a:gd name="T80" fmla="*/ 36 w 238"/>
                  <a:gd name="T81" fmla="*/ 0 h 172"/>
                  <a:gd name="T82" fmla="*/ 18 w 238"/>
                  <a:gd name="T83" fmla="*/ 2 h 172"/>
                  <a:gd name="T84" fmla="*/ 0 w 238"/>
                  <a:gd name="T85" fmla="*/ 76 h 172"/>
                  <a:gd name="T86" fmla="*/ 14 w 238"/>
                  <a:gd name="T87" fmla="*/ 72 h 172"/>
                  <a:gd name="T88" fmla="*/ 24 w 238"/>
                  <a:gd name="T89" fmla="*/ 64 h 172"/>
                  <a:gd name="T90" fmla="*/ 36 w 238"/>
                  <a:gd name="T91" fmla="*/ 56 h 172"/>
                  <a:gd name="T92" fmla="*/ 44 w 238"/>
                  <a:gd name="T93" fmla="*/ 76 h 172"/>
                  <a:gd name="T94" fmla="*/ 52 w 238"/>
                  <a:gd name="T95" fmla="*/ 90 h 172"/>
                  <a:gd name="T96" fmla="*/ 64 w 238"/>
                  <a:gd name="T97" fmla="*/ 92 h 172"/>
                  <a:gd name="T98" fmla="*/ 86 w 238"/>
                  <a:gd name="T99" fmla="*/ 86 h 172"/>
                  <a:gd name="T100" fmla="*/ 96 w 238"/>
                  <a:gd name="T101" fmla="*/ 108 h 172"/>
                  <a:gd name="T102" fmla="*/ 106 w 238"/>
                  <a:gd name="T103" fmla="*/ 122 h 172"/>
                  <a:gd name="T104" fmla="*/ 122 w 238"/>
                  <a:gd name="T105" fmla="*/ 138 h 172"/>
                  <a:gd name="T106" fmla="*/ 142 w 238"/>
                  <a:gd name="T107" fmla="*/ 144 h 172"/>
                  <a:gd name="T108" fmla="*/ 154 w 238"/>
                  <a:gd name="T109" fmla="*/ 148 h 172"/>
                  <a:gd name="T110" fmla="*/ 146 w 238"/>
                  <a:gd name="T111" fmla="*/ 164 h 172"/>
                  <a:gd name="T112" fmla="*/ 164 w 238"/>
                  <a:gd name="T113" fmla="*/ 172 h 172"/>
                  <a:gd name="T114" fmla="*/ 170 w 238"/>
                  <a:gd name="T115"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172">
                    <a:moveTo>
                      <a:pt x="170" y="168"/>
                    </a:moveTo>
                    <a:lnTo>
                      <a:pt x="170" y="168"/>
                    </a:lnTo>
                    <a:lnTo>
                      <a:pt x="172" y="160"/>
                    </a:lnTo>
                    <a:lnTo>
                      <a:pt x="174" y="158"/>
                    </a:lnTo>
                    <a:lnTo>
                      <a:pt x="178" y="156"/>
                    </a:lnTo>
                    <a:lnTo>
                      <a:pt x="180" y="154"/>
                    </a:lnTo>
                    <a:lnTo>
                      <a:pt x="178" y="148"/>
                    </a:lnTo>
                    <a:lnTo>
                      <a:pt x="174" y="148"/>
                    </a:lnTo>
                    <a:lnTo>
                      <a:pt x="174" y="146"/>
                    </a:lnTo>
                    <a:lnTo>
                      <a:pt x="178" y="140"/>
                    </a:lnTo>
                    <a:lnTo>
                      <a:pt x="178" y="138"/>
                    </a:lnTo>
                    <a:lnTo>
                      <a:pt x="170" y="138"/>
                    </a:lnTo>
                    <a:lnTo>
                      <a:pt x="168" y="138"/>
                    </a:lnTo>
                    <a:lnTo>
                      <a:pt x="164" y="132"/>
                    </a:lnTo>
                    <a:lnTo>
                      <a:pt x="162" y="130"/>
                    </a:lnTo>
                    <a:lnTo>
                      <a:pt x="162" y="128"/>
                    </a:lnTo>
                    <a:lnTo>
                      <a:pt x="164" y="126"/>
                    </a:lnTo>
                    <a:lnTo>
                      <a:pt x="170" y="126"/>
                    </a:lnTo>
                    <a:lnTo>
                      <a:pt x="172" y="126"/>
                    </a:lnTo>
                    <a:lnTo>
                      <a:pt x="172" y="128"/>
                    </a:lnTo>
                    <a:lnTo>
                      <a:pt x="174" y="126"/>
                    </a:lnTo>
                    <a:lnTo>
                      <a:pt x="182" y="120"/>
                    </a:lnTo>
                    <a:lnTo>
                      <a:pt x="186" y="118"/>
                    </a:lnTo>
                    <a:lnTo>
                      <a:pt x="182" y="118"/>
                    </a:lnTo>
                    <a:lnTo>
                      <a:pt x="182" y="116"/>
                    </a:lnTo>
                    <a:lnTo>
                      <a:pt x="186" y="110"/>
                    </a:lnTo>
                    <a:lnTo>
                      <a:pt x="188" y="110"/>
                    </a:lnTo>
                    <a:lnTo>
                      <a:pt x="188" y="108"/>
                    </a:lnTo>
                    <a:lnTo>
                      <a:pt x="190" y="108"/>
                    </a:lnTo>
                    <a:lnTo>
                      <a:pt x="190" y="104"/>
                    </a:lnTo>
                    <a:lnTo>
                      <a:pt x="188" y="102"/>
                    </a:lnTo>
                    <a:lnTo>
                      <a:pt x="186" y="98"/>
                    </a:lnTo>
                    <a:lnTo>
                      <a:pt x="188" y="94"/>
                    </a:lnTo>
                    <a:lnTo>
                      <a:pt x="192" y="94"/>
                    </a:lnTo>
                    <a:lnTo>
                      <a:pt x="198" y="98"/>
                    </a:lnTo>
                    <a:lnTo>
                      <a:pt x="200" y="98"/>
                    </a:lnTo>
                    <a:lnTo>
                      <a:pt x="204" y="94"/>
                    </a:lnTo>
                    <a:lnTo>
                      <a:pt x="206" y="90"/>
                    </a:lnTo>
                    <a:lnTo>
                      <a:pt x="208" y="86"/>
                    </a:lnTo>
                    <a:lnTo>
                      <a:pt x="210" y="98"/>
                    </a:lnTo>
                    <a:lnTo>
                      <a:pt x="204" y="100"/>
                    </a:lnTo>
                    <a:lnTo>
                      <a:pt x="204" y="104"/>
                    </a:lnTo>
                    <a:lnTo>
                      <a:pt x="208" y="108"/>
                    </a:lnTo>
                    <a:lnTo>
                      <a:pt x="210" y="108"/>
                    </a:lnTo>
                    <a:lnTo>
                      <a:pt x="210" y="110"/>
                    </a:lnTo>
                    <a:lnTo>
                      <a:pt x="214" y="112"/>
                    </a:lnTo>
                    <a:lnTo>
                      <a:pt x="216" y="110"/>
                    </a:lnTo>
                    <a:lnTo>
                      <a:pt x="216" y="108"/>
                    </a:lnTo>
                    <a:lnTo>
                      <a:pt x="218" y="104"/>
                    </a:lnTo>
                    <a:lnTo>
                      <a:pt x="226" y="108"/>
                    </a:lnTo>
                    <a:lnTo>
                      <a:pt x="232" y="104"/>
                    </a:lnTo>
                    <a:lnTo>
                      <a:pt x="234" y="102"/>
                    </a:lnTo>
                    <a:lnTo>
                      <a:pt x="238" y="94"/>
                    </a:lnTo>
                    <a:lnTo>
                      <a:pt x="238" y="92"/>
                    </a:lnTo>
                    <a:lnTo>
                      <a:pt x="234" y="90"/>
                    </a:lnTo>
                    <a:lnTo>
                      <a:pt x="228" y="86"/>
                    </a:lnTo>
                    <a:lnTo>
                      <a:pt x="224" y="86"/>
                    </a:lnTo>
                    <a:lnTo>
                      <a:pt x="222" y="86"/>
                    </a:lnTo>
                    <a:lnTo>
                      <a:pt x="222" y="82"/>
                    </a:lnTo>
                    <a:lnTo>
                      <a:pt x="222" y="80"/>
                    </a:lnTo>
                    <a:lnTo>
                      <a:pt x="216" y="82"/>
                    </a:lnTo>
                    <a:lnTo>
                      <a:pt x="214" y="82"/>
                    </a:lnTo>
                    <a:lnTo>
                      <a:pt x="210" y="82"/>
                    </a:lnTo>
                    <a:lnTo>
                      <a:pt x="210" y="80"/>
                    </a:lnTo>
                    <a:lnTo>
                      <a:pt x="208" y="76"/>
                    </a:lnTo>
                    <a:lnTo>
                      <a:pt x="206" y="76"/>
                    </a:lnTo>
                    <a:lnTo>
                      <a:pt x="210" y="74"/>
                    </a:lnTo>
                    <a:lnTo>
                      <a:pt x="218" y="70"/>
                    </a:lnTo>
                    <a:lnTo>
                      <a:pt x="218" y="66"/>
                    </a:lnTo>
                    <a:lnTo>
                      <a:pt x="218" y="64"/>
                    </a:lnTo>
                    <a:lnTo>
                      <a:pt x="216" y="62"/>
                    </a:lnTo>
                    <a:lnTo>
                      <a:pt x="210" y="64"/>
                    </a:lnTo>
                    <a:lnTo>
                      <a:pt x="206" y="66"/>
                    </a:lnTo>
                    <a:lnTo>
                      <a:pt x="204" y="66"/>
                    </a:lnTo>
                    <a:lnTo>
                      <a:pt x="196" y="70"/>
                    </a:lnTo>
                    <a:lnTo>
                      <a:pt x="192" y="72"/>
                    </a:lnTo>
                    <a:lnTo>
                      <a:pt x="190" y="74"/>
                    </a:lnTo>
                    <a:lnTo>
                      <a:pt x="186" y="74"/>
                    </a:lnTo>
                    <a:lnTo>
                      <a:pt x="182" y="80"/>
                    </a:lnTo>
                    <a:lnTo>
                      <a:pt x="180" y="84"/>
                    </a:lnTo>
                    <a:lnTo>
                      <a:pt x="172" y="84"/>
                    </a:lnTo>
                    <a:lnTo>
                      <a:pt x="172" y="92"/>
                    </a:lnTo>
                    <a:lnTo>
                      <a:pt x="168" y="92"/>
                    </a:lnTo>
                    <a:lnTo>
                      <a:pt x="164" y="92"/>
                    </a:lnTo>
                    <a:lnTo>
                      <a:pt x="164" y="90"/>
                    </a:lnTo>
                    <a:lnTo>
                      <a:pt x="164" y="84"/>
                    </a:lnTo>
                    <a:lnTo>
                      <a:pt x="160" y="82"/>
                    </a:lnTo>
                    <a:lnTo>
                      <a:pt x="154" y="82"/>
                    </a:lnTo>
                    <a:lnTo>
                      <a:pt x="146" y="82"/>
                    </a:lnTo>
                    <a:lnTo>
                      <a:pt x="142" y="80"/>
                    </a:lnTo>
                    <a:lnTo>
                      <a:pt x="140" y="76"/>
                    </a:lnTo>
                    <a:lnTo>
                      <a:pt x="142" y="72"/>
                    </a:lnTo>
                    <a:lnTo>
                      <a:pt x="140" y="72"/>
                    </a:lnTo>
                    <a:lnTo>
                      <a:pt x="140" y="70"/>
                    </a:lnTo>
                    <a:lnTo>
                      <a:pt x="136" y="66"/>
                    </a:lnTo>
                    <a:lnTo>
                      <a:pt x="134" y="66"/>
                    </a:lnTo>
                    <a:lnTo>
                      <a:pt x="128" y="66"/>
                    </a:lnTo>
                    <a:lnTo>
                      <a:pt x="126" y="64"/>
                    </a:lnTo>
                    <a:lnTo>
                      <a:pt x="122" y="56"/>
                    </a:lnTo>
                    <a:lnTo>
                      <a:pt x="118" y="58"/>
                    </a:lnTo>
                    <a:lnTo>
                      <a:pt x="100" y="56"/>
                    </a:lnTo>
                    <a:lnTo>
                      <a:pt x="90" y="54"/>
                    </a:lnTo>
                    <a:lnTo>
                      <a:pt x="86" y="54"/>
                    </a:lnTo>
                    <a:lnTo>
                      <a:pt x="82" y="38"/>
                    </a:lnTo>
                    <a:lnTo>
                      <a:pt x="80" y="30"/>
                    </a:lnTo>
                    <a:lnTo>
                      <a:pt x="80" y="28"/>
                    </a:lnTo>
                    <a:lnTo>
                      <a:pt x="78" y="30"/>
                    </a:lnTo>
                    <a:lnTo>
                      <a:pt x="78" y="34"/>
                    </a:lnTo>
                    <a:lnTo>
                      <a:pt x="72" y="36"/>
                    </a:lnTo>
                    <a:lnTo>
                      <a:pt x="72" y="38"/>
                    </a:lnTo>
                    <a:lnTo>
                      <a:pt x="70" y="44"/>
                    </a:lnTo>
                    <a:lnTo>
                      <a:pt x="58" y="46"/>
                    </a:lnTo>
                    <a:lnTo>
                      <a:pt x="58" y="42"/>
                    </a:lnTo>
                    <a:lnTo>
                      <a:pt x="52" y="38"/>
                    </a:lnTo>
                    <a:lnTo>
                      <a:pt x="52" y="46"/>
                    </a:lnTo>
                    <a:lnTo>
                      <a:pt x="50" y="52"/>
                    </a:lnTo>
                    <a:lnTo>
                      <a:pt x="46" y="52"/>
                    </a:lnTo>
                    <a:lnTo>
                      <a:pt x="46" y="48"/>
                    </a:lnTo>
                    <a:lnTo>
                      <a:pt x="50" y="36"/>
                    </a:lnTo>
                    <a:lnTo>
                      <a:pt x="32" y="42"/>
                    </a:lnTo>
                    <a:lnTo>
                      <a:pt x="32" y="20"/>
                    </a:lnTo>
                    <a:lnTo>
                      <a:pt x="36" y="2"/>
                    </a:lnTo>
                    <a:lnTo>
                      <a:pt x="36" y="0"/>
                    </a:lnTo>
                    <a:lnTo>
                      <a:pt x="32" y="0"/>
                    </a:lnTo>
                    <a:lnTo>
                      <a:pt x="24" y="0"/>
                    </a:lnTo>
                    <a:lnTo>
                      <a:pt x="18" y="2"/>
                    </a:lnTo>
                    <a:lnTo>
                      <a:pt x="12" y="6"/>
                    </a:lnTo>
                    <a:lnTo>
                      <a:pt x="4" y="8"/>
                    </a:lnTo>
                    <a:lnTo>
                      <a:pt x="0" y="76"/>
                    </a:lnTo>
                    <a:lnTo>
                      <a:pt x="16" y="80"/>
                    </a:lnTo>
                    <a:lnTo>
                      <a:pt x="16" y="76"/>
                    </a:lnTo>
                    <a:lnTo>
                      <a:pt x="14" y="72"/>
                    </a:lnTo>
                    <a:lnTo>
                      <a:pt x="14" y="66"/>
                    </a:lnTo>
                    <a:lnTo>
                      <a:pt x="16" y="64"/>
                    </a:lnTo>
                    <a:lnTo>
                      <a:pt x="24" y="64"/>
                    </a:lnTo>
                    <a:lnTo>
                      <a:pt x="26" y="58"/>
                    </a:lnTo>
                    <a:lnTo>
                      <a:pt x="32" y="54"/>
                    </a:lnTo>
                    <a:lnTo>
                      <a:pt x="36" y="56"/>
                    </a:lnTo>
                    <a:lnTo>
                      <a:pt x="40" y="56"/>
                    </a:lnTo>
                    <a:lnTo>
                      <a:pt x="42" y="66"/>
                    </a:lnTo>
                    <a:lnTo>
                      <a:pt x="44" y="76"/>
                    </a:lnTo>
                    <a:lnTo>
                      <a:pt x="52" y="80"/>
                    </a:lnTo>
                    <a:lnTo>
                      <a:pt x="54" y="86"/>
                    </a:lnTo>
                    <a:lnTo>
                      <a:pt x="52" y="90"/>
                    </a:lnTo>
                    <a:lnTo>
                      <a:pt x="54" y="92"/>
                    </a:lnTo>
                    <a:lnTo>
                      <a:pt x="60" y="94"/>
                    </a:lnTo>
                    <a:lnTo>
                      <a:pt x="64" y="92"/>
                    </a:lnTo>
                    <a:lnTo>
                      <a:pt x="70" y="86"/>
                    </a:lnTo>
                    <a:lnTo>
                      <a:pt x="78" y="90"/>
                    </a:lnTo>
                    <a:lnTo>
                      <a:pt x="86" y="86"/>
                    </a:lnTo>
                    <a:lnTo>
                      <a:pt x="90" y="94"/>
                    </a:lnTo>
                    <a:lnTo>
                      <a:pt x="90" y="102"/>
                    </a:lnTo>
                    <a:lnTo>
                      <a:pt x="96" y="108"/>
                    </a:lnTo>
                    <a:lnTo>
                      <a:pt x="98" y="112"/>
                    </a:lnTo>
                    <a:lnTo>
                      <a:pt x="100" y="120"/>
                    </a:lnTo>
                    <a:lnTo>
                      <a:pt x="106" y="122"/>
                    </a:lnTo>
                    <a:lnTo>
                      <a:pt x="110" y="128"/>
                    </a:lnTo>
                    <a:lnTo>
                      <a:pt x="118" y="132"/>
                    </a:lnTo>
                    <a:lnTo>
                      <a:pt x="122" y="138"/>
                    </a:lnTo>
                    <a:lnTo>
                      <a:pt x="132" y="138"/>
                    </a:lnTo>
                    <a:lnTo>
                      <a:pt x="136" y="144"/>
                    </a:lnTo>
                    <a:lnTo>
                      <a:pt x="142" y="144"/>
                    </a:lnTo>
                    <a:lnTo>
                      <a:pt x="146" y="146"/>
                    </a:lnTo>
                    <a:lnTo>
                      <a:pt x="152" y="146"/>
                    </a:lnTo>
                    <a:lnTo>
                      <a:pt x="154" y="148"/>
                    </a:lnTo>
                    <a:lnTo>
                      <a:pt x="146" y="154"/>
                    </a:lnTo>
                    <a:lnTo>
                      <a:pt x="146" y="158"/>
                    </a:lnTo>
                    <a:lnTo>
                      <a:pt x="146" y="164"/>
                    </a:lnTo>
                    <a:lnTo>
                      <a:pt x="152" y="166"/>
                    </a:lnTo>
                    <a:lnTo>
                      <a:pt x="158" y="172"/>
                    </a:lnTo>
                    <a:lnTo>
                      <a:pt x="164" y="172"/>
                    </a:lnTo>
                    <a:lnTo>
                      <a:pt x="170" y="168"/>
                    </a:lnTo>
                    <a:lnTo>
                      <a:pt x="170" y="168"/>
                    </a:lnTo>
                    <a:lnTo>
                      <a:pt x="170" y="1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8" name="Freeform 1486"/>
              <p:cNvSpPr>
                <a:spLocks noEditPoints="1"/>
              </p:cNvSpPr>
              <p:nvPr/>
            </p:nvSpPr>
            <p:spPr bwMode="auto">
              <a:xfrm>
                <a:off x="482600" y="2533650"/>
                <a:ext cx="225425" cy="390525"/>
              </a:xfrm>
              <a:custGeom>
                <a:avLst/>
                <a:gdLst>
                  <a:gd name="T0" fmla="*/ 8 w 142"/>
                  <a:gd name="T1" fmla="*/ 138 h 246"/>
                  <a:gd name="T2" fmla="*/ 0 w 142"/>
                  <a:gd name="T3" fmla="*/ 146 h 246"/>
                  <a:gd name="T4" fmla="*/ 6 w 142"/>
                  <a:gd name="T5" fmla="*/ 154 h 246"/>
                  <a:gd name="T6" fmla="*/ 24 w 142"/>
                  <a:gd name="T7" fmla="*/ 156 h 246"/>
                  <a:gd name="T8" fmla="*/ 32 w 142"/>
                  <a:gd name="T9" fmla="*/ 142 h 246"/>
                  <a:gd name="T10" fmla="*/ 20 w 142"/>
                  <a:gd name="T11" fmla="*/ 134 h 246"/>
                  <a:gd name="T12" fmla="*/ 14 w 142"/>
                  <a:gd name="T13" fmla="*/ 134 h 246"/>
                  <a:gd name="T14" fmla="*/ 26 w 142"/>
                  <a:gd name="T15" fmla="*/ 114 h 246"/>
                  <a:gd name="T16" fmla="*/ 28 w 142"/>
                  <a:gd name="T17" fmla="*/ 108 h 246"/>
                  <a:gd name="T18" fmla="*/ 20 w 142"/>
                  <a:gd name="T19" fmla="*/ 100 h 246"/>
                  <a:gd name="T20" fmla="*/ 28 w 142"/>
                  <a:gd name="T21" fmla="*/ 106 h 246"/>
                  <a:gd name="T22" fmla="*/ 20 w 142"/>
                  <a:gd name="T23" fmla="*/ 100 h 246"/>
                  <a:gd name="T24" fmla="*/ 6 w 142"/>
                  <a:gd name="T25" fmla="*/ 82 h 246"/>
                  <a:gd name="T26" fmla="*/ 4 w 142"/>
                  <a:gd name="T27" fmla="*/ 78 h 246"/>
                  <a:gd name="T28" fmla="*/ 16 w 142"/>
                  <a:gd name="T29" fmla="*/ 80 h 246"/>
                  <a:gd name="T30" fmla="*/ 28 w 142"/>
                  <a:gd name="T31" fmla="*/ 88 h 246"/>
                  <a:gd name="T32" fmla="*/ 20 w 142"/>
                  <a:gd name="T33" fmla="*/ 72 h 246"/>
                  <a:gd name="T34" fmla="*/ 18 w 142"/>
                  <a:gd name="T35" fmla="*/ 52 h 246"/>
                  <a:gd name="T36" fmla="*/ 16 w 142"/>
                  <a:gd name="T37" fmla="*/ 70 h 246"/>
                  <a:gd name="T38" fmla="*/ 24 w 142"/>
                  <a:gd name="T39" fmla="*/ 46 h 246"/>
                  <a:gd name="T40" fmla="*/ 56 w 142"/>
                  <a:gd name="T41" fmla="*/ 44 h 246"/>
                  <a:gd name="T42" fmla="*/ 44 w 142"/>
                  <a:gd name="T43" fmla="*/ 50 h 246"/>
                  <a:gd name="T44" fmla="*/ 38 w 142"/>
                  <a:gd name="T45" fmla="*/ 62 h 246"/>
                  <a:gd name="T46" fmla="*/ 34 w 142"/>
                  <a:gd name="T47" fmla="*/ 74 h 246"/>
                  <a:gd name="T48" fmla="*/ 36 w 142"/>
                  <a:gd name="T49" fmla="*/ 82 h 246"/>
                  <a:gd name="T50" fmla="*/ 34 w 142"/>
                  <a:gd name="T51" fmla="*/ 90 h 246"/>
                  <a:gd name="T52" fmla="*/ 38 w 142"/>
                  <a:gd name="T53" fmla="*/ 100 h 246"/>
                  <a:gd name="T54" fmla="*/ 34 w 142"/>
                  <a:gd name="T55" fmla="*/ 118 h 246"/>
                  <a:gd name="T56" fmla="*/ 44 w 142"/>
                  <a:gd name="T57" fmla="*/ 110 h 246"/>
                  <a:gd name="T58" fmla="*/ 62 w 142"/>
                  <a:gd name="T59" fmla="*/ 150 h 246"/>
                  <a:gd name="T60" fmla="*/ 62 w 142"/>
                  <a:gd name="T61" fmla="*/ 170 h 246"/>
                  <a:gd name="T62" fmla="*/ 52 w 142"/>
                  <a:gd name="T63" fmla="*/ 174 h 246"/>
                  <a:gd name="T64" fmla="*/ 36 w 142"/>
                  <a:gd name="T65" fmla="*/ 202 h 246"/>
                  <a:gd name="T66" fmla="*/ 50 w 142"/>
                  <a:gd name="T67" fmla="*/ 206 h 246"/>
                  <a:gd name="T68" fmla="*/ 68 w 142"/>
                  <a:gd name="T69" fmla="*/ 210 h 246"/>
                  <a:gd name="T70" fmla="*/ 50 w 142"/>
                  <a:gd name="T71" fmla="*/ 218 h 246"/>
                  <a:gd name="T72" fmla="*/ 28 w 142"/>
                  <a:gd name="T73" fmla="*/ 244 h 246"/>
                  <a:gd name="T74" fmla="*/ 38 w 142"/>
                  <a:gd name="T75" fmla="*/ 242 h 246"/>
                  <a:gd name="T76" fmla="*/ 60 w 142"/>
                  <a:gd name="T77" fmla="*/ 238 h 246"/>
                  <a:gd name="T78" fmla="*/ 86 w 142"/>
                  <a:gd name="T79" fmla="*/ 234 h 246"/>
                  <a:gd name="T80" fmla="*/ 122 w 142"/>
                  <a:gd name="T81" fmla="*/ 228 h 246"/>
                  <a:gd name="T82" fmla="*/ 122 w 142"/>
                  <a:gd name="T83" fmla="*/ 218 h 246"/>
                  <a:gd name="T84" fmla="*/ 136 w 142"/>
                  <a:gd name="T85" fmla="*/ 206 h 246"/>
                  <a:gd name="T86" fmla="*/ 136 w 142"/>
                  <a:gd name="T87" fmla="*/ 182 h 246"/>
                  <a:gd name="T88" fmla="*/ 122 w 142"/>
                  <a:gd name="T89" fmla="*/ 184 h 246"/>
                  <a:gd name="T90" fmla="*/ 116 w 142"/>
                  <a:gd name="T91" fmla="*/ 168 h 246"/>
                  <a:gd name="T92" fmla="*/ 116 w 142"/>
                  <a:gd name="T93" fmla="*/ 162 h 246"/>
                  <a:gd name="T94" fmla="*/ 92 w 142"/>
                  <a:gd name="T95" fmla="*/ 136 h 246"/>
                  <a:gd name="T96" fmla="*/ 82 w 142"/>
                  <a:gd name="T97" fmla="*/ 118 h 246"/>
                  <a:gd name="T98" fmla="*/ 74 w 142"/>
                  <a:gd name="T99" fmla="*/ 114 h 246"/>
                  <a:gd name="T100" fmla="*/ 74 w 142"/>
                  <a:gd name="T101" fmla="*/ 98 h 246"/>
                  <a:gd name="T102" fmla="*/ 86 w 142"/>
                  <a:gd name="T103" fmla="*/ 74 h 246"/>
                  <a:gd name="T104" fmla="*/ 56 w 142"/>
                  <a:gd name="T105" fmla="*/ 74 h 246"/>
                  <a:gd name="T106" fmla="*/ 54 w 142"/>
                  <a:gd name="T107" fmla="*/ 68 h 246"/>
                  <a:gd name="T108" fmla="*/ 68 w 142"/>
                  <a:gd name="T109" fmla="*/ 54 h 246"/>
                  <a:gd name="T110" fmla="*/ 56 w 142"/>
                  <a:gd name="T111" fmla="*/ 44 h 246"/>
                  <a:gd name="T112" fmla="*/ 96 w 142"/>
                  <a:gd name="T113" fmla="*/ 6 h 246"/>
                  <a:gd name="T114" fmla="*/ 100 w 142"/>
                  <a:gd name="T115" fmla="*/ 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246">
                    <a:moveTo>
                      <a:pt x="14" y="134"/>
                    </a:moveTo>
                    <a:lnTo>
                      <a:pt x="14" y="134"/>
                    </a:lnTo>
                    <a:lnTo>
                      <a:pt x="10" y="136"/>
                    </a:lnTo>
                    <a:lnTo>
                      <a:pt x="8" y="138"/>
                    </a:lnTo>
                    <a:lnTo>
                      <a:pt x="6" y="142"/>
                    </a:lnTo>
                    <a:lnTo>
                      <a:pt x="6" y="144"/>
                    </a:lnTo>
                    <a:lnTo>
                      <a:pt x="4" y="144"/>
                    </a:lnTo>
                    <a:lnTo>
                      <a:pt x="0" y="146"/>
                    </a:lnTo>
                    <a:lnTo>
                      <a:pt x="0" y="150"/>
                    </a:lnTo>
                    <a:lnTo>
                      <a:pt x="4" y="152"/>
                    </a:lnTo>
                    <a:lnTo>
                      <a:pt x="6" y="152"/>
                    </a:lnTo>
                    <a:lnTo>
                      <a:pt x="6" y="154"/>
                    </a:lnTo>
                    <a:lnTo>
                      <a:pt x="8" y="156"/>
                    </a:lnTo>
                    <a:lnTo>
                      <a:pt x="14" y="154"/>
                    </a:lnTo>
                    <a:lnTo>
                      <a:pt x="16" y="156"/>
                    </a:lnTo>
                    <a:lnTo>
                      <a:pt x="24" y="156"/>
                    </a:lnTo>
                    <a:lnTo>
                      <a:pt x="26" y="152"/>
                    </a:lnTo>
                    <a:lnTo>
                      <a:pt x="34" y="152"/>
                    </a:lnTo>
                    <a:lnTo>
                      <a:pt x="32" y="152"/>
                    </a:lnTo>
                    <a:lnTo>
                      <a:pt x="32" y="142"/>
                    </a:lnTo>
                    <a:lnTo>
                      <a:pt x="26" y="142"/>
                    </a:lnTo>
                    <a:lnTo>
                      <a:pt x="28" y="136"/>
                    </a:lnTo>
                    <a:lnTo>
                      <a:pt x="28" y="134"/>
                    </a:lnTo>
                    <a:lnTo>
                      <a:pt x="20" y="134"/>
                    </a:lnTo>
                    <a:lnTo>
                      <a:pt x="10" y="138"/>
                    </a:lnTo>
                    <a:lnTo>
                      <a:pt x="14" y="136"/>
                    </a:lnTo>
                    <a:lnTo>
                      <a:pt x="14" y="134"/>
                    </a:lnTo>
                    <a:lnTo>
                      <a:pt x="14" y="134"/>
                    </a:lnTo>
                    <a:lnTo>
                      <a:pt x="14" y="134"/>
                    </a:lnTo>
                    <a:close/>
                    <a:moveTo>
                      <a:pt x="28" y="108"/>
                    </a:moveTo>
                    <a:lnTo>
                      <a:pt x="28" y="108"/>
                    </a:lnTo>
                    <a:lnTo>
                      <a:pt x="26" y="114"/>
                    </a:lnTo>
                    <a:lnTo>
                      <a:pt x="26" y="116"/>
                    </a:lnTo>
                    <a:lnTo>
                      <a:pt x="28" y="116"/>
                    </a:lnTo>
                    <a:lnTo>
                      <a:pt x="28" y="110"/>
                    </a:lnTo>
                    <a:lnTo>
                      <a:pt x="28" y="108"/>
                    </a:lnTo>
                    <a:lnTo>
                      <a:pt x="28" y="108"/>
                    </a:lnTo>
                    <a:lnTo>
                      <a:pt x="28" y="108"/>
                    </a:lnTo>
                    <a:close/>
                    <a:moveTo>
                      <a:pt x="20" y="100"/>
                    </a:moveTo>
                    <a:lnTo>
                      <a:pt x="20" y="100"/>
                    </a:lnTo>
                    <a:lnTo>
                      <a:pt x="20" y="104"/>
                    </a:lnTo>
                    <a:lnTo>
                      <a:pt x="24" y="108"/>
                    </a:lnTo>
                    <a:lnTo>
                      <a:pt x="26" y="108"/>
                    </a:lnTo>
                    <a:lnTo>
                      <a:pt x="28" y="106"/>
                    </a:lnTo>
                    <a:lnTo>
                      <a:pt x="26" y="104"/>
                    </a:lnTo>
                    <a:lnTo>
                      <a:pt x="20" y="100"/>
                    </a:lnTo>
                    <a:lnTo>
                      <a:pt x="20" y="100"/>
                    </a:lnTo>
                    <a:lnTo>
                      <a:pt x="20" y="100"/>
                    </a:lnTo>
                    <a:close/>
                    <a:moveTo>
                      <a:pt x="4" y="78"/>
                    </a:moveTo>
                    <a:lnTo>
                      <a:pt x="4" y="78"/>
                    </a:lnTo>
                    <a:lnTo>
                      <a:pt x="4" y="80"/>
                    </a:lnTo>
                    <a:lnTo>
                      <a:pt x="6" y="82"/>
                    </a:lnTo>
                    <a:lnTo>
                      <a:pt x="8" y="78"/>
                    </a:lnTo>
                    <a:lnTo>
                      <a:pt x="4" y="78"/>
                    </a:lnTo>
                    <a:lnTo>
                      <a:pt x="4" y="78"/>
                    </a:lnTo>
                    <a:lnTo>
                      <a:pt x="4" y="78"/>
                    </a:lnTo>
                    <a:close/>
                    <a:moveTo>
                      <a:pt x="20" y="72"/>
                    </a:moveTo>
                    <a:lnTo>
                      <a:pt x="20" y="72"/>
                    </a:lnTo>
                    <a:lnTo>
                      <a:pt x="18" y="74"/>
                    </a:lnTo>
                    <a:lnTo>
                      <a:pt x="16" y="80"/>
                    </a:lnTo>
                    <a:lnTo>
                      <a:pt x="20" y="82"/>
                    </a:lnTo>
                    <a:lnTo>
                      <a:pt x="20" y="88"/>
                    </a:lnTo>
                    <a:lnTo>
                      <a:pt x="26" y="90"/>
                    </a:lnTo>
                    <a:lnTo>
                      <a:pt x="28" y="88"/>
                    </a:lnTo>
                    <a:lnTo>
                      <a:pt x="28" y="86"/>
                    </a:lnTo>
                    <a:lnTo>
                      <a:pt x="24" y="86"/>
                    </a:lnTo>
                    <a:lnTo>
                      <a:pt x="20" y="72"/>
                    </a:lnTo>
                    <a:lnTo>
                      <a:pt x="20" y="72"/>
                    </a:lnTo>
                    <a:lnTo>
                      <a:pt x="20" y="72"/>
                    </a:lnTo>
                    <a:close/>
                    <a:moveTo>
                      <a:pt x="20" y="50"/>
                    </a:moveTo>
                    <a:lnTo>
                      <a:pt x="20" y="50"/>
                    </a:lnTo>
                    <a:lnTo>
                      <a:pt x="18" y="52"/>
                    </a:lnTo>
                    <a:lnTo>
                      <a:pt x="14" y="60"/>
                    </a:lnTo>
                    <a:lnTo>
                      <a:pt x="14" y="68"/>
                    </a:lnTo>
                    <a:lnTo>
                      <a:pt x="14" y="70"/>
                    </a:lnTo>
                    <a:lnTo>
                      <a:pt x="16" y="70"/>
                    </a:lnTo>
                    <a:lnTo>
                      <a:pt x="18" y="64"/>
                    </a:lnTo>
                    <a:lnTo>
                      <a:pt x="24" y="56"/>
                    </a:lnTo>
                    <a:lnTo>
                      <a:pt x="26" y="50"/>
                    </a:lnTo>
                    <a:lnTo>
                      <a:pt x="24" y="46"/>
                    </a:lnTo>
                    <a:lnTo>
                      <a:pt x="20" y="50"/>
                    </a:lnTo>
                    <a:lnTo>
                      <a:pt x="20" y="50"/>
                    </a:lnTo>
                    <a:lnTo>
                      <a:pt x="20" y="50"/>
                    </a:lnTo>
                    <a:close/>
                    <a:moveTo>
                      <a:pt x="56" y="44"/>
                    </a:moveTo>
                    <a:lnTo>
                      <a:pt x="56" y="44"/>
                    </a:lnTo>
                    <a:lnTo>
                      <a:pt x="50" y="50"/>
                    </a:lnTo>
                    <a:lnTo>
                      <a:pt x="44" y="46"/>
                    </a:lnTo>
                    <a:lnTo>
                      <a:pt x="44" y="50"/>
                    </a:lnTo>
                    <a:lnTo>
                      <a:pt x="44" y="54"/>
                    </a:lnTo>
                    <a:lnTo>
                      <a:pt x="38" y="56"/>
                    </a:lnTo>
                    <a:lnTo>
                      <a:pt x="38" y="60"/>
                    </a:lnTo>
                    <a:lnTo>
                      <a:pt x="38" y="62"/>
                    </a:lnTo>
                    <a:lnTo>
                      <a:pt x="38" y="64"/>
                    </a:lnTo>
                    <a:lnTo>
                      <a:pt x="38" y="68"/>
                    </a:lnTo>
                    <a:lnTo>
                      <a:pt x="34" y="68"/>
                    </a:lnTo>
                    <a:lnTo>
                      <a:pt x="34" y="74"/>
                    </a:lnTo>
                    <a:lnTo>
                      <a:pt x="32" y="74"/>
                    </a:lnTo>
                    <a:lnTo>
                      <a:pt x="32" y="78"/>
                    </a:lnTo>
                    <a:lnTo>
                      <a:pt x="34" y="82"/>
                    </a:lnTo>
                    <a:lnTo>
                      <a:pt x="36" y="82"/>
                    </a:lnTo>
                    <a:lnTo>
                      <a:pt x="34" y="82"/>
                    </a:lnTo>
                    <a:lnTo>
                      <a:pt x="32" y="86"/>
                    </a:lnTo>
                    <a:lnTo>
                      <a:pt x="32" y="88"/>
                    </a:lnTo>
                    <a:lnTo>
                      <a:pt x="34" y="90"/>
                    </a:lnTo>
                    <a:lnTo>
                      <a:pt x="32" y="92"/>
                    </a:lnTo>
                    <a:lnTo>
                      <a:pt x="32" y="100"/>
                    </a:lnTo>
                    <a:lnTo>
                      <a:pt x="34" y="100"/>
                    </a:lnTo>
                    <a:lnTo>
                      <a:pt x="38" y="100"/>
                    </a:lnTo>
                    <a:lnTo>
                      <a:pt x="38" y="104"/>
                    </a:lnTo>
                    <a:lnTo>
                      <a:pt x="34" y="106"/>
                    </a:lnTo>
                    <a:lnTo>
                      <a:pt x="34" y="110"/>
                    </a:lnTo>
                    <a:lnTo>
                      <a:pt x="34" y="118"/>
                    </a:lnTo>
                    <a:lnTo>
                      <a:pt x="36" y="114"/>
                    </a:lnTo>
                    <a:lnTo>
                      <a:pt x="36" y="110"/>
                    </a:lnTo>
                    <a:lnTo>
                      <a:pt x="42" y="110"/>
                    </a:lnTo>
                    <a:lnTo>
                      <a:pt x="44" y="110"/>
                    </a:lnTo>
                    <a:lnTo>
                      <a:pt x="44" y="116"/>
                    </a:lnTo>
                    <a:lnTo>
                      <a:pt x="38" y="138"/>
                    </a:lnTo>
                    <a:lnTo>
                      <a:pt x="68" y="136"/>
                    </a:lnTo>
                    <a:lnTo>
                      <a:pt x="62" y="150"/>
                    </a:lnTo>
                    <a:lnTo>
                      <a:pt x="74" y="152"/>
                    </a:lnTo>
                    <a:lnTo>
                      <a:pt x="72" y="162"/>
                    </a:lnTo>
                    <a:lnTo>
                      <a:pt x="70" y="168"/>
                    </a:lnTo>
                    <a:lnTo>
                      <a:pt x="62" y="170"/>
                    </a:lnTo>
                    <a:lnTo>
                      <a:pt x="50" y="168"/>
                    </a:lnTo>
                    <a:lnTo>
                      <a:pt x="50" y="172"/>
                    </a:lnTo>
                    <a:lnTo>
                      <a:pt x="52" y="172"/>
                    </a:lnTo>
                    <a:lnTo>
                      <a:pt x="52" y="174"/>
                    </a:lnTo>
                    <a:lnTo>
                      <a:pt x="44" y="188"/>
                    </a:lnTo>
                    <a:lnTo>
                      <a:pt x="52" y="184"/>
                    </a:lnTo>
                    <a:lnTo>
                      <a:pt x="52" y="192"/>
                    </a:lnTo>
                    <a:lnTo>
                      <a:pt x="36" y="202"/>
                    </a:lnTo>
                    <a:lnTo>
                      <a:pt x="38" y="208"/>
                    </a:lnTo>
                    <a:lnTo>
                      <a:pt x="42" y="210"/>
                    </a:lnTo>
                    <a:lnTo>
                      <a:pt x="44" y="210"/>
                    </a:lnTo>
                    <a:lnTo>
                      <a:pt x="50" y="206"/>
                    </a:lnTo>
                    <a:lnTo>
                      <a:pt x="50" y="214"/>
                    </a:lnTo>
                    <a:lnTo>
                      <a:pt x="60" y="210"/>
                    </a:lnTo>
                    <a:lnTo>
                      <a:pt x="64" y="210"/>
                    </a:lnTo>
                    <a:lnTo>
                      <a:pt x="68" y="210"/>
                    </a:lnTo>
                    <a:lnTo>
                      <a:pt x="78" y="210"/>
                    </a:lnTo>
                    <a:lnTo>
                      <a:pt x="74" y="214"/>
                    </a:lnTo>
                    <a:lnTo>
                      <a:pt x="72" y="218"/>
                    </a:lnTo>
                    <a:lnTo>
                      <a:pt x="50" y="218"/>
                    </a:lnTo>
                    <a:lnTo>
                      <a:pt x="38" y="234"/>
                    </a:lnTo>
                    <a:lnTo>
                      <a:pt x="34" y="238"/>
                    </a:lnTo>
                    <a:lnTo>
                      <a:pt x="26" y="244"/>
                    </a:lnTo>
                    <a:lnTo>
                      <a:pt x="28" y="244"/>
                    </a:lnTo>
                    <a:lnTo>
                      <a:pt x="34" y="246"/>
                    </a:lnTo>
                    <a:lnTo>
                      <a:pt x="36" y="246"/>
                    </a:lnTo>
                    <a:lnTo>
                      <a:pt x="38" y="246"/>
                    </a:lnTo>
                    <a:lnTo>
                      <a:pt x="38" y="242"/>
                    </a:lnTo>
                    <a:lnTo>
                      <a:pt x="50" y="236"/>
                    </a:lnTo>
                    <a:lnTo>
                      <a:pt x="52" y="236"/>
                    </a:lnTo>
                    <a:lnTo>
                      <a:pt x="56" y="236"/>
                    </a:lnTo>
                    <a:lnTo>
                      <a:pt x="60" y="238"/>
                    </a:lnTo>
                    <a:lnTo>
                      <a:pt x="62" y="238"/>
                    </a:lnTo>
                    <a:lnTo>
                      <a:pt x="68" y="232"/>
                    </a:lnTo>
                    <a:lnTo>
                      <a:pt x="74" y="232"/>
                    </a:lnTo>
                    <a:lnTo>
                      <a:pt x="86" y="234"/>
                    </a:lnTo>
                    <a:lnTo>
                      <a:pt x="88" y="226"/>
                    </a:lnTo>
                    <a:lnTo>
                      <a:pt x="96" y="226"/>
                    </a:lnTo>
                    <a:lnTo>
                      <a:pt x="104" y="228"/>
                    </a:lnTo>
                    <a:lnTo>
                      <a:pt x="122" y="228"/>
                    </a:lnTo>
                    <a:lnTo>
                      <a:pt x="134" y="224"/>
                    </a:lnTo>
                    <a:lnTo>
                      <a:pt x="134" y="218"/>
                    </a:lnTo>
                    <a:lnTo>
                      <a:pt x="128" y="218"/>
                    </a:lnTo>
                    <a:lnTo>
                      <a:pt x="122" y="218"/>
                    </a:lnTo>
                    <a:lnTo>
                      <a:pt x="124" y="214"/>
                    </a:lnTo>
                    <a:lnTo>
                      <a:pt x="126" y="206"/>
                    </a:lnTo>
                    <a:lnTo>
                      <a:pt x="134" y="206"/>
                    </a:lnTo>
                    <a:lnTo>
                      <a:pt x="136" y="206"/>
                    </a:lnTo>
                    <a:lnTo>
                      <a:pt x="142" y="198"/>
                    </a:lnTo>
                    <a:lnTo>
                      <a:pt x="142" y="188"/>
                    </a:lnTo>
                    <a:lnTo>
                      <a:pt x="140" y="184"/>
                    </a:lnTo>
                    <a:lnTo>
                      <a:pt x="136" y="182"/>
                    </a:lnTo>
                    <a:lnTo>
                      <a:pt x="132" y="180"/>
                    </a:lnTo>
                    <a:lnTo>
                      <a:pt x="126" y="180"/>
                    </a:lnTo>
                    <a:lnTo>
                      <a:pt x="124" y="188"/>
                    </a:lnTo>
                    <a:lnTo>
                      <a:pt x="122" y="184"/>
                    </a:lnTo>
                    <a:lnTo>
                      <a:pt x="118" y="184"/>
                    </a:lnTo>
                    <a:lnTo>
                      <a:pt x="122" y="170"/>
                    </a:lnTo>
                    <a:lnTo>
                      <a:pt x="116" y="170"/>
                    </a:lnTo>
                    <a:lnTo>
                      <a:pt x="116" y="168"/>
                    </a:lnTo>
                    <a:lnTo>
                      <a:pt x="118" y="164"/>
                    </a:lnTo>
                    <a:lnTo>
                      <a:pt x="122" y="164"/>
                    </a:lnTo>
                    <a:lnTo>
                      <a:pt x="122" y="162"/>
                    </a:lnTo>
                    <a:lnTo>
                      <a:pt x="116" y="162"/>
                    </a:lnTo>
                    <a:lnTo>
                      <a:pt x="104" y="144"/>
                    </a:lnTo>
                    <a:lnTo>
                      <a:pt x="98" y="144"/>
                    </a:lnTo>
                    <a:lnTo>
                      <a:pt x="96" y="142"/>
                    </a:lnTo>
                    <a:lnTo>
                      <a:pt x="92" y="136"/>
                    </a:lnTo>
                    <a:lnTo>
                      <a:pt x="90" y="132"/>
                    </a:lnTo>
                    <a:lnTo>
                      <a:pt x="90" y="124"/>
                    </a:lnTo>
                    <a:lnTo>
                      <a:pt x="86" y="118"/>
                    </a:lnTo>
                    <a:lnTo>
                      <a:pt x="82" y="118"/>
                    </a:lnTo>
                    <a:lnTo>
                      <a:pt x="80" y="118"/>
                    </a:lnTo>
                    <a:lnTo>
                      <a:pt x="80" y="114"/>
                    </a:lnTo>
                    <a:lnTo>
                      <a:pt x="78" y="114"/>
                    </a:lnTo>
                    <a:lnTo>
                      <a:pt x="74" y="114"/>
                    </a:lnTo>
                    <a:lnTo>
                      <a:pt x="70" y="114"/>
                    </a:lnTo>
                    <a:lnTo>
                      <a:pt x="78" y="106"/>
                    </a:lnTo>
                    <a:lnTo>
                      <a:pt x="78" y="100"/>
                    </a:lnTo>
                    <a:lnTo>
                      <a:pt x="74" y="98"/>
                    </a:lnTo>
                    <a:lnTo>
                      <a:pt x="72" y="98"/>
                    </a:lnTo>
                    <a:lnTo>
                      <a:pt x="86" y="88"/>
                    </a:lnTo>
                    <a:lnTo>
                      <a:pt x="88" y="80"/>
                    </a:lnTo>
                    <a:lnTo>
                      <a:pt x="86" y="74"/>
                    </a:lnTo>
                    <a:lnTo>
                      <a:pt x="82" y="70"/>
                    </a:lnTo>
                    <a:lnTo>
                      <a:pt x="78" y="70"/>
                    </a:lnTo>
                    <a:lnTo>
                      <a:pt x="68" y="72"/>
                    </a:lnTo>
                    <a:lnTo>
                      <a:pt x="56" y="74"/>
                    </a:lnTo>
                    <a:lnTo>
                      <a:pt x="54" y="74"/>
                    </a:lnTo>
                    <a:lnTo>
                      <a:pt x="54" y="72"/>
                    </a:lnTo>
                    <a:lnTo>
                      <a:pt x="52" y="72"/>
                    </a:lnTo>
                    <a:lnTo>
                      <a:pt x="54" y="68"/>
                    </a:lnTo>
                    <a:lnTo>
                      <a:pt x="54" y="64"/>
                    </a:lnTo>
                    <a:lnTo>
                      <a:pt x="60" y="62"/>
                    </a:lnTo>
                    <a:lnTo>
                      <a:pt x="64" y="54"/>
                    </a:lnTo>
                    <a:lnTo>
                      <a:pt x="68" y="54"/>
                    </a:lnTo>
                    <a:lnTo>
                      <a:pt x="68" y="50"/>
                    </a:lnTo>
                    <a:lnTo>
                      <a:pt x="68" y="46"/>
                    </a:lnTo>
                    <a:lnTo>
                      <a:pt x="56" y="44"/>
                    </a:lnTo>
                    <a:lnTo>
                      <a:pt x="56" y="44"/>
                    </a:lnTo>
                    <a:lnTo>
                      <a:pt x="56" y="44"/>
                    </a:lnTo>
                    <a:close/>
                    <a:moveTo>
                      <a:pt x="100" y="0"/>
                    </a:moveTo>
                    <a:lnTo>
                      <a:pt x="100" y="0"/>
                    </a:lnTo>
                    <a:lnTo>
                      <a:pt x="96" y="6"/>
                    </a:lnTo>
                    <a:lnTo>
                      <a:pt x="96" y="8"/>
                    </a:lnTo>
                    <a:lnTo>
                      <a:pt x="96" y="14"/>
                    </a:lnTo>
                    <a:lnTo>
                      <a:pt x="100" y="16"/>
                    </a:lnTo>
                    <a:lnTo>
                      <a:pt x="100" y="6"/>
                    </a:lnTo>
                    <a:lnTo>
                      <a:pt x="100" y="0"/>
                    </a:lnTo>
                    <a:lnTo>
                      <a:pt x="100" y="0"/>
                    </a:lnTo>
                    <a:lnTo>
                      <a:pt x="10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9" name="Freeform 1487"/>
              <p:cNvSpPr/>
              <p:nvPr/>
            </p:nvSpPr>
            <p:spPr bwMode="auto">
              <a:xfrm>
                <a:off x="1835150" y="3702050"/>
                <a:ext cx="127000" cy="85725"/>
              </a:xfrm>
              <a:custGeom>
                <a:avLst/>
                <a:gdLst>
                  <a:gd name="T0" fmla="*/ 2 w 80"/>
                  <a:gd name="T1" fmla="*/ 12 h 54"/>
                  <a:gd name="T2" fmla="*/ 0 w 80"/>
                  <a:gd name="T3" fmla="*/ 20 h 54"/>
                  <a:gd name="T4" fmla="*/ 8 w 80"/>
                  <a:gd name="T5" fmla="*/ 28 h 54"/>
                  <a:gd name="T6" fmla="*/ 10 w 80"/>
                  <a:gd name="T7" fmla="*/ 44 h 54"/>
                  <a:gd name="T8" fmla="*/ 56 w 80"/>
                  <a:gd name="T9" fmla="*/ 54 h 54"/>
                  <a:gd name="T10" fmla="*/ 62 w 80"/>
                  <a:gd name="T11" fmla="*/ 52 h 54"/>
                  <a:gd name="T12" fmla="*/ 64 w 80"/>
                  <a:gd name="T13" fmla="*/ 48 h 54"/>
                  <a:gd name="T14" fmla="*/ 66 w 80"/>
                  <a:gd name="T15" fmla="*/ 40 h 54"/>
                  <a:gd name="T16" fmla="*/ 70 w 80"/>
                  <a:gd name="T17" fmla="*/ 34 h 54"/>
                  <a:gd name="T18" fmla="*/ 66 w 80"/>
                  <a:gd name="T19" fmla="*/ 28 h 54"/>
                  <a:gd name="T20" fmla="*/ 64 w 80"/>
                  <a:gd name="T21" fmla="*/ 28 h 54"/>
                  <a:gd name="T22" fmla="*/ 66 w 80"/>
                  <a:gd name="T23" fmla="*/ 26 h 54"/>
                  <a:gd name="T24" fmla="*/ 72 w 80"/>
                  <a:gd name="T25" fmla="*/ 20 h 54"/>
                  <a:gd name="T26" fmla="*/ 70 w 80"/>
                  <a:gd name="T27" fmla="*/ 20 h 54"/>
                  <a:gd name="T28" fmla="*/ 70 w 80"/>
                  <a:gd name="T29" fmla="*/ 16 h 54"/>
                  <a:gd name="T30" fmla="*/ 72 w 80"/>
                  <a:gd name="T31" fmla="*/ 16 h 54"/>
                  <a:gd name="T32" fmla="*/ 74 w 80"/>
                  <a:gd name="T33" fmla="*/ 18 h 54"/>
                  <a:gd name="T34" fmla="*/ 74 w 80"/>
                  <a:gd name="T35" fmla="*/ 16 h 54"/>
                  <a:gd name="T36" fmla="*/ 78 w 80"/>
                  <a:gd name="T37" fmla="*/ 12 h 54"/>
                  <a:gd name="T38" fmla="*/ 80 w 80"/>
                  <a:gd name="T39" fmla="*/ 12 h 54"/>
                  <a:gd name="T40" fmla="*/ 80 w 80"/>
                  <a:gd name="T41" fmla="*/ 10 h 54"/>
                  <a:gd name="T42" fmla="*/ 72 w 80"/>
                  <a:gd name="T43" fmla="*/ 6 h 54"/>
                  <a:gd name="T44" fmla="*/ 74 w 80"/>
                  <a:gd name="T45" fmla="*/ 0 h 54"/>
                  <a:gd name="T46" fmla="*/ 70 w 80"/>
                  <a:gd name="T47" fmla="*/ 0 h 54"/>
                  <a:gd name="T48" fmla="*/ 60 w 80"/>
                  <a:gd name="T49" fmla="*/ 12 h 54"/>
                  <a:gd name="T50" fmla="*/ 54 w 80"/>
                  <a:gd name="T51" fmla="*/ 18 h 54"/>
                  <a:gd name="T52" fmla="*/ 44 w 80"/>
                  <a:gd name="T53" fmla="*/ 24 h 54"/>
                  <a:gd name="T54" fmla="*/ 42 w 80"/>
                  <a:gd name="T55" fmla="*/ 28 h 54"/>
                  <a:gd name="T56" fmla="*/ 38 w 80"/>
                  <a:gd name="T57" fmla="*/ 26 h 54"/>
                  <a:gd name="T58" fmla="*/ 34 w 80"/>
                  <a:gd name="T59" fmla="*/ 26 h 54"/>
                  <a:gd name="T60" fmla="*/ 30 w 80"/>
                  <a:gd name="T61" fmla="*/ 24 h 54"/>
                  <a:gd name="T62" fmla="*/ 24 w 80"/>
                  <a:gd name="T63" fmla="*/ 24 h 54"/>
                  <a:gd name="T64" fmla="*/ 18 w 80"/>
                  <a:gd name="T65" fmla="*/ 24 h 54"/>
                  <a:gd name="T66" fmla="*/ 16 w 80"/>
                  <a:gd name="T67" fmla="*/ 26 h 54"/>
                  <a:gd name="T68" fmla="*/ 6 w 80"/>
                  <a:gd name="T69" fmla="*/ 24 h 54"/>
                  <a:gd name="T70" fmla="*/ 8 w 80"/>
                  <a:gd name="T71" fmla="*/ 16 h 54"/>
                  <a:gd name="T72" fmla="*/ 2 w 80"/>
                  <a:gd name="T73" fmla="*/ 12 h 54"/>
                  <a:gd name="T74" fmla="*/ 2 w 80"/>
                  <a:gd name="T75" fmla="*/ 12 h 54"/>
                  <a:gd name="T76" fmla="*/ 2 w 80"/>
                  <a:gd name="T77"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4">
                    <a:moveTo>
                      <a:pt x="2" y="12"/>
                    </a:moveTo>
                    <a:lnTo>
                      <a:pt x="0" y="20"/>
                    </a:lnTo>
                    <a:lnTo>
                      <a:pt x="8" y="28"/>
                    </a:lnTo>
                    <a:lnTo>
                      <a:pt x="10" y="44"/>
                    </a:lnTo>
                    <a:lnTo>
                      <a:pt x="56" y="54"/>
                    </a:lnTo>
                    <a:lnTo>
                      <a:pt x="62" y="52"/>
                    </a:lnTo>
                    <a:lnTo>
                      <a:pt x="64" y="48"/>
                    </a:lnTo>
                    <a:lnTo>
                      <a:pt x="66" y="40"/>
                    </a:lnTo>
                    <a:lnTo>
                      <a:pt x="70" y="34"/>
                    </a:lnTo>
                    <a:lnTo>
                      <a:pt x="66" y="28"/>
                    </a:lnTo>
                    <a:lnTo>
                      <a:pt x="64" y="28"/>
                    </a:lnTo>
                    <a:lnTo>
                      <a:pt x="66" y="26"/>
                    </a:lnTo>
                    <a:lnTo>
                      <a:pt x="72" y="20"/>
                    </a:lnTo>
                    <a:lnTo>
                      <a:pt x="70" y="20"/>
                    </a:lnTo>
                    <a:lnTo>
                      <a:pt x="70" y="16"/>
                    </a:lnTo>
                    <a:lnTo>
                      <a:pt x="72" y="16"/>
                    </a:lnTo>
                    <a:lnTo>
                      <a:pt x="74" y="18"/>
                    </a:lnTo>
                    <a:lnTo>
                      <a:pt x="74" y="16"/>
                    </a:lnTo>
                    <a:lnTo>
                      <a:pt x="78" y="12"/>
                    </a:lnTo>
                    <a:lnTo>
                      <a:pt x="80" y="12"/>
                    </a:lnTo>
                    <a:lnTo>
                      <a:pt x="80" y="10"/>
                    </a:lnTo>
                    <a:lnTo>
                      <a:pt x="72" y="6"/>
                    </a:lnTo>
                    <a:lnTo>
                      <a:pt x="74" y="0"/>
                    </a:lnTo>
                    <a:lnTo>
                      <a:pt x="70" y="0"/>
                    </a:lnTo>
                    <a:lnTo>
                      <a:pt x="60" y="12"/>
                    </a:lnTo>
                    <a:lnTo>
                      <a:pt x="54" y="18"/>
                    </a:lnTo>
                    <a:lnTo>
                      <a:pt x="44" y="24"/>
                    </a:lnTo>
                    <a:lnTo>
                      <a:pt x="42" y="28"/>
                    </a:lnTo>
                    <a:lnTo>
                      <a:pt x="38" y="26"/>
                    </a:lnTo>
                    <a:lnTo>
                      <a:pt x="34" y="26"/>
                    </a:lnTo>
                    <a:lnTo>
                      <a:pt x="30" y="24"/>
                    </a:lnTo>
                    <a:lnTo>
                      <a:pt x="24" y="24"/>
                    </a:lnTo>
                    <a:lnTo>
                      <a:pt x="18" y="24"/>
                    </a:lnTo>
                    <a:lnTo>
                      <a:pt x="16" y="26"/>
                    </a:lnTo>
                    <a:lnTo>
                      <a:pt x="6" y="24"/>
                    </a:lnTo>
                    <a:lnTo>
                      <a:pt x="8" y="16"/>
                    </a:lnTo>
                    <a:lnTo>
                      <a:pt x="2" y="12"/>
                    </a:lnTo>
                    <a:lnTo>
                      <a:pt x="2" y="12"/>
                    </a:lnTo>
                    <a:lnTo>
                      <a:pt x="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0" name="Freeform 1488"/>
              <p:cNvSpPr>
                <a:spLocks noEditPoints="1"/>
              </p:cNvSpPr>
              <p:nvPr/>
            </p:nvSpPr>
            <p:spPr bwMode="auto">
              <a:xfrm>
                <a:off x="1203325" y="2841625"/>
                <a:ext cx="368300" cy="282575"/>
              </a:xfrm>
              <a:custGeom>
                <a:avLst/>
                <a:gdLst>
                  <a:gd name="T0" fmla="*/ 90 w 232"/>
                  <a:gd name="T1" fmla="*/ 134 h 178"/>
                  <a:gd name="T2" fmla="*/ 84 w 232"/>
                  <a:gd name="T3" fmla="*/ 140 h 178"/>
                  <a:gd name="T4" fmla="*/ 80 w 232"/>
                  <a:gd name="T5" fmla="*/ 154 h 178"/>
                  <a:gd name="T6" fmla="*/ 90 w 232"/>
                  <a:gd name="T7" fmla="*/ 154 h 178"/>
                  <a:gd name="T8" fmla="*/ 102 w 232"/>
                  <a:gd name="T9" fmla="*/ 140 h 178"/>
                  <a:gd name="T10" fmla="*/ 220 w 232"/>
                  <a:gd name="T11" fmla="*/ 106 h 178"/>
                  <a:gd name="T12" fmla="*/ 232 w 232"/>
                  <a:gd name="T13" fmla="*/ 100 h 178"/>
                  <a:gd name="T14" fmla="*/ 230 w 232"/>
                  <a:gd name="T15" fmla="*/ 82 h 178"/>
                  <a:gd name="T16" fmla="*/ 226 w 232"/>
                  <a:gd name="T17" fmla="*/ 72 h 178"/>
                  <a:gd name="T18" fmla="*/ 226 w 232"/>
                  <a:gd name="T19" fmla="*/ 62 h 178"/>
                  <a:gd name="T20" fmla="*/ 218 w 232"/>
                  <a:gd name="T21" fmla="*/ 50 h 178"/>
                  <a:gd name="T22" fmla="*/ 208 w 232"/>
                  <a:gd name="T23" fmla="*/ 42 h 178"/>
                  <a:gd name="T24" fmla="*/ 184 w 232"/>
                  <a:gd name="T25" fmla="*/ 46 h 178"/>
                  <a:gd name="T26" fmla="*/ 180 w 232"/>
                  <a:gd name="T27" fmla="*/ 36 h 178"/>
                  <a:gd name="T28" fmla="*/ 164 w 232"/>
                  <a:gd name="T29" fmla="*/ 28 h 178"/>
                  <a:gd name="T30" fmla="*/ 148 w 232"/>
                  <a:gd name="T31" fmla="*/ 24 h 178"/>
                  <a:gd name="T32" fmla="*/ 144 w 232"/>
                  <a:gd name="T33" fmla="*/ 10 h 178"/>
                  <a:gd name="T34" fmla="*/ 138 w 232"/>
                  <a:gd name="T35" fmla="*/ 4 h 178"/>
                  <a:gd name="T36" fmla="*/ 128 w 232"/>
                  <a:gd name="T37" fmla="*/ 4 h 178"/>
                  <a:gd name="T38" fmla="*/ 112 w 232"/>
                  <a:gd name="T39" fmla="*/ 0 h 178"/>
                  <a:gd name="T40" fmla="*/ 104 w 232"/>
                  <a:gd name="T41" fmla="*/ 14 h 178"/>
                  <a:gd name="T42" fmla="*/ 82 w 232"/>
                  <a:gd name="T43" fmla="*/ 10 h 178"/>
                  <a:gd name="T44" fmla="*/ 68 w 232"/>
                  <a:gd name="T45" fmla="*/ 10 h 178"/>
                  <a:gd name="T46" fmla="*/ 28 w 232"/>
                  <a:gd name="T47" fmla="*/ 10 h 178"/>
                  <a:gd name="T48" fmla="*/ 20 w 232"/>
                  <a:gd name="T49" fmla="*/ 8 h 178"/>
                  <a:gd name="T50" fmla="*/ 18 w 232"/>
                  <a:gd name="T51" fmla="*/ 22 h 178"/>
                  <a:gd name="T52" fmla="*/ 14 w 232"/>
                  <a:gd name="T53" fmla="*/ 36 h 178"/>
                  <a:gd name="T54" fmla="*/ 14 w 232"/>
                  <a:gd name="T55" fmla="*/ 58 h 178"/>
                  <a:gd name="T56" fmla="*/ 12 w 232"/>
                  <a:gd name="T57" fmla="*/ 78 h 178"/>
                  <a:gd name="T58" fmla="*/ 0 w 232"/>
                  <a:gd name="T59" fmla="*/ 90 h 178"/>
                  <a:gd name="T60" fmla="*/ 18 w 232"/>
                  <a:gd name="T61" fmla="*/ 98 h 178"/>
                  <a:gd name="T62" fmla="*/ 32 w 232"/>
                  <a:gd name="T63" fmla="*/ 98 h 178"/>
                  <a:gd name="T64" fmla="*/ 46 w 232"/>
                  <a:gd name="T65" fmla="*/ 88 h 178"/>
                  <a:gd name="T66" fmla="*/ 56 w 232"/>
                  <a:gd name="T67" fmla="*/ 82 h 178"/>
                  <a:gd name="T68" fmla="*/ 80 w 232"/>
                  <a:gd name="T69" fmla="*/ 94 h 178"/>
                  <a:gd name="T70" fmla="*/ 86 w 232"/>
                  <a:gd name="T71" fmla="*/ 112 h 178"/>
                  <a:gd name="T72" fmla="*/ 92 w 232"/>
                  <a:gd name="T73" fmla="*/ 126 h 178"/>
                  <a:gd name="T74" fmla="*/ 120 w 232"/>
                  <a:gd name="T75" fmla="*/ 132 h 178"/>
                  <a:gd name="T76" fmla="*/ 120 w 232"/>
                  <a:gd name="T77" fmla="*/ 134 h 178"/>
                  <a:gd name="T78" fmla="*/ 144 w 232"/>
                  <a:gd name="T79" fmla="*/ 140 h 178"/>
                  <a:gd name="T80" fmla="*/ 148 w 232"/>
                  <a:gd name="T81" fmla="*/ 150 h 178"/>
                  <a:gd name="T82" fmla="*/ 140 w 232"/>
                  <a:gd name="T83" fmla="*/ 160 h 178"/>
                  <a:gd name="T84" fmla="*/ 148 w 232"/>
                  <a:gd name="T85" fmla="*/ 170 h 178"/>
                  <a:gd name="T86" fmla="*/ 190 w 232"/>
                  <a:gd name="T87" fmla="*/ 160 h 178"/>
                  <a:gd name="T88" fmla="*/ 164 w 232"/>
                  <a:gd name="T89" fmla="*/ 150 h 178"/>
                  <a:gd name="T90" fmla="*/ 154 w 232"/>
                  <a:gd name="T91" fmla="*/ 136 h 178"/>
                  <a:gd name="T92" fmla="*/ 176 w 232"/>
                  <a:gd name="T93" fmla="*/ 134 h 178"/>
                  <a:gd name="T94" fmla="*/ 212 w 232"/>
                  <a:gd name="T95" fmla="*/ 12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78">
                    <a:moveTo>
                      <a:pt x="102" y="140"/>
                    </a:moveTo>
                    <a:lnTo>
                      <a:pt x="102" y="140"/>
                    </a:lnTo>
                    <a:lnTo>
                      <a:pt x="94" y="134"/>
                    </a:lnTo>
                    <a:lnTo>
                      <a:pt x="90" y="134"/>
                    </a:lnTo>
                    <a:lnTo>
                      <a:pt x="86" y="132"/>
                    </a:lnTo>
                    <a:lnTo>
                      <a:pt x="86" y="134"/>
                    </a:lnTo>
                    <a:lnTo>
                      <a:pt x="86" y="136"/>
                    </a:lnTo>
                    <a:lnTo>
                      <a:pt x="84" y="140"/>
                    </a:lnTo>
                    <a:lnTo>
                      <a:pt x="80" y="142"/>
                    </a:lnTo>
                    <a:lnTo>
                      <a:pt x="80" y="148"/>
                    </a:lnTo>
                    <a:lnTo>
                      <a:pt x="76" y="152"/>
                    </a:lnTo>
                    <a:lnTo>
                      <a:pt x="80" y="154"/>
                    </a:lnTo>
                    <a:lnTo>
                      <a:pt x="82" y="154"/>
                    </a:lnTo>
                    <a:lnTo>
                      <a:pt x="84" y="154"/>
                    </a:lnTo>
                    <a:lnTo>
                      <a:pt x="86" y="152"/>
                    </a:lnTo>
                    <a:lnTo>
                      <a:pt x="90" y="154"/>
                    </a:lnTo>
                    <a:lnTo>
                      <a:pt x="90" y="152"/>
                    </a:lnTo>
                    <a:lnTo>
                      <a:pt x="96" y="148"/>
                    </a:lnTo>
                    <a:lnTo>
                      <a:pt x="102" y="140"/>
                    </a:lnTo>
                    <a:lnTo>
                      <a:pt x="102" y="140"/>
                    </a:lnTo>
                    <a:lnTo>
                      <a:pt x="102" y="140"/>
                    </a:lnTo>
                    <a:close/>
                    <a:moveTo>
                      <a:pt x="212" y="122"/>
                    </a:moveTo>
                    <a:lnTo>
                      <a:pt x="214" y="112"/>
                    </a:lnTo>
                    <a:lnTo>
                      <a:pt x="220" y="106"/>
                    </a:lnTo>
                    <a:lnTo>
                      <a:pt x="228" y="106"/>
                    </a:lnTo>
                    <a:lnTo>
                      <a:pt x="230" y="106"/>
                    </a:lnTo>
                    <a:lnTo>
                      <a:pt x="232" y="104"/>
                    </a:lnTo>
                    <a:lnTo>
                      <a:pt x="232" y="100"/>
                    </a:lnTo>
                    <a:lnTo>
                      <a:pt x="230" y="96"/>
                    </a:lnTo>
                    <a:lnTo>
                      <a:pt x="228" y="90"/>
                    </a:lnTo>
                    <a:lnTo>
                      <a:pt x="230" y="86"/>
                    </a:lnTo>
                    <a:lnTo>
                      <a:pt x="230" y="82"/>
                    </a:lnTo>
                    <a:lnTo>
                      <a:pt x="228" y="80"/>
                    </a:lnTo>
                    <a:lnTo>
                      <a:pt x="228" y="78"/>
                    </a:lnTo>
                    <a:lnTo>
                      <a:pt x="228" y="76"/>
                    </a:lnTo>
                    <a:lnTo>
                      <a:pt x="226" y="72"/>
                    </a:lnTo>
                    <a:lnTo>
                      <a:pt x="226" y="70"/>
                    </a:lnTo>
                    <a:lnTo>
                      <a:pt x="230" y="68"/>
                    </a:lnTo>
                    <a:lnTo>
                      <a:pt x="230" y="64"/>
                    </a:lnTo>
                    <a:lnTo>
                      <a:pt x="226" y="62"/>
                    </a:lnTo>
                    <a:lnTo>
                      <a:pt x="228" y="60"/>
                    </a:lnTo>
                    <a:lnTo>
                      <a:pt x="228" y="58"/>
                    </a:lnTo>
                    <a:lnTo>
                      <a:pt x="226" y="54"/>
                    </a:lnTo>
                    <a:lnTo>
                      <a:pt x="218" y="50"/>
                    </a:lnTo>
                    <a:lnTo>
                      <a:pt x="214" y="46"/>
                    </a:lnTo>
                    <a:lnTo>
                      <a:pt x="210" y="46"/>
                    </a:lnTo>
                    <a:lnTo>
                      <a:pt x="208" y="44"/>
                    </a:lnTo>
                    <a:lnTo>
                      <a:pt x="208" y="42"/>
                    </a:lnTo>
                    <a:lnTo>
                      <a:pt x="202" y="42"/>
                    </a:lnTo>
                    <a:lnTo>
                      <a:pt x="200" y="42"/>
                    </a:lnTo>
                    <a:lnTo>
                      <a:pt x="192" y="44"/>
                    </a:lnTo>
                    <a:lnTo>
                      <a:pt x="184" y="46"/>
                    </a:lnTo>
                    <a:lnTo>
                      <a:pt x="184" y="42"/>
                    </a:lnTo>
                    <a:lnTo>
                      <a:pt x="182" y="40"/>
                    </a:lnTo>
                    <a:lnTo>
                      <a:pt x="182" y="36"/>
                    </a:lnTo>
                    <a:lnTo>
                      <a:pt x="180" y="36"/>
                    </a:lnTo>
                    <a:lnTo>
                      <a:pt x="174" y="34"/>
                    </a:lnTo>
                    <a:lnTo>
                      <a:pt x="172" y="28"/>
                    </a:lnTo>
                    <a:lnTo>
                      <a:pt x="168" y="26"/>
                    </a:lnTo>
                    <a:lnTo>
                      <a:pt x="164" y="28"/>
                    </a:lnTo>
                    <a:lnTo>
                      <a:pt x="158" y="26"/>
                    </a:lnTo>
                    <a:lnTo>
                      <a:pt x="156" y="24"/>
                    </a:lnTo>
                    <a:lnTo>
                      <a:pt x="148" y="26"/>
                    </a:lnTo>
                    <a:lnTo>
                      <a:pt x="148" y="24"/>
                    </a:lnTo>
                    <a:lnTo>
                      <a:pt x="146" y="22"/>
                    </a:lnTo>
                    <a:lnTo>
                      <a:pt x="146" y="18"/>
                    </a:lnTo>
                    <a:lnTo>
                      <a:pt x="144" y="16"/>
                    </a:lnTo>
                    <a:lnTo>
                      <a:pt x="144" y="10"/>
                    </a:lnTo>
                    <a:lnTo>
                      <a:pt x="140" y="8"/>
                    </a:lnTo>
                    <a:lnTo>
                      <a:pt x="140" y="6"/>
                    </a:lnTo>
                    <a:lnTo>
                      <a:pt x="140" y="4"/>
                    </a:lnTo>
                    <a:lnTo>
                      <a:pt x="138" y="4"/>
                    </a:lnTo>
                    <a:lnTo>
                      <a:pt x="132" y="4"/>
                    </a:lnTo>
                    <a:lnTo>
                      <a:pt x="130" y="0"/>
                    </a:lnTo>
                    <a:lnTo>
                      <a:pt x="128" y="0"/>
                    </a:lnTo>
                    <a:lnTo>
                      <a:pt x="128" y="4"/>
                    </a:lnTo>
                    <a:lnTo>
                      <a:pt x="122" y="6"/>
                    </a:lnTo>
                    <a:lnTo>
                      <a:pt x="120" y="6"/>
                    </a:lnTo>
                    <a:lnTo>
                      <a:pt x="118" y="0"/>
                    </a:lnTo>
                    <a:lnTo>
                      <a:pt x="112" y="0"/>
                    </a:lnTo>
                    <a:lnTo>
                      <a:pt x="110" y="4"/>
                    </a:lnTo>
                    <a:lnTo>
                      <a:pt x="108" y="6"/>
                    </a:lnTo>
                    <a:lnTo>
                      <a:pt x="108" y="10"/>
                    </a:lnTo>
                    <a:lnTo>
                      <a:pt x="104" y="14"/>
                    </a:lnTo>
                    <a:lnTo>
                      <a:pt x="92" y="10"/>
                    </a:lnTo>
                    <a:lnTo>
                      <a:pt x="90" y="10"/>
                    </a:lnTo>
                    <a:lnTo>
                      <a:pt x="84" y="10"/>
                    </a:lnTo>
                    <a:lnTo>
                      <a:pt x="82" y="10"/>
                    </a:lnTo>
                    <a:lnTo>
                      <a:pt x="80" y="8"/>
                    </a:lnTo>
                    <a:lnTo>
                      <a:pt x="76" y="14"/>
                    </a:lnTo>
                    <a:lnTo>
                      <a:pt x="74" y="10"/>
                    </a:lnTo>
                    <a:lnTo>
                      <a:pt x="68" y="10"/>
                    </a:lnTo>
                    <a:lnTo>
                      <a:pt x="58" y="10"/>
                    </a:lnTo>
                    <a:lnTo>
                      <a:pt x="40" y="8"/>
                    </a:lnTo>
                    <a:lnTo>
                      <a:pt x="30" y="8"/>
                    </a:lnTo>
                    <a:lnTo>
                      <a:pt x="28" y="10"/>
                    </a:lnTo>
                    <a:lnTo>
                      <a:pt x="28" y="14"/>
                    </a:lnTo>
                    <a:lnTo>
                      <a:pt x="26" y="10"/>
                    </a:lnTo>
                    <a:lnTo>
                      <a:pt x="22" y="8"/>
                    </a:lnTo>
                    <a:lnTo>
                      <a:pt x="20" y="8"/>
                    </a:lnTo>
                    <a:lnTo>
                      <a:pt x="18" y="10"/>
                    </a:lnTo>
                    <a:lnTo>
                      <a:pt x="14" y="10"/>
                    </a:lnTo>
                    <a:lnTo>
                      <a:pt x="14" y="14"/>
                    </a:lnTo>
                    <a:lnTo>
                      <a:pt x="18" y="22"/>
                    </a:lnTo>
                    <a:lnTo>
                      <a:pt x="18" y="24"/>
                    </a:lnTo>
                    <a:lnTo>
                      <a:pt x="18" y="26"/>
                    </a:lnTo>
                    <a:lnTo>
                      <a:pt x="18" y="32"/>
                    </a:lnTo>
                    <a:lnTo>
                      <a:pt x="14" y="36"/>
                    </a:lnTo>
                    <a:lnTo>
                      <a:pt x="14" y="40"/>
                    </a:lnTo>
                    <a:lnTo>
                      <a:pt x="18" y="42"/>
                    </a:lnTo>
                    <a:lnTo>
                      <a:pt x="20" y="46"/>
                    </a:lnTo>
                    <a:lnTo>
                      <a:pt x="14" y="58"/>
                    </a:lnTo>
                    <a:lnTo>
                      <a:pt x="12" y="64"/>
                    </a:lnTo>
                    <a:lnTo>
                      <a:pt x="12" y="70"/>
                    </a:lnTo>
                    <a:lnTo>
                      <a:pt x="14" y="76"/>
                    </a:lnTo>
                    <a:lnTo>
                      <a:pt x="12" y="78"/>
                    </a:lnTo>
                    <a:lnTo>
                      <a:pt x="10" y="80"/>
                    </a:lnTo>
                    <a:lnTo>
                      <a:pt x="4" y="80"/>
                    </a:lnTo>
                    <a:lnTo>
                      <a:pt x="0" y="82"/>
                    </a:lnTo>
                    <a:lnTo>
                      <a:pt x="0" y="90"/>
                    </a:lnTo>
                    <a:lnTo>
                      <a:pt x="4" y="94"/>
                    </a:lnTo>
                    <a:lnTo>
                      <a:pt x="8" y="96"/>
                    </a:lnTo>
                    <a:lnTo>
                      <a:pt x="12" y="96"/>
                    </a:lnTo>
                    <a:lnTo>
                      <a:pt x="18" y="98"/>
                    </a:lnTo>
                    <a:lnTo>
                      <a:pt x="22" y="100"/>
                    </a:lnTo>
                    <a:lnTo>
                      <a:pt x="26" y="104"/>
                    </a:lnTo>
                    <a:lnTo>
                      <a:pt x="28" y="100"/>
                    </a:lnTo>
                    <a:lnTo>
                      <a:pt x="32" y="98"/>
                    </a:lnTo>
                    <a:lnTo>
                      <a:pt x="36" y="96"/>
                    </a:lnTo>
                    <a:lnTo>
                      <a:pt x="40" y="96"/>
                    </a:lnTo>
                    <a:lnTo>
                      <a:pt x="44" y="94"/>
                    </a:lnTo>
                    <a:lnTo>
                      <a:pt x="46" y="88"/>
                    </a:lnTo>
                    <a:lnTo>
                      <a:pt x="48" y="88"/>
                    </a:lnTo>
                    <a:lnTo>
                      <a:pt x="48" y="86"/>
                    </a:lnTo>
                    <a:lnTo>
                      <a:pt x="50" y="82"/>
                    </a:lnTo>
                    <a:lnTo>
                      <a:pt x="56" y="82"/>
                    </a:lnTo>
                    <a:lnTo>
                      <a:pt x="62" y="82"/>
                    </a:lnTo>
                    <a:lnTo>
                      <a:pt x="66" y="82"/>
                    </a:lnTo>
                    <a:lnTo>
                      <a:pt x="72" y="88"/>
                    </a:lnTo>
                    <a:lnTo>
                      <a:pt x="80" y="94"/>
                    </a:lnTo>
                    <a:lnTo>
                      <a:pt x="84" y="96"/>
                    </a:lnTo>
                    <a:lnTo>
                      <a:pt x="84" y="104"/>
                    </a:lnTo>
                    <a:lnTo>
                      <a:pt x="84" y="106"/>
                    </a:lnTo>
                    <a:lnTo>
                      <a:pt x="86" y="112"/>
                    </a:lnTo>
                    <a:lnTo>
                      <a:pt x="90" y="114"/>
                    </a:lnTo>
                    <a:lnTo>
                      <a:pt x="90" y="118"/>
                    </a:lnTo>
                    <a:lnTo>
                      <a:pt x="90" y="122"/>
                    </a:lnTo>
                    <a:lnTo>
                      <a:pt x="92" y="126"/>
                    </a:lnTo>
                    <a:lnTo>
                      <a:pt x="94" y="130"/>
                    </a:lnTo>
                    <a:lnTo>
                      <a:pt x="102" y="136"/>
                    </a:lnTo>
                    <a:lnTo>
                      <a:pt x="104" y="134"/>
                    </a:lnTo>
                    <a:lnTo>
                      <a:pt x="120" y="132"/>
                    </a:lnTo>
                    <a:lnTo>
                      <a:pt x="126" y="132"/>
                    </a:lnTo>
                    <a:lnTo>
                      <a:pt x="128" y="134"/>
                    </a:lnTo>
                    <a:lnTo>
                      <a:pt x="126" y="134"/>
                    </a:lnTo>
                    <a:lnTo>
                      <a:pt x="120" y="134"/>
                    </a:lnTo>
                    <a:lnTo>
                      <a:pt x="126" y="140"/>
                    </a:lnTo>
                    <a:lnTo>
                      <a:pt x="130" y="142"/>
                    </a:lnTo>
                    <a:lnTo>
                      <a:pt x="136" y="144"/>
                    </a:lnTo>
                    <a:lnTo>
                      <a:pt x="144" y="140"/>
                    </a:lnTo>
                    <a:lnTo>
                      <a:pt x="150" y="142"/>
                    </a:lnTo>
                    <a:lnTo>
                      <a:pt x="150" y="152"/>
                    </a:lnTo>
                    <a:lnTo>
                      <a:pt x="148" y="152"/>
                    </a:lnTo>
                    <a:lnTo>
                      <a:pt x="148" y="150"/>
                    </a:lnTo>
                    <a:lnTo>
                      <a:pt x="146" y="150"/>
                    </a:lnTo>
                    <a:lnTo>
                      <a:pt x="132" y="154"/>
                    </a:lnTo>
                    <a:lnTo>
                      <a:pt x="132" y="160"/>
                    </a:lnTo>
                    <a:lnTo>
                      <a:pt x="140" y="160"/>
                    </a:lnTo>
                    <a:lnTo>
                      <a:pt x="144" y="162"/>
                    </a:lnTo>
                    <a:lnTo>
                      <a:pt x="146" y="162"/>
                    </a:lnTo>
                    <a:lnTo>
                      <a:pt x="148" y="166"/>
                    </a:lnTo>
                    <a:lnTo>
                      <a:pt x="148" y="170"/>
                    </a:lnTo>
                    <a:lnTo>
                      <a:pt x="144" y="178"/>
                    </a:lnTo>
                    <a:lnTo>
                      <a:pt x="166" y="170"/>
                    </a:lnTo>
                    <a:lnTo>
                      <a:pt x="190" y="166"/>
                    </a:lnTo>
                    <a:lnTo>
                      <a:pt x="190" y="160"/>
                    </a:lnTo>
                    <a:lnTo>
                      <a:pt x="174" y="158"/>
                    </a:lnTo>
                    <a:lnTo>
                      <a:pt x="164" y="154"/>
                    </a:lnTo>
                    <a:lnTo>
                      <a:pt x="166" y="150"/>
                    </a:lnTo>
                    <a:lnTo>
                      <a:pt x="164" y="150"/>
                    </a:lnTo>
                    <a:lnTo>
                      <a:pt x="158" y="150"/>
                    </a:lnTo>
                    <a:lnTo>
                      <a:pt x="156" y="148"/>
                    </a:lnTo>
                    <a:lnTo>
                      <a:pt x="156" y="144"/>
                    </a:lnTo>
                    <a:lnTo>
                      <a:pt x="154" y="136"/>
                    </a:lnTo>
                    <a:lnTo>
                      <a:pt x="162" y="140"/>
                    </a:lnTo>
                    <a:lnTo>
                      <a:pt x="166" y="140"/>
                    </a:lnTo>
                    <a:lnTo>
                      <a:pt x="172" y="140"/>
                    </a:lnTo>
                    <a:lnTo>
                      <a:pt x="176" y="134"/>
                    </a:lnTo>
                    <a:lnTo>
                      <a:pt x="182" y="132"/>
                    </a:lnTo>
                    <a:lnTo>
                      <a:pt x="196" y="132"/>
                    </a:lnTo>
                    <a:lnTo>
                      <a:pt x="200" y="126"/>
                    </a:lnTo>
                    <a:lnTo>
                      <a:pt x="212" y="122"/>
                    </a:lnTo>
                    <a:lnTo>
                      <a:pt x="212" y="122"/>
                    </a:lnTo>
                    <a:lnTo>
                      <a:pt x="212" y="1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1" name="Freeform 1489"/>
              <p:cNvSpPr>
                <a:spLocks noEditPoints="1"/>
              </p:cNvSpPr>
              <p:nvPr/>
            </p:nvSpPr>
            <p:spPr bwMode="auto">
              <a:xfrm>
                <a:off x="1330325" y="4324350"/>
                <a:ext cx="127000" cy="187325"/>
              </a:xfrm>
              <a:custGeom>
                <a:avLst/>
                <a:gdLst>
                  <a:gd name="T0" fmla="*/ 20 w 80"/>
                  <a:gd name="T1" fmla="*/ 64 h 118"/>
                  <a:gd name="T2" fmla="*/ 12 w 80"/>
                  <a:gd name="T3" fmla="*/ 70 h 118"/>
                  <a:gd name="T4" fmla="*/ 6 w 80"/>
                  <a:gd name="T5" fmla="*/ 82 h 118"/>
                  <a:gd name="T6" fmla="*/ 2 w 80"/>
                  <a:gd name="T7" fmla="*/ 96 h 118"/>
                  <a:gd name="T8" fmla="*/ 0 w 80"/>
                  <a:gd name="T9" fmla="*/ 106 h 118"/>
                  <a:gd name="T10" fmla="*/ 2 w 80"/>
                  <a:gd name="T11" fmla="*/ 112 h 118"/>
                  <a:gd name="T12" fmla="*/ 14 w 80"/>
                  <a:gd name="T13" fmla="*/ 118 h 118"/>
                  <a:gd name="T14" fmla="*/ 24 w 80"/>
                  <a:gd name="T15" fmla="*/ 114 h 118"/>
                  <a:gd name="T16" fmla="*/ 40 w 80"/>
                  <a:gd name="T17" fmla="*/ 108 h 118"/>
                  <a:gd name="T18" fmla="*/ 34 w 80"/>
                  <a:gd name="T19" fmla="*/ 112 h 118"/>
                  <a:gd name="T20" fmla="*/ 40 w 80"/>
                  <a:gd name="T21" fmla="*/ 96 h 118"/>
                  <a:gd name="T22" fmla="*/ 38 w 80"/>
                  <a:gd name="T23" fmla="*/ 88 h 118"/>
                  <a:gd name="T24" fmla="*/ 50 w 80"/>
                  <a:gd name="T25" fmla="*/ 80 h 118"/>
                  <a:gd name="T26" fmla="*/ 58 w 80"/>
                  <a:gd name="T27" fmla="*/ 80 h 118"/>
                  <a:gd name="T28" fmla="*/ 68 w 80"/>
                  <a:gd name="T29" fmla="*/ 80 h 118"/>
                  <a:gd name="T30" fmla="*/ 70 w 80"/>
                  <a:gd name="T31" fmla="*/ 94 h 118"/>
                  <a:gd name="T32" fmla="*/ 74 w 80"/>
                  <a:gd name="T33" fmla="*/ 86 h 118"/>
                  <a:gd name="T34" fmla="*/ 74 w 80"/>
                  <a:gd name="T35" fmla="*/ 76 h 118"/>
                  <a:gd name="T36" fmla="*/ 74 w 80"/>
                  <a:gd name="T37" fmla="*/ 68 h 118"/>
                  <a:gd name="T38" fmla="*/ 74 w 80"/>
                  <a:gd name="T39" fmla="*/ 58 h 118"/>
                  <a:gd name="T40" fmla="*/ 78 w 80"/>
                  <a:gd name="T41" fmla="*/ 50 h 118"/>
                  <a:gd name="T42" fmla="*/ 80 w 80"/>
                  <a:gd name="T43" fmla="*/ 36 h 118"/>
                  <a:gd name="T44" fmla="*/ 76 w 80"/>
                  <a:gd name="T45" fmla="*/ 28 h 118"/>
                  <a:gd name="T46" fmla="*/ 78 w 80"/>
                  <a:gd name="T47" fmla="*/ 16 h 118"/>
                  <a:gd name="T48" fmla="*/ 76 w 80"/>
                  <a:gd name="T49" fmla="*/ 10 h 118"/>
                  <a:gd name="T50" fmla="*/ 70 w 80"/>
                  <a:gd name="T51" fmla="*/ 6 h 118"/>
                  <a:gd name="T52" fmla="*/ 64 w 80"/>
                  <a:gd name="T53" fmla="*/ 6 h 118"/>
                  <a:gd name="T54" fmla="*/ 58 w 80"/>
                  <a:gd name="T55" fmla="*/ 4 h 118"/>
                  <a:gd name="T56" fmla="*/ 50 w 80"/>
                  <a:gd name="T57" fmla="*/ 4 h 118"/>
                  <a:gd name="T58" fmla="*/ 46 w 80"/>
                  <a:gd name="T59" fmla="*/ 6 h 118"/>
                  <a:gd name="T60" fmla="*/ 38 w 80"/>
                  <a:gd name="T61" fmla="*/ 10 h 118"/>
                  <a:gd name="T62" fmla="*/ 38 w 80"/>
                  <a:gd name="T63" fmla="*/ 18 h 118"/>
                  <a:gd name="T64" fmla="*/ 32 w 80"/>
                  <a:gd name="T65" fmla="*/ 26 h 118"/>
                  <a:gd name="T66" fmla="*/ 30 w 80"/>
                  <a:gd name="T67" fmla="*/ 34 h 118"/>
                  <a:gd name="T68" fmla="*/ 30 w 80"/>
                  <a:gd name="T69" fmla="*/ 42 h 118"/>
                  <a:gd name="T70" fmla="*/ 32 w 80"/>
                  <a:gd name="T71" fmla="*/ 44 h 118"/>
                  <a:gd name="T72" fmla="*/ 28 w 80"/>
                  <a:gd name="T73" fmla="*/ 54 h 118"/>
                  <a:gd name="T74" fmla="*/ 20 w 80"/>
                  <a:gd name="T75" fmla="*/ 64 h 118"/>
                  <a:gd name="T76" fmla="*/ 20 w 80"/>
                  <a:gd name="T77" fmla="*/ 64 h 118"/>
                  <a:gd name="T78" fmla="*/ 46 w 80"/>
                  <a:gd name="T79" fmla="*/ 54 h 118"/>
                  <a:gd name="T80" fmla="*/ 50 w 80"/>
                  <a:gd name="T81" fmla="*/ 58 h 118"/>
                  <a:gd name="T82" fmla="*/ 46 w 80"/>
                  <a:gd name="T83" fmla="*/ 60 h 118"/>
                  <a:gd name="T84" fmla="*/ 42 w 80"/>
                  <a:gd name="T85" fmla="*/ 58 h 118"/>
                  <a:gd name="T86" fmla="*/ 46 w 80"/>
                  <a:gd name="T87" fmla="*/ 54 h 118"/>
                  <a:gd name="T88" fmla="*/ 46 w 80"/>
                  <a:gd name="T89"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118">
                    <a:moveTo>
                      <a:pt x="20" y="64"/>
                    </a:moveTo>
                    <a:lnTo>
                      <a:pt x="20" y="64"/>
                    </a:lnTo>
                    <a:lnTo>
                      <a:pt x="12" y="68"/>
                    </a:lnTo>
                    <a:lnTo>
                      <a:pt x="12" y="70"/>
                    </a:lnTo>
                    <a:lnTo>
                      <a:pt x="10" y="76"/>
                    </a:lnTo>
                    <a:lnTo>
                      <a:pt x="6" y="82"/>
                    </a:lnTo>
                    <a:lnTo>
                      <a:pt x="4" y="90"/>
                    </a:lnTo>
                    <a:lnTo>
                      <a:pt x="2" y="96"/>
                    </a:lnTo>
                    <a:lnTo>
                      <a:pt x="2" y="100"/>
                    </a:lnTo>
                    <a:lnTo>
                      <a:pt x="0" y="106"/>
                    </a:lnTo>
                    <a:lnTo>
                      <a:pt x="0" y="108"/>
                    </a:lnTo>
                    <a:lnTo>
                      <a:pt x="2" y="112"/>
                    </a:lnTo>
                    <a:lnTo>
                      <a:pt x="10" y="116"/>
                    </a:lnTo>
                    <a:lnTo>
                      <a:pt x="14" y="118"/>
                    </a:lnTo>
                    <a:lnTo>
                      <a:pt x="18" y="116"/>
                    </a:lnTo>
                    <a:lnTo>
                      <a:pt x="24" y="114"/>
                    </a:lnTo>
                    <a:lnTo>
                      <a:pt x="38" y="112"/>
                    </a:lnTo>
                    <a:lnTo>
                      <a:pt x="40" y="108"/>
                    </a:lnTo>
                    <a:lnTo>
                      <a:pt x="38" y="112"/>
                    </a:lnTo>
                    <a:lnTo>
                      <a:pt x="34" y="112"/>
                    </a:lnTo>
                    <a:lnTo>
                      <a:pt x="34" y="106"/>
                    </a:lnTo>
                    <a:lnTo>
                      <a:pt x="40" y="96"/>
                    </a:lnTo>
                    <a:lnTo>
                      <a:pt x="38" y="94"/>
                    </a:lnTo>
                    <a:lnTo>
                      <a:pt x="38" y="88"/>
                    </a:lnTo>
                    <a:lnTo>
                      <a:pt x="42" y="80"/>
                    </a:lnTo>
                    <a:lnTo>
                      <a:pt x="50" y="80"/>
                    </a:lnTo>
                    <a:lnTo>
                      <a:pt x="58" y="82"/>
                    </a:lnTo>
                    <a:lnTo>
                      <a:pt x="58" y="80"/>
                    </a:lnTo>
                    <a:lnTo>
                      <a:pt x="60" y="78"/>
                    </a:lnTo>
                    <a:lnTo>
                      <a:pt x="68" y="80"/>
                    </a:lnTo>
                    <a:lnTo>
                      <a:pt x="68" y="90"/>
                    </a:lnTo>
                    <a:lnTo>
                      <a:pt x="70" y="94"/>
                    </a:lnTo>
                    <a:lnTo>
                      <a:pt x="74" y="94"/>
                    </a:lnTo>
                    <a:lnTo>
                      <a:pt x="74" y="86"/>
                    </a:lnTo>
                    <a:lnTo>
                      <a:pt x="74" y="80"/>
                    </a:lnTo>
                    <a:lnTo>
                      <a:pt x="74" y="76"/>
                    </a:lnTo>
                    <a:lnTo>
                      <a:pt x="70" y="70"/>
                    </a:lnTo>
                    <a:lnTo>
                      <a:pt x="74" y="68"/>
                    </a:lnTo>
                    <a:lnTo>
                      <a:pt x="74" y="62"/>
                    </a:lnTo>
                    <a:lnTo>
                      <a:pt x="74" y="58"/>
                    </a:lnTo>
                    <a:lnTo>
                      <a:pt x="76" y="52"/>
                    </a:lnTo>
                    <a:lnTo>
                      <a:pt x="78" y="50"/>
                    </a:lnTo>
                    <a:lnTo>
                      <a:pt x="80" y="42"/>
                    </a:lnTo>
                    <a:lnTo>
                      <a:pt x="80" y="36"/>
                    </a:lnTo>
                    <a:lnTo>
                      <a:pt x="78" y="32"/>
                    </a:lnTo>
                    <a:lnTo>
                      <a:pt x="76" y="28"/>
                    </a:lnTo>
                    <a:lnTo>
                      <a:pt x="76" y="22"/>
                    </a:lnTo>
                    <a:lnTo>
                      <a:pt x="78" y="16"/>
                    </a:lnTo>
                    <a:lnTo>
                      <a:pt x="76" y="14"/>
                    </a:lnTo>
                    <a:lnTo>
                      <a:pt x="76" y="10"/>
                    </a:lnTo>
                    <a:lnTo>
                      <a:pt x="74" y="8"/>
                    </a:lnTo>
                    <a:lnTo>
                      <a:pt x="70" y="6"/>
                    </a:lnTo>
                    <a:lnTo>
                      <a:pt x="70" y="0"/>
                    </a:lnTo>
                    <a:lnTo>
                      <a:pt x="64" y="6"/>
                    </a:lnTo>
                    <a:lnTo>
                      <a:pt x="60" y="4"/>
                    </a:lnTo>
                    <a:lnTo>
                      <a:pt x="58" y="4"/>
                    </a:lnTo>
                    <a:lnTo>
                      <a:pt x="52" y="4"/>
                    </a:lnTo>
                    <a:lnTo>
                      <a:pt x="50" y="4"/>
                    </a:lnTo>
                    <a:lnTo>
                      <a:pt x="48" y="4"/>
                    </a:lnTo>
                    <a:lnTo>
                      <a:pt x="46" y="6"/>
                    </a:lnTo>
                    <a:lnTo>
                      <a:pt x="40" y="8"/>
                    </a:lnTo>
                    <a:lnTo>
                      <a:pt x="38" y="10"/>
                    </a:lnTo>
                    <a:lnTo>
                      <a:pt x="38" y="14"/>
                    </a:lnTo>
                    <a:lnTo>
                      <a:pt x="38" y="18"/>
                    </a:lnTo>
                    <a:lnTo>
                      <a:pt x="34" y="24"/>
                    </a:lnTo>
                    <a:lnTo>
                      <a:pt x="32" y="26"/>
                    </a:lnTo>
                    <a:lnTo>
                      <a:pt x="34" y="28"/>
                    </a:lnTo>
                    <a:lnTo>
                      <a:pt x="30" y="34"/>
                    </a:lnTo>
                    <a:lnTo>
                      <a:pt x="30" y="40"/>
                    </a:lnTo>
                    <a:lnTo>
                      <a:pt x="30" y="42"/>
                    </a:lnTo>
                    <a:lnTo>
                      <a:pt x="30" y="44"/>
                    </a:lnTo>
                    <a:lnTo>
                      <a:pt x="32" y="44"/>
                    </a:lnTo>
                    <a:lnTo>
                      <a:pt x="32" y="50"/>
                    </a:lnTo>
                    <a:lnTo>
                      <a:pt x="28" y="54"/>
                    </a:lnTo>
                    <a:lnTo>
                      <a:pt x="22" y="62"/>
                    </a:lnTo>
                    <a:lnTo>
                      <a:pt x="20" y="64"/>
                    </a:lnTo>
                    <a:lnTo>
                      <a:pt x="20" y="64"/>
                    </a:lnTo>
                    <a:lnTo>
                      <a:pt x="20" y="64"/>
                    </a:lnTo>
                    <a:close/>
                    <a:moveTo>
                      <a:pt x="46" y="54"/>
                    </a:moveTo>
                    <a:lnTo>
                      <a:pt x="46" y="54"/>
                    </a:lnTo>
                    <a:lnTo>
                      <a:pt x="48" y="54"/>
                    </a:lnTo>
                    <a:lnTo>
                      <a:pt x="50" y="58"/>
                    </a:lnTo>
                    <a:lnTo>
                      <a:pt x="50" y="60"/>
                    </a:lnTo>
                    <a:lnTo>
                      <a:pt x="46" y="60"/>
                    </a:lnTo>
                    <a:lnTo>
                      <a:pt x="42" y="60"/>
                    </a:lnTo>
                    <a:lnTo>
                      <a:pt x="42" y="58"/>
                    </a:lnTo>
                    <a:lnTo>
                      <a:pt x="42" y="54"/>
                    </a:lnTo>
                    <a:lnTo>
                      <a:pt x="46" y="54"/>
                    </a:lnTo>
                    <a:lnTo>
                      <a:pt x="46" y="54"/>
                    </a:lnTo>
                    <a:lnTo>
                      <a:pt x="46" y="5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2" name="Freeform 1490"/>
              <p:cNvSpPr>
                <a:spLocks noEditPoints="1"/>
              </p:cNvSpPr>
              <p:nvPr/>
            </p:nvSpPr>
            <p:spPr bwMode="auto">
              <a:xfrm>
                <a:off x="1876425" y="3168650"/>
                <a:ext cx="320675" cy="234950"/>
              </a:xfrm>
              <a:custGeom>
                <a:avLst/>
                <a:gdLst>
                  <a:gd name="T0" fmla="*/ 0 w 202"/>
                  <a:gd name="T1" fmla="*/ 28 h 148"/>
                  <a:gd name="T2" fmla="*/ 8 w 202"/>
                  <a:gd name="T3" fmla="*/ 18 h 148"/>
                  <a:gd name="T4" fmla="*/ 16 w 202"/>
                  <a:gd name="T5" fmla="*/ 18 h 148"/>
                  <a:gd name="T6" fmla="*/ 26 w 202"/>
                  <a:gd name="T7" fmla="*/ 28 h 148"/>
                  <a:gd name="T8" fmla="*/ 30 w 202"/>
                  <a:gd name="T9" fmla="*/ 38 h 148"/>
                  <a:gd name="T10" fmla="*/ 28 w 202"/>
                  <a:gd name="T11" fmla="*/ 48 h 148"/>
                  <a:gd name="T12" fmla="*/ 10 w 202"/>
                  <a:gd name="T13" fmla="*/ 42 h 148"/>
                  <a:gd name="T14" fmla="*/ 2 w 202"/>
                  <a:gd name="T15" fmla="*/ 48 h 148"/>
                  <a:gd name="T16" fmla="*/ 4 w 202"/>
                  <a:gd name="T17" fmla="*/ 62 h 148"/>
                  <a:gd name="T18" fmla="*/ 20 w 202"/>
                  <a:gd name="T19" fmla="*/ 60 h 148"/>
                  <a:gd name="T20" fmla="*/ 12 w 202"/>
                  <a:gd name="T21" fmla="*/ 66 h 148"/>
                  <a:gd name="T22" fmla="*/ 18 w 202"/>
                  <a:gd name="T23" fmla="*/ 72 h 148"/>
                  <a:gd name="T24" fmla="*/ 22 w 202"/>
                  <a:gd name="T25" fmla="*/ 82 h 148"/>
                  <a:gd name="T26" fmla="*/ 18 w 202"/>
                  <a:gd name="T27" fmla="*/ 90 h 148"/>
                  <a:gd name="T28" fmla="*/ 30 w 202"/>
                  <a:gd name="T29" fmla="*/ 106 h 148"/>
                  <a:gd name="T30" fmla="*/ 38 w 202"/>
                  <a:gd name="T31" fmla="*/ 94 h 148"/>
                  <a:gd name="T32" fmla="*/ 58 w 202"/>
                  <a:gd name="T33" fmla="*/ 90 h 148"/>
                  <a:gd name="T34" fmla="*/ 90 w 202"/>
                  <a:gd name="T35" fmla="*/ 98 h 148"/>
                  <a:gd name="T36" fmla="*/ 118 w 202"/>
                  <a:gd name="T37" fmla="*/ 110 h 148"/>
                  <a:gd name="T38" fmla="*/ 128 w 202"/>
                  <a:gd name="T39" fmla="*/ 126 h 148"/>
                  <a:gd name="T40" fmla="*/ 138 w 202"/>
                  <a:gd name="T41" fmla="*/ 142 h 148"/>
                  <a:gd name="T42" fmla="*/ 146 w 202"/>
                  <a:gd name="T43" fmla="*/ 146 h 148"/>
                  <a:gd name="T44" fmla="*/ 160 w 202"/>
                  <a:gd name="T45" fmla="*/ 136 h 148"/>
                  <a:gd name="T46" fmla="*/ 170 w 202"/>
                  <a:gd name="T47" fmla="*/ 112 h 148"/>
                  <a:gd name="T48" fmla="*/ 182 w 202"/>
                  <a:gd name="T49" fmla="*/ 108 h 148"/>
                  <a:gd name="T50" fmla="*/ 194 w 202"/>
                  <a:gd name="T51" fmla="*/ 106 h 148"/>
                  <a:gd name="T52" fmla="*/ 198 w 202"/>
                  <a:gd name="T53" fmla="*/ 92 h 148"/>
                  <a:gd name="T54" fmla="*/ 184 w 202"/>
                  <a:gd name="T55" fmla="*/ 90 h 148"/>
                  <a:gd name="T56" fmla="*/ 166 w 202"/>
                  <a:gd name="T57" fmla="*/ 80 h 148"/>
                  <a:gd name="T58" fmla="*/ 148 w 202"/>
                  <a:gd name="T59" fmla="*/ 66 h 148"/>
                  <a:gd name="T60" fmla="*/ 138 w 202"/>
                  <a:gd name="T61" fmla="*/ 48 h 148"/>
                  <a:gd name="T62" fmla="*/ 124 w 202"/>
                  <a:gd name="T63" fmla="*/ 36 h 148"/>
                  <a:gd name="T64" fmla="*/ 108 w 202"/>
                  <a:gd name="T65" fmla="*/ 42 h 148"/>
                  <a:gd name="T66" fmla="*/ 102 w 202"/>
                  <a:gd name="T67" fmla="*/ 34 h 148"/>
                  <a:gd name="T68" fmla="*/ 90 w 202"/>
                  <a:gd name="T69" fmla="*/ 12 h 148"/>
                  <a:gd name="T70" fmla="*/ 78 w 202"/>
                  <a:gd name="T71" fmla="*/ 0 h 148"/>
                  <a:gd name="T72" fmla="*/ 64 w 202"/>
                  <a:gd name="T73" fmla="*/ 10 h 148"/>
                  <a:gd name="T74" fmla="*/ 64 w 202"/>
                  <a:gd name="T75" fmla="*/ 24 h 148"/>
                  <a:gd name="T76" fmla="*/ 44 w 202"/>
                  <a:gd name="T77" fmla="*/ 24 h 148"/>
                  <a:gd name="T78" fmla="*/ 26 w 202"/>
                  <a:gd name="T79" fmla="*/ 10 h 148"/>
                  <a:gd name="T80" fmla="*/ 2 w 202"/>
                  <a:gd name="T81" fmla="*/ 16 h 148"/>
                  <a:gd name="T82" fmla="*/ 0 w 202"/>
                  <a:gd name="T83" fmla="*/ 18 h 148"/>
                  <a:gd name="T84" fmla="*/ 4 w 202"/>
                  <a:gd name="T85" fmla="*/ 72 h 148"/>
                  <a:gd name="T86" fmla="*/ 10 w 202"/>
                  <a:gd name="T87" fmla="*/ 70 h 148"/>
                  <a:gd name="T88" fmla="*/ 8 w 202"/>
                  <a:gd name="T89"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148">
                    <a:moveTo>
                      <a:pt x="0" y="18"/>
                    </a:moveTo>
                    <a:lnTo>
                      <a:pt x="0" y="18"/>
                    </a:lnTo>
                    <a:lnTo>
                      <a:pt x="0" y="28"/>
                    </a:lnTo>
                    <a:lnTo>
                      <a:pt x="4" y="28"/>
                    </a:lnTo>
                    <a:lnTo>
                      <a:pt x="4" y="20"/>
                    </a:lnTo>
                    <a:lnTo>
                      <a:pt x="8" y="18"/>
                    </a:lnTo>
                    <a:lnTo>
                      <a:pt x="10" y="16"/>
                    </a:lnTo>
                    <a:lnTo>
                      <a:pt x="12" y="16"/>
                    </a:lnTo>
                    <a:lnTo>
                      <a:pt x="16" y="18"/>
                    </a:lnTo>
                    <a:lnTo>
                      <a:pt x="20" y="18"/>
                    </a:lnTo>
                    <a:lnTo>
                      <a:pt x="20" y="24"/>
                    </a:lnTo>
                    <a:lnTo>
                      <a:pt x="26" y="28"/>
                    </a:lnTo>
                    <a:lnTo>
                      <a:pt x="30" y="36"/>
                    </a:lnTo>
                    <a:lnTo>
                      <a:pt x="34" y="36"/>
                    </a:lnTo>
                    <a:lnTo>
                      <a:pt x="30" y="38"/>
                    </a:lnTo>
                    <a:lnTo>
                      <a:pt x="28" y="44"/>
                    </a:lnTo>
                    <a:lnTo>
                      <a:pt x="26" y="44"/>
                    </a:lnTo>
                    <a:lnTo>
                      <a:pt x="28" y="48"/>
                    </a:lnTo>
                    <a:lnTo>
                      <a:pt x="20" y="48"/>
                    </a:lnTo>
                    <a:lnTo>
                      <a:pt x="16" y="46"/>
                    </a:lnTo>
                    <a:lnTo>
                      <a:pt x="10" y="42"/>
                    </a:lnTo>
                    <a:lnTo>
                      <a:pt x="8" y="42"/>
                    </a:lnTo>
                    <a:lnTo>
                      <a:pt x="4" y="42"/>
                    </a:lnTo>
                    <a:lnTo>
                      <a:pt x="2" y="48"/>
                    </a:lnTo>
                    <a:lnTo>
                      <a:pt x="2" y="56"/>
                    </a:lnTo>
                    <a:lnTo>
                      <a:pt x="2" y="64"/>
                    </a:lnTo>
                    <a:lnTo>
                      <a:pt x="4" y="62"/>
                    </a:lnTo>
                    <a:lnTo>
                      <a:pt x="8" y="62"/>
                    </a:lnTo>
                    <a:lnTo>
                      <a:pt x="10" y="62"/>
                    </a:lnTo>
                    <a:lnTo>
                      <a:pt x="20" y="60"/>
                    </a:lnTo>
                    <a:lnTo>
                      <a:pt x="16" y="62"/>
                    </a:lnTo>
                    <a:lnTo>
                      <a:pt x="12" y="64"/>
                    </a:lnTo>
                    <a:lnTo>
                      <a:pt x="12" y="66"/>
                    </a:lnTo>
                    <a:lnTo>
                      <a:pt x="12" y="70"/>
                    </a:lnTo>
                    <a:lnTo>
                      <a:pt x="16" y="66"/>
                    </a:lnTo>
                    <a:lnTo>
                      <a:pt x="18" y="72"/>
                    </a:lnTo>
                    <a:lnTo>
                      <a:pt x="18" y="74"/>
                    </a:lnTo>
                    <a:lnTo>
                      <a:pt x="16" y="76"/>
                    </a:lnTo>
                    <a:lnTo>
                      <a:pt x="22" y="82"/>
                    </a:lnTo>
                    <a:lnTo>
                      <a:pt x="26" y="88"/>
                    </a:lnTo>
                    <a:lnTo>
                      <a:pt x="22" y="90"/>
                    </a:lnTo>
                    <a:lnTo>
                      <a:pt x="18" y="90"/>
                    </a:lnTo>
                    <a:lnTo>
                      <a:pt x="18" y="110"/>
                    </a:lnTo>
                    <a:lnTo>
                      <a:pt x="28" y="110"/>
                    </a:lnTo>
                    <a:lnTo>
                      <a:pt x="30" y="106"/>
                    </a:lnTo>
                    <a:lnTo>
                      <a:pt x="30" y="102"/>
                    </a:lnTo>
                    <a:lnTo>
                      <a:pt x="36" y="98"/>
                    </a:lnTo>
                    <a:lnTo>
                      <a:pt x="38" y="94"/>
                    </a:lnTo>
                    <a:lnTo>
                      <a:pt x="46" y="94"/>
                    </a:lnTo>
                    <a:lnTo>
                      <a:pt x="50" y="92"/>
                    </a:lnTo>
                    <a:lnTo>
                      <a:pt x="58" y="90"/>
                    </a:lnTo>
                    <a:lnTo>
                      <a:pt x="76" y="94"/>
                    </a:lnTo>
                    <a:lnTo>
                      <a:pt x="86" y="94"/>
                    </a:lnTo>
                    <a:lnTo>
                      <a:pt x="90" y="98"/>
                    </a:lnTo>
                    <a:lnTo>
                      <a:pt x="100" y="102"/>
                    </a:lnTo>
                    <a:lnTo>
                      <a:pt x="110" y="106"/>
                    </a:lnTo>
                    <a:lnTo>
                      <a:pt x="118" y="110"/>
                    </a:lnTo>
                    <a:lnTo>
                      <a:pt x="122" y="116"/>
                    </a:lnTo>
                    <a:lnTo>
                      <a:pt x="124" y="120"/>
                    </a:lnTo>
                    <a:lnTo>
                      <a:pt x="128" y="126"/>
                    </a:lnTo>
                    <a:lnTo>
                      <a:pt x="136" y="128"/>
                    </a:lnTo>
                    <a:lnTo>
                      <a:pt x="136" y="134"/>
                    </a:lnTo>
                    <a:lnTo>
                      <a:pt x="138" y="142"/>
                    </a:lnTo>
                    <a:lnTo>
                      <a:pt x="136" y="148"/>
                    </a:lnTo>
                    <a:lnTo>
                      <a:pt x="142" y="148"/>
                    </a:lnTo>
                    <a:lnTo>
                      <a:pt x="146" y="146"/>
                    </a:lnTo>
                    <a:lnTo>
                      <a:pt x="150" y="148"/>
                    </a:lnTo>
                    <a:lnTo>
                      <a:pt x="164" y="144"/>
                    </a:lnTo>
                    <a:lnTo>
                      <a:pt x="160" y="136"/>
                    </a:lnTo>
                    <a:lnTo>
                      <a:pt x="168" y="128"/>
                    </a:lnTo>
                    <a:lnTo>
                      <a:pt x="170" y="124"/>
                    </a:lnTo>
                    <a:lnTo>
                      <a:pt x="170" y="112"/>
                    </a:lnTo>
                    <a:lnTo>
                      <a:pt x="174" y="110"/>
                    </a:lnTo>
                    <a:lnTo>
                      <a:pt x="176" y="106"/>
                    </a:lnTo>
                    <a:lnTo>
                      <a:pt x="182" y="108"/>
                    </a:lnTo>
                    <a:lnTo>
                      <a:pt x="186" y="110"/>
                    </a:lnTo>
                    <a:lnTo>
                      <a:pt x="194" y="110"/>
                    </a:lnTo>
                    <a:lnTo>
                      <a:pt x="194" y="106"/>
                    </a:lnTo>
                    <a:lnTo>
                      <a:pt x="194" y="100"/>
                    </a:lnTo>
                    <a:lnTo>
                      <a:pt x="202" y="94"/>
                    </a:lnTo>
                    <a:lnTo>
                      <a:pt x="198" y="92"/>
                    </a:lnTo>
                    <a:lnTo>
                      <a:pt x="194" y="92"/>
                    </a:lnTo>
                    <a:lnTo>
                      <a:pt x="188" y="90"/>
                    </a:lnTo>
                    <a:lnTo>
                      <a:pt x="184" y="90"/>
                    </a:lnTo>
                    <a:lnTo>
                      <a:pt x="178" y="84"/>
                    </a:lnTo>
                    <a:lnTo>
                      <a:pt x="168" y="84"/>
                    </a:lnTo>
                    <a:lnTo>
                      <a:pt x="166" y="80"/>
                    </a:lnTo>
                    <a:lnTo>
                      <a:pt x="158" y="74"/>
                    </a:lnTo>
                    <a:lnTo>
                      <a:pt x="154" y="70"/>
                    </a:lnTo>
                    <a:lnTo>
                      <a:pt x="148" y="66"/>
                    </a:lnTo>
                    <a:lnTo>
                      <a:pt x="146" y="60"/>
                    </a:lnTo>
                    <a:lnTo>
                      <a:pt x="142" y="54"/>
                    </a:lnTo>
                    <a:lnTo>
                      <a:pt x="138" y="48"/>
                    </a:lnTo>
                    <a:lnTo>
                      <a:pt x="138" y="42"/>
                    </a:lnTo>
                    <a:lnTo>
                      <a:pt x="132" y="34"/>
                    </a:lnTo>
                    <a:lnTo>
                      <a:pt x="124" y="36"/>
                    </a:lnTo>
                    <a:lnTo>
                      <a:pt x="118" y="34"/>
                    </a:lnTo>
                    <a:lnTo>
                      <a:pt x="112" y="38"/>
                    </a:lnTo>
                    <a:lnTo>
                      <a:pt x="108" y="42"/>
                    </a:lnTo>
                    <a:lnTo>
                      <a:pt x="102" y="38"/>
                    </a:lnTo>
                    <a:lnTo>
                      <a:pt x="100" y="36"/>
                    </a:lnTo>
                    <a:lnTo>
                      <a:pt x="102" y="34"/>
                    </a:lnTo>
                    <a:lnTo>
                      <a:pt x="100" y="26"/>
                    </a:lnTo>
                    <a:lnTo>
                      <a:pt x="92" y="24"/>
                    </a:lnTo>
                    <a:lnTo>
                      <a:pt x="90" y="12"/>
                    </a:lnTo>
                    <a:lnTo>
                      <a:pt x="86" y="2"/>
                    </a:lnTo>
                    <a:lnTo>
                      <a:pt x="84" y="2"/>
                    </a:lnTo>
                    <a:lnTo>
                      <a:pt x="78" y="0"/>
                    </a:lnTo>
                    <a:lnTo>
                      <a:pt x="74" y="6"/>
                    </a:lnTo>
                    <a:lnTo>
                      <a:pt x="72" y="10"/>
                    </a:lnTo>
                    <a:lnTo>
                      <a:pt x="64" y="10"/>
                    </a:lnTo>
                    <a:lnTo>
                      <a:pt x="62" y="12"/>
                    </a:lnTo>
                    <a:lnTo>
                      <a:pt x="62" y="18"/>
                    </a:lnTo>
                    <a:lnTo>
                      <a:pt x="64" y="24"/>
                    </a:lnTo>
                    <a:lnTo>
                      <a:pt x="64" y="26"/>
                    </a:lnTo>
                    <a:lnTo>
                      <a:pt x="48" y="24"/>
                    </a:lnTo>
                    <a:lnTo>
                      <a:pt x="44" y="24"/>
                    </a:lnTo>
                    <a:lnTo>
                      <a:pt x="36" y="24"/>
                    </a:lnTo>
                    <a:lnTo>
                      <a:pt x="30" y="16"/>
                    </a:lnTo>
                    <a:lnTo>
                      <a:pt x="26" y="10"/>
                    </a:lnTo>
                    <a:lnTo>
                      <a:pt x="16" y="8"/>
                    </a:lnTo>
                    <a:lnTo>
                      <a:pt x="8" y="10"/>
                    </a:lnTo>
                    <a:lnTo>
                      <a:pt x="2" y="16"/>
                    </a:lnTo>
                    <a:lnTo>
                      <a:pt x="0" y="18"/>
                    </a:lnTo>
                    <a:lnTo>
                      <a:pt x="0" y="18"/>
                    </a:lnTo>
                    <a:lnTo>
                      <a:pt x="0" y="18"/>
                    </a:lnTo>
                    <a:close/>
                    <a:moveTo>
                      <a:pt x="8" y="70"/>
                    </a:moveTo>
                    <a:lnTo>
                      <a:pt x="8" y="70"/>
                    </a:lnTo>
                    <a:lnTo>
                      <a:pt x="4" y="72"/>
                    </a:lnTo>
                    <a:lnTo>
                      <a:pt x="10" y="74"/>
                    </a:lnTo>
                    <a:lnTo>
                      <a:pt x="10" y="72"/>
                    </a:lnTo>
                    <a:lnTo>
                      <a:pt x="10" y="70"/>
                    </a:lnTo>
                    <a:lnTo>
                      <a:pt x="8" y="70"/>
                    </a:lnTo>
                    <a:lnTo>
                      <a:pt x="8" y="70"/>
                    </a:lnTo>
                    <a:lnTo>
                      <a:pt x="8" y="7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3" name="Freeform 1491"/>
              <p:cNvSpPr>
                <a:spLocks noEditPoints="1"/>
              </p:cNvSpPr>
              <p:nvPr/>
            </p:nvSpPr>
            <p:spPr bwMode="auto">
              <a:xfrm>
                <a:off x="1269999" y="3197224"/>
                <a:ext cx="434975" cy="203199"/>
              </a:xfrm>
              <a:custGeom>
                <a:avLst/>
                <a:gdLst>
                  <a:gd name="T0" fmla="*/ 146 w 274"/>
                  <a:gd name="T1" fmla="*/ 126 h 128"/>
                  <a:gd name="T2" fmla="*/ 154 w 274"/>
                  <a:gd name="T3" fmla="*/ 118 h 128"/>
                  <a:gd name="T4" fmla="*/ 158 w 274"/>
                  <a:gd name="T5" fmla="*/ 110 h 128"/>
                  <a:gd name="T6" fmla="*/ 172 w 274"/>
                  <a:gd name="T7" fmla="*/ 108 h 128"/>
                  <a:gd name="T8" fmla="*/ 198 w 274"/>
                  <a:gd name="T9" fmla="*/ 100 h 128"/>
                  <a:gd name="T10" fmla="*/ 224 w 274"/>
                  <a:gd name="T11" fmla="*/ 96 h 128"/>
                  <a:gd name="T12" fmla="*/ 236 w 274"/>
                  <a:gd name="T13" fmla="*/ 98 h 128"/>
                  <a:gd name="T14" fmla="*/ 246 w 274"/>
                  <a:gd name="T15" fmla="*/ 98 h 128"/>
                  <a:gd name="T16" fmla="*/ 258 w 274"/>
                  <a:gd name="T17" fmla="*/ 98 h 128"/>
                  <a:gd name="T18" fmla="*/ 264 w 274"/>
                  <a:gd name="T19" fmla="*/ 88 h 128"/>
                  <a:gd name="T20" fmla="*/ 262 w 274"/>
                  <a:gd name="T21" fmla="*/ 70 h 128"/>
                  <a:gd name="T22" fmla="*/ 258 w 274"/>
                  <a:gd name="T23" fmla="*/ 60 h 128"/>
                  <a:gd name="T24" fmla="*/ 270 w 274"/>
                  <a:gd name="T25" fmla="*/ 54 h 128"/>
                  <a:gd name="T26" fmla="*/ 272 w 274"/>
                  <a:gd name="T27" fmla="*/ 44 h 128"/>
                  <a:gd name="T28" fmla="*/ 254 w 274"/>
                  <a:gd name="T29" fmla="*/ 34 h 128"/>
                  <a:gd name="T30" fmla="*/ 258 w 274"/>
                  <a:gd name="T31" fmla="*/ 18 h 128"/>
                  <a:gd name="T32" fmla="*/ 252 w 274"/>
                  <a:gd name="T33" fmla="*/ 10 h 128"/>
                  <a:gd name="T34" fmla="*/ 230 w 274"/>
                  <a:gd name="T35" fmla="*/ 8 h 128"/>
                  <a:gd name="T36" fmla="*/ 216 w 274"/>
                  <a:gd name="T37" fmla="*/ 16 h 128"/>
                  <a:gd name="T38" fmla="*/ 192 w 274"/>
                  <a:gd name="T39" fmla="*/ 18 h 128"/>
                  <a:gd name="T40" fmla="*/ 172 w 274"/>
                  <a:gd name="T41" fmla="*/ 24 h 128"/>
                  <a:gd name="T42" fmla="*/ 152 w 274"/>
                  <a:gd name="T43" fmla="*/ 14 h 128"/>
                  <a:gd name="T44" fmla="*/ 140 w 274"/>
                  <a:gd name="T45" fmla="*/ 14 h 128"/>
                  <a:gd name="T46" fmla="*/ 128 w 274"/>
                  <a:gd name="T47" fmla="*/ 0 h 128"/>
                  <a:gd name="T48" fmla="*/ 82 w 274"/>
                  <a:gd name="T49" fmla="*/ 14 h 128"/>
                  <a:gd name="T50" fmla="*/ 56 w 274"/>
                  <a:gd name="T51" fmla="*/ 18 h 128"/>
                  <a:gd name="T52" fmla="*/ 46 w 274"/>
                  <a:gd name="T53" fmla="*/ 26 h 128"/>
                  <a:gd name="T54" fmla="*/ 22 w 274"/>
                  <a:gd name="T55" fmla="*/ 34 h 128"/>
                  <a:gd name="T56" fmla="*/ 38 w 274"/>
                  <a:gd name="T57" fmla="*/ 20 h 128"/>
                  <a:gd name="T58" fmla="*/ 22 w 274"/>
                  <a:gd name="T59" fmla="*/ 8 h 128"/>
                  <a:gd name="T60" fmla="*/ 16 w 274"/>
                  <a:gd name="T61" fmla="*/ 6 h 128"/>
                  <a:gd name="T62" fmla="*/ 16 w 274"/>
                  <a:gd name="T63" fmla="*/ 14 h 128"/>
                  <a:gd name="T64" fmla="*/ 8 w 274"/>
                  <a:gd name="T65" fmla="*/ 18 h 128"/>
                  <a:gd name="T66" fmla="*/ 0 w 274"/>
                  <a:gd name="T67" fmla="*/ 32 h 128"/>
                  <a:gd name="T68" fmla="*/ 0 w 274"/>
                  <a:gd name="T69" fmla="*/ 44 h 128"/>
                  <a:gd name="T70" fmla="*/ 10 w 274"/>
                  <a:gd name="T71" fmla="*/ 60 h 128"/>
                  <a:gd name="T72" fmla="*/ 10 w 274"/>
                  <a:gd name="T73" fmla="*/ 72 h 128"/>
                  <a:gd name="T74" fmla="*/ 4 w 274"/>
                  <a:gd name="T75" fmla="*/ 86 h 128"/>
                  <a:gd name="T76" fmla="*/ 18 w 274"/>
                  <a:gd name="T77" fmla="*/ 104 h 128"/>
                  <a:gd name="T78" fmla="*/ 34 w 274"/>
                  <a:gd name="T79" fmla="*/ 106 h 128"/>
                  <a:gd name="T80" fmla="*/ 58 w 274"/>
                  <a:gd name="T81" fmla="*/ 122 h 128"/>
                  <a:gd name="T82" fmla="*/ 70 w 274"/>
                  <a:gd name="T83" fmla="*/ 110 h 128"/>
                  <a:gd name="T84" fmla="*/ 110 w 274"/>
                  <a:gd name="T85" fmla="*/ 118 h 128"/>
                  <a:gd name="T86" fmla="*/ 130 w 274"/>
                  <a:gd name="T87" fmla="*/ 114 h 128"/>
                  <a:gd name="T88" fmla="*/ 138 w 274"/>
                  <a:gd name="T89" fmla="*/ 116 h 128"/>
                  <a:gd name="T90" fmla="*/ 138 w 274"/>
                  <a:gd name="T91" fmla="*/ 128 h 128"/>
                  <a:gd name="T92" fmla="*/ 248 w 274"/>
                  <a:gd name="T93" fmla="*/ 80 h 128"/>
                  <a:gd name="T94" fmla="*/ 252 w 274"/>
                  <a:gd name="T9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 h="128">
                    <a:moveTo>
                      <a:pt x="138" y="128"/>
                    </a:moveTo>
                    <a:lnTo>
                      <a:pt x="138" y="128"/>
                    </a:lnTo>
                    <a:lnTo>
                      <a:pt x="144" y="128"/>
                    </a:lnTo>
                    <a:lnTo>
                      <a:pt x="146" y="126"/>
                    </a:lnTo>
                    <a:lnTo>
                      <a:pt x="148" y="124"/>
                    </a:lnTo>
                    <a:lnTo>
                      <a:pt x="152" y="122"/>
                    </a:lnTo>
                    <a:lnTo>
                      <a:pt x="154" y="122"/>
                    </a:lnTo>
                    <a:lnTo>
                      <a:pt x="154" y="118"/>
                    </a:lnTo>
                    <a:lnTo>
                      <a:pt x="154" y="114"/>
                    </a:lnTo>
                    <a:lnTo>
                      <a:pt x="154" y="110"/>
                    </a:lnTo>
                    <a:lnTo>
                      <a:pt x="156" y="110"/>
                    </a:lnTo>
                    <a:lnTo>
                      <a:pt x="158" y="110"/>
                    </a:lnTo>
                    <a:lnTo>
                      <a:pt x="162" y="110"/>
                    </a:lnTo>
                    <a:lnTo>
                      <a:pt x="164" y="108"/>
                    </a:lnTo>
                    <a:lnTo>
                      <a:pt x="166" y="108"/>
                    </a:lnTo>
                    <a:lnTo>
                      <a:pt x="172" y="108"/>
                    </a:lnTo>
                    <a:lnTo>
                      <a:pt x="176" y="108"/>
                    </a:lnTo>
                    <a:lnTo>
                      <a:pt x="184" y="106"/>
                    </a:lnTo>
                    <a:lnTo>
                      <a:pt x="190" y="106"/>
                    </a:lnTo>
                    <a:lnTo>
                      <a:pt x="198" y="100"/>
                    </a:lnTo>
                    <a:lnTo>
                      <a:pt x="206" y="100"/>
                    </a:lnTo>
                    <a:lnTo>
                      <a:pt x="210" y="100"/>
                    </a:lnTo>
                    <a:lnTo>
                      <a:pt x="216" y="98"/>
                    </a:lnTo>
                    <a:lnTo>
                      <a:pt x="224" y="96"/>
                    </a:lnTo>
                    <a:lnTo>
                      <a:pt x="228" y="92"/>
                    </a:lnTo>
                    <a:lnTo>
                      <a:pt x="230" y="98"/>
                    </a:lnTo>
                    <a:lnTo>
                      <a:pt x="234" y="98"/>
                    </a:lnTo>
                    <a:lnTo>
                      <a:pt x="236" y="98"/>
                    </a:lnTo>
                    <a:lnTo>
                      <a:pt x="238" y="98"/>
                    </a:lnTo>
                    <a:lnTo>
                      <a:pt x="242" y="98"/>
                    </a:lnTo>
                    <a:lnTo>
                      <a:pt x="244" y="100"/>
                    </a:lnTo>
                    <a:lnTo>
                      <a:pt x="246" y="98"/>
                    </a:lnTo>
                    <a:lnTo>
                      <a:pt x="248" y="96"/>
                    </a:lnTo>
                    <a:lnTo>
                      <a:pt x="254" y="96"/>
                    </a:lnTo>
                    <a:lnTo>
                      <a:pt x="254" y="100"/>
                    </a:lnTo>
                    <a:lnTo>
                      <a:pt x="258" y="98"/>
                    </a:lnTo>
                    <a:lnTo>
                      <a:pt x="264" y="98"/>
                    </a:lnTo>
                    <a:lnTo>
                      <a:pt x="266" y="98"/>
                    </a:lnTo>
                    <a:lnTo>
                      <a:pt x="266" y="92"/>
                    </a:lnTo>
                    <a:lnTo>
                      <a:pt x="264" y="88"/>
                    </a:lnTo>
                    <a:lnTo>
                      <a:pt x="262" y="86"/>
                    </a:lnTo>
                    <a:lnTo>
                      <a:pt x="258" y="80"/>
                    </a:lnTo>
                    <a:lnTo>
                      <a:pt x="258" y="72"/>
                    </a:lnTo>
                    <a:lnTo>
                      <a:pt x="262" y="70"/>
                    </a:lnTo>
                    <a:lnTo>
                      <a:pt x="262" y="68"/>
                    </a:lnTo>
                    <a:lnTo>
                      <a:pt x="262" y="64"/>
                    </a:lnTo>
                    <a:lnTo>
                      <a:pt x="262" y="62"/>
                    </a:lnTo>
                    <a:lnTo>
                      <a:pt x="258" y="60"/>
                    </a:lnTo>
                    <a:lnTo>
                      <a:pt x="262" y="54"/>
                    </a:lnTo>
                    <a:lnTo>
                      <a:pt x="264" y="52"/>
                    </a:lnTo>
                    <a:lnTo>
                      <a:pt x="266" y="52"/>
                    </a:lnTo>
                    <a:lnTo>
                      <a:pt x="270" y="54"/>
                    </a:lnTo>
                    <a:lnTo>
                      <a:pt x="272" y="54"/>
                    </a:lnTo>
                    <a:lnTo>
                      <a:pt x="274" y="50"/>
                    </a:lnTo>
                    <a:lnTo>
                      <a:pt x="274" y="46"/>
                    </a:lnTo>
                    <a:lnTo>
                      <a:pt x="272" y="44"/>
                    </a:lnTo>
                    <a:lnTo>
                      <a:pt x="270" y="42"/>
                    </a:lnTo>
                    <a:lnTo>
                      <a:pt x="258" y="38"/>
                    </a:lnTo>
                    <a:lnTo>
                      <a:pt x="254" y="36"/>
                    </a:lnTo>
                    <a:lnTo>
                      <a:pt x="254" y="34"/>
                    </a:lnTo>
                    <a:lnTo>
                      <a:pt x="254" y="28"/>
                    </a:lnTo>
                    <a:lnTo>
                      <a:pt x="256" y="26"/>
                    </a:lnTo>
                    <a:lnTo>
                      <a:pt x="258" y="20"/>
                    </a:lnTo>
                    <a:lnTo>
                      <a:pt x="258" y="18"/>
                    </a:lnTo>
                    <a:lnTo>
                      <a:pt x="256" y="14"/>
                    </a:lnTo>
                    <a:lnTo>
                      <a:pt x="254" y="14"/>
                    </a:lnTo>
                    <a:lnTo>
                      <a:pt x="254" y="10"/>
                    </a:lnTo>
                    <a:lnTo>
                      <a:pt x="252" y="10"/>
                    </a:lnTo>
                    <a:lnTo>
                      <a:pt x="244" y="10"/>
                    </a:lnTo>
                    <a:lnTo>
                      <a:pt x="242" y="10"/>
                    </a:lnTo>
                    <a:lnTo>
                      <a:pt x="236" y="8"/>
                    </a:lnTo>
                    <a:lnTo>
                      <a:pt x="230" y="8"/>
                    </a:lnTo>
                    <a:lnTo>
                      <a:pt x="228" y="8"/>
                    </a:lnTo>
                    <a:lnTo>
                      <a:pt x="224" y="8"/>
                    </a:lnTo>
                    <a:lnTo>
                      <a:pt x="220" y="8"/>
                    </a:lnTo>
                    <a:lnTo>
                      <a:pt x="216" y="16"/>
                    </a:lnTo>
                    <a:lnTo>
                      <a:pt x="208" y="18"/>
                    </a:lnTo>
                    <a:lnTo>
                      <a:pt x="202" y="20"/>
                    </a:lnTo>
                    <a:lnTo>
                      <a:pt x="194" y="20"/>
                    </a:lnTo>
                    <a:lnTo>
                      <a:pt x="192" y="18"/>
                    </a:lnTo>
                    <a:lnTo>
                      <a:pt x="190" y="18"/>
                    </a:lnTo>
                    <a:lnTo>
                      <a:pt x="188" y="16"/>
                    </a:lnTo>
                    <a:lnTo>
                      <a:pt x="184" y="20"/>
                    </a:lnTo>
                    <a:lnTo>
                      <a:pt x="172" y="24"/>
                    </a:lnTo>
                    <a:lnTo>
                      <a:pt x="158" y="18"/>
                    </a:lnTo>
                    <a:lnTo>
                      <a:pt x="156" y="16"/>
                    </a:lnTo>
                    <a:lnTo>
                      <a:pt x="154" y="14"/>
                    </a:lnTo>
                    <a:lnTo>
                      <a:pt x="152" y="14"/>
                    </a:lnTo>
                    <a:lnTo>
                      <a:pt x="148" y="16"/>
                    </a:lnTo>
                    <a:lnTo>
                      <a:pt x="146" y="16"/>
                    </a:lnTo>
                    <a:lnTo>
                      <a:pt x="144" y="16"/>
                    </a:lnTo>
                    <a:lnTo>
                      <a:pt x="140" y="14"/>
                    </a:lnTo>
                    <a:lnTo>
                      <a:pt x="138" y="8"/>
                    </a:lnTo>
                    <a:lnTo>
                      <a:pt x="134" y="6"/>
                    </a:lnTo>
                    <a:lnTo>
                      <a:pt x="130" y="6"/>
                    </a:lnTo>
                    <a:lnTo>
                      <a:pt x="128" y="0"/>
                    </a:lnTo>
                    <a:lnTo>
                      <a:pt x="98" y="0"/>
                    </a:lnTo>
                    <a:lnTo>
                      <a:pt x="94" y="2"/>
                    </a:lnTo>
                    <a:lnTo>
                      <a:pt x="90" y="6"/>
                    </a:lnTo>
                    <a:lnTo>
                      <a:pt x="82" y="14"/>
                    </a:lnTo>
                    <a:lnTo>
                      <a:pt x="76" y="14"/>
                    </a:lnTo>
                    <a:lnTo>
                      <a:pt x="72" y="18"/>
                    </a:lnTo>
                    <a:lnTo>
                      <a:pt x="64" y="20"/>
                    </a:lnTo>
                    <a:lnTo>
                      <a:pt x="56" y="18"/>
                    </a:lnTo>
                    <a:lnTo>
                      <a:pt x="44" y="16"/>
                    </a:lnTo>
                    <a:lnTo>
                      <a:pt x="40" y="24"/>
                    </a:lnTo>
                    <a:lnTo>
                      <a:pt x="48" y="26"/>
                    </a:lnTo>
                    <a:lnTo>
                      <a:pt x="46" y="26"/>
                    </a:lnTo>
                    <a:lnTo>
                      <a:pt x="40" y="26"/>
                    </a:lnTo>
                    <a:lnTo>
                      <a:pt x="44" y="32"/>
                    </a:lnTo>
                    <a:lnTo>
                      <a:pt x="22" y="32"/>
                    </a:lnTo>
                    <a:lnTo>
                      <a:pt x="22" y="34"/>
                    </a:lnTo>
                    <a:lnTo>
                      <a:pt x="18" y="34"/>
                    </a:lnTo>
                    <a:lnTo>
                      <a:pt x="10" y="32"/>
                    </a:lnTo>
                    <a:lnTo>
                      <a:pt x="22" y="26"/>
                    </a:lnTo>
                    <a:lnTo>
                      <a:pt x="38" y="20"/>
                    </a:lnTo>
                    <a:lnTo>
                      <a:pt x="38" y="16"/>
                    </a:lnTo>
                    <a:lnTo>
                      <a:pt x="30" y="14"/>
                    </a:lnTo>
                    <a:lnTo>
                      <a:pt x="26" y="10"/>
                    </a:lnTo>
                    <a:lnTo>
                      <a:pt x="22" y="8"/>
                    </a:lnTo>
                    <a:lnTo>
                      <a:pt x="22" y="6"/>
                    </a:lnTo>
                    <a:lnTo>
                      <a:pt x="20" y="6"/>
                    </a:lnTo>
                    <a:lnTo>
                      <a:pt x="18" y="6"/>
                    </a:lnTo>
                    <a:lnTo>
                      <a:pt x="16" y="6"/>
                    </a:lnTo>
                    <a:lnTo>
                      <a:pt x="10" y="6"/>
                    </a:lnTo>
                    <a:lnTo>
                      <a:pt x="10" y="8"/>
                    </a:lnTo>
                    <a:lnTo>
                      <a:pt x="16" y="10"/>
                    </a:lnTo>
                    <a:lnTo>
                      <a:pt x="16" y="14"/>
                    </a:lnTo>
                    <a:lnTo>
                      <a:pt x="16" y="16"/>
                    </a:lnTo>
                    <a:lnTo>
                      <a:pt x="12" y="18"/>
                    </a:lnTo>
                    <a:lnTo>
                      <a:pt x="10" y="18"/>
                    </a:lnTo>
                    <a:lnTo>
                      <a:pt x="8" y="18"/>
                    </a:lnTo>
                    <a:lnTo>
                      <a:pt x="4" y="18"/>
                    </a:lnTo>
                    <a:lnTo>
                      <a:pt x="2" y="26"/>
                    </a:lnTo>
                    <a:lnTo>
                      <a:pt x="0" y="28"/>
                    </a:lnTo>
                    <a:lnTo>
                      <a:pt x="0" y="32"/>
                    </a:lnTo>
                    <a:lnTo>
                      <a:pt x="2" y="36"/>
                    </a:lnTo>
                    <a:lnTo>
                      <a:pt x="10" y="32"/>
                    </a:lnTo>
                    <a:lnTo>
                      <a:pt x="2" y="44"/>
                    </a:lnTo>
                    <a:lnTo>
                      <a:pt x="0" y="44"/>
                    </a:lnTo>
                    <a:lnTo>
                      <a:pt x="0" y="46"/>
                    </a:lnTo>
                    <a:lnTo>
                      <a:pt x="0" y="52"/>
                    </a:lnTo>
                    <a:lnTo>
                      <a:pt x="8" y="54"/>
                    </a:lnTo>
                    <a:lnTo>
                      <a:pt x="10" y="60"/>
                    </a:lnTo>
                    <a:lnTo>
                      <a:pt x="10" y="62"/>
                    </a:lnTo>
                    <a:lnTo>
                      <a:pt x="8" y="68"/>
                    </a:lnTo>
                    <a:lnTo>
                      <a:pt x="8" y="70"/>
                    </a:lnTo>
                    <a:lnTo>
                      <a:pt x="10" y="72"/>
                    </a:lnTo>
                    <a:lnTo>
                      <a:pt x="12" y="74"/>
                    </a:lnTo>
                    <a:lnTo>
                      <a:pt x="2" y="78"/>
                    </a:lnTo>
                    <a:lnTo>
                      <a:pt x="4" y="80"/>
                    </a:lnTo>
                    <a:lnTo>
                      <a:pt x="4" y="86"/>
                    </a:lnTo>
                    <a:lnTo>
                      <a:pt x="10" y="82"/>
                    </a:lnTo>
                    <a:lnTo>
                      <a:pt x="12" y="92"/>
                    </a:lnTo>
                    <a:lnTo>
                      <a:pt x="12" y="104"/>
                    </a:lnTo>
                    <a:lnTo>
                      <a:pt x="18" y="104"/>
                    </a:lnTo>
                    <a:lnTo>
                      <a:pt x="26" y="104"/>
                    </a:lnTo>
                    <a:lnTo>
                      <a:pt x="26" y="108"/>
                    </a:lnTo>
                    <a:lnTo>
                      <a:pt x="28" y="108"/>
                    </a:lnTo>
                    <a:lnTo>
                      <a:pt x="34" y="106"/>
                    </a:lnTo>
                    <a:lnTo>
                      <a:pt x="40" y="116"/>
                    </a:lnTo>
                    <a:lnTo>
                      <a:pt x="48" y="124"/>
                    </a:lnTo>
                    <a:lnTo>
                      <a:pt x="54" y="124"/>
                    </a:lnTo>
                    <a:lnTo>
                      <a:pt x="58" y="122"/>
                    </a:lnTo>
                    <a:lnTo>
                      <a:pt x="62" y="116"/>
                    </a:lnTo>
                    <a:lnTo>
                      <a:pt x="64" y="110"/>
                    </a:lnTo>
                    <a:lnTo>
                      <a:pt x="66" y="110"/>
                    </a:lnTo>
                    <a:lnTo>
                      <a:pt x="70" y="110"/>
                    </a:lnTo>
                    <a:lnTo>
                      <a:pt x="82" y="116"/>
                    </a:lnTo>
                    <a:lnTo>
                      <a:pt x="92" y="124"/>
                    </a:lnTo>
                    <a:lnTo>
                      <a:pt x="102" y="124"/>
                    </a:lnTo>
                    <a:lnTo>
                      <a:pt x="110" y="118"/>
                    </a:lnTo>
                    <a:lnTo>
                      <a:pt x="120" y="110"/>
                    </a:lnTo>
                    <a:lnTo>
                      <a:pt x="122" y="114"/>
                    </a:lnTo>
                    <a:lnTo>
                      <a:pt x="126" y="114"/>
                    </a:lnTo>
                    <a:lnTo>
                      <a:pt x="130" y="114"/>
                    </a:lnTo>
                    <a:lnTo>
                      <a:pt x="134" y="108"/>
                    </a:lnTo>
                    <a:lnTo>
                      <a:pt x="136" y="104"/>
                    </a:lnTo>
                    <a:lnTo>
                      <a:pt x="138" y="108"/>
                    </a:lnTo>
                    <a:lnTo>
                      <a:pt x="138" y="116"/>
                    </a:lnTo>
                    <a:lnTo>
                      <a:pt x="134" y="118"/>
                    </a:lnTo>
                    <a:lnTo>
                      <a:pt x="136" y="128"/>
                    </a:lnTo>
                    <a:lnTo>
                      <a:pt x="138" y="128"/>
                    </a:lnTo>
                    <a:lnTo>
                      <a:pt x="138" y="128"/>
                    </a:lnTo>
                    <a:lnTo>
                      <a:pt x="138" y="128"/>
                    </a:lnTo>
                    <a:close/>
                    <a:moveTo>
                      <a:pt x="252" y="68"/>
                    </a:moveTo>
                    <a:lnTo>
                      <a:pt x="252" y="68"/>
                    </a:lnTo>
                    <a:lnTo>
                      <a:pt x="248" y="80"/>
                    </a:lnTo>
                    <a:lnTo>
                      <a:pt x="234" y="80"/>
                    </a:lnTo>
                    <a:lnTo>
                      <a:pt x="230" y="78"/>
                    </a:lnTo>
                    <a:lnTo>
                      <a:pt x="236" y="72"/>
                    </a:lnTo>
                    <a:lnTo>
                      <a:pt x="252" y="68"/>
                    </a:lnTo>
                    <a:lnTo>
                      <a:pt x="252" y="68"/>
                    </a:lnTo>
                    <a:lnTo>
                      <a:pt x="252" y="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4" name="Freeform 1492"/>
              <p:cNvSpPr/>
              <p:nvPr/>
            </p:nvSpPr>
            <p:spPr bwMode="auto">
              <a:xfrm>
                <a:off x="828675" y="3352800"/>
                <a:ext cx="92075" cy="200025"/>
              </a:xfrm>
              <a:custGeom>
                <a:avLst/>
                <a:gdLst>
                  <a:gd name="T0" fmla="*/ 58 w 58"/>
                  <a:gd name="T1" fmla="*/ 74 h 126"/>
                  <a:gd name="T2" fmla="*/ 58 w 58"/>
                  <a:gd name="T3" fmla="*/ 74 h 126"/>
                  <a:gd name="T4" fmla="*/ 56 w 58"/>
                  <a:gd name="T5" fmla="*/ 74 h 126"/>
                  <a:gd name="T6" fmla="*/ 54 w 58"/>
                  <a:gd name="T7" fmla="*/ 74 h 126"/>
                  <a:gd name="T8" fmla="*/ 46 w 58"/>
                  <a:gd name="T9" fmla="*/ 68 h 126"/>
                  <a:gd name="T10" fmla="*/ 46 w 58"/>
                  <a:gd name="T11" fmla="*/ 64 h 126"/>
                  <a:gd name="T12" fmla="*/ 44 w 58"/>
                  <a:gd name="T13" fmla="*/ 58 h 126"/>
                  <a:gd name="T14" fmla="*/ 48 w 58"/>
                  <a:gd name="T15" fmla="*/ 56 h 126"/>
                  <a:gd name="T16" fmla="*/ 52 w 58"/>
                  <a:gd name="T17" fmla="*/ 56 h 126"/>
                  <a:gd name="T18" fmla="*/ 56 w 58"/>
                  <a:gd name="T19" fmla="*/ 34 h 126"/>
                  <a:gd name="T20" fmla="*/ 48 w 58"/>
                  <a:gd name="T21" fmla="*/ 34 h 126"/>
                  <a:gd name="T22" fmla="*/ 48 w 58"/>
                  <a:gd name="T23" fmla="*/ 28 h 126"/>
                  <a:gd name="T24" fmla="*/ 48 w 58"/>
                  <a:gd name="T25" fmla="*/ 22 h 126"/>
                  <a:gd name="T26" fmla="*/ 58 w 58"/>
                  <a:gd name="T27" fmla="*/ 6 h 126"/>
                  <a:gd name="T28" fmla="*/ 56 w 58"/>
                  <a:gd name="T29" fmla="*/ 6 h 126"/>
                  <a:gd name="T30" fmla="*/ 52 w 58"/>
                  <a:gd name="T31" fmla="*/ 8 h 126"/>
                  <a:gd name="T32" fmla="*/ 46 w 58"/>
                  <a:gd name="T33" fmla="*/ 8 h 126"/>
                  <a:gd name="T34" fmla="*/ 46 w 58"/>
                  <a:gd name="T35" fmla="*/ 2 h 126"/>
                  <a:gd name="T36" fmla="*/ 42 w 58"/>
                  <a:gd name="T37" fmla="*/ 0 h 126"/>
                  <a:gd name="T38" fmla="*/ 30 w 58"/>
                  <a:gd name="T39" fmla="*/ 2 h 126"/>
                  <a:gd name="T40" fmla="*/ 24 w 58"/>
                  <a:gd name="T41" fmla="*/ 6 h 126"/>
                  <a:gd name="T42" fmla="*/ 16 w 58"/>
                  <a:gd name="T43" fmla="*/ 6 h 126"/>
                  <a:gd name="T44" fmla="*/ 10 w 58"/>
                  <a:gd name="T45" fmla="*/ 2 h 126"/>
                  <a:gd name="T46" fmla="*/ 8 w 58"/>
                  <a:gd name="T47" fmla="*/ 10 h 126"/>
                  <a:gd name="T48" fmla="*/ 10 w 58"/>
                  <a:gd name="T49" fmla="*/ 12 h 126"/>
                  <a:gd name="T50" fmla="*/ 10 w 58"/>
                  <a:gd name="T51" fmla="*/ 18 h 126"/>
                  <a:gd name="T52" fmla="*/ 14 w 58"/>
                  <a:gd name="T53" fmla="*/ 20 h 126"/>
                  <a:gd name="T54" fmla="*/ 14 w 58"/>
                  <a:gd name="T55" fmla="*/ 26 h 126"/>
                  <a:gd name="T56" fmla="*/ 16 w 58"/>
                  <a:gd name="T57" fmla="*/ 40 h 126"/>
                  <a:gd name="T58" fmla="*/ 16 w 58"/>
                  <a:gd name="T59" fmla="*/ 44 h 126"/>
                  <a:gd name="T60" fmla="*/ 14 w 58"/>
                  <a:gd name="T61" fmla="*/ 44 h 126"/>
                  <a:gd name="T62" fmla="*/ 14 w 58"/>
                  <a:gd name="T63" fmla="*/ 48 h 126"/>
                  <a:gd name="T64" fmla="*/ 10 w 58"/>
                  <a:gd name="T65" fmla="*/ 54 h 126"/>
                  <a:gd name="T66" fmla="*/ 6 w 58"/>
                  <a:gd name="T67" fmla="*/ 56 h 126"/>
                  <a:gd name="T68" fmla="*/ 0 w 58"/>
                  <a:gd name="T69" fmla="*/ 56 h 126"/>
                  <a:gd name="T70" fmla="*/ 0 w 58"/>
                  <a:gd name="T71" fmla="*/ 60 h 126"/>
                  <a:gd name="T72" fmla="*/ 2 w 58"/>
                  <a:gd name="T73" fmla="*/ 76 h 126"/>
                  <a:gd name="T74" fmla="*/ 6 w 58"/>
                  <a:gd name="T75" fmla="*/ 76 h 126"/>
                  <a:gd name="T76" fmla="*/ 8 w 58"/>
                  <a:gd name="T77" fmla="*/ 78 h 126"/>
                  <a:gd name="T78" fmla="*/ 14 w 58"/>
                  <a:gd name="T79" fmla="*/ 92 h 126"/>
                  <a:gd name="T80" fmla="*/ 20 w 58"/>
                  <a:gd name="T81" fmla="*/ 94 h 126"/>
                  <a:gd name="T82" fmla="*/ 26 w 58"/>
                  <a:gd name="T83" fmla="*/ 126 h 126"/>
                  <a:gd name="T84" fmla="*/ 30 w 58"/>
                  <a:gd name="T85" fmla="*/ 124 h 126"/>
                  <a:gd name="T86" fmla="*/ 34 w 58"/>
                  <a:gd name="T87" fmla="*/ 120 h 126"/>
                  <a:gd name="T88" fmla="*/ 36 w 58"/>
                  <a:gd name="T89" fmla="*/ 116 h 126"/>
                  <a:gd name="T90" fmla="*/ 36 w 58"/>
                  <a:gd name="T91" fmla="*/ 112 h 126"/>
                  <a:gd name="T92" fmla="*/ 36 w 58"/>
                  <a:gd name="T93" fmla="*/ 98 h 126"/>
                  <a:gd name="T94" fmla="*/ 38 w 58"/>
                  <a:gd name="T95" fmla="*/ 98 h 126"/>
                  <a:gd name="T96" fmla="*/ 44 w 58"/>
                  <a:gd name="T97" fmla="*/ 96 h 126"/>
                  <a:gd name="T98" fmla="*/ 46 w 58"/>
                  <a:gd name="T99" fmla="*/ 94 h 126"/>
                  <a:gd name="T100" fmla="*/ 52 w 58"/>
                  <a:gd name="T101" fmla="*/ 92 h 126"/>
                  <a:gd name="T102" fmla="*/ 54 w 58"/>
                  <a:gd name="T103" fmla="*/ 88 h 126"/>
                  <a:gd name="T104" fmla="*/ 56 w 58"/>
                  <a:gd name="T105" fmla="*/ 86 h 126"/>
                  <a:gd name="T106" fmla="*/ 54 w 58"/>
                  <a:gd name="T107" fmla="*/ 82 h 126"/>
                  <a:gd name="T108" fmla="*/ 58 w 58"/>
                  <a:gd name="T109" fmla="*/ 74 h 126"/>
                  <a:gd name="T110" fmla="*/ 58 w 58"/>
                  <a:gd name="T111" fmla="*/ 74 h 126"/>
                  <a:gd name="T112" fmla="*/ 58 w 58"/>
                  <a:gd name="T113"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126">
                    <a:moveTo>
                      <a:pt x="58" y="74"/>
                    </a:moveTo>
                    <a:lnTo>
                      <a:pt x="58" y="74"/>
                    </a:lnTo>
                    <a:lnTo>
                      <a:pt x="56" y="74"/>
                    </a:lnTo>
                    <a:lnTo>
                      <a:pt x="54" y="74"/>
                    </a:lnTo>
                    <a:lnTo>
                      <a:pt x="46" y="68"/>
                    </a:lnTo>
                    <a:lnTo>
                      <a:pt x="46" y="64"/>
                    </a:lnTo>
                    <a:lnTo>
                      <a:pt x="44" y="58"/>
                    </a:lnTo>
                    <a:lnTo>
                      <a:pt x="48" y="56"/>
                    </a:lnTo>
                    <a:lnTo>
                      <a:pt x="52" y="56"/>
                    </a:lnTo>
                    <a:lnTo>
                      <a:pt x="56" y="34"/>
                    </a:lnTo>
                    <a:lnTo>
                      <a:pt x="48" y="34"/>
                    </a:lnTo>
                    <a:lnTo>
                      <a:pt x="48" y="28"/>
                    </a:lnTo>
                    <a:lnTo>
                      <a:pt x="48" y="22"/>
                    </a:lnTo>
                    <a:lnTo>
                      <a:pt x="58" y="6"/>
                    </a:lnTo>
                    <a:lnTo>
                      <a:pt x="56" y="6"/>
                    </a:lnTo>
                    <a:lnTo>
                      <a:pt x="52" y="8"/>
                    </a:lnTo>
                    <a:lnTo>
                      <a:pt x="46" y="8"/>
                    </a:lnTo>
                    <a:lnTo>
                      <a:pt x="46" y="2"/>
                    </a:lnTo>
                    <a:lnTo>
                      <a:pt x="42" y="0"/>
                    </a:lnTo>
                    <a:lnTo>
                      <a:pt x="30" y="2"/>
                    </a:lnTo>
                    <a:lnTo>
                      <a:pt x="24" y="6"/>
                    </a:lnTo>
                    <a:lnTo>
                      <a:pt x="16" y="6"/>
                    </a:lnTo>
                    <a:lnTo>
                      <a:pt x="10" y="2"/>
                    </a:lnTo>
                    <a:lnTo>
                      <a:pt x="8" y="10"/>
                    </a:lnTo>
                    <a:lnTo>
                      <a:pt x="10" y="12"/>
                    </a:lnTo>
                    <a:lnTo>
                      <a:pt x="10" y="18"/>
                    </a:lnTo>
                    <a:lnTo>
                      <a:pt x="14" y="20"/>
                    </a:lnTo>
                    <a:lnTo>
                      <a:pt x="14" y="26"/>
                    </a:lnTo>
                    <a:lnTo>
                      <a:pt x="16" y="40"/>
                    </a:lnTo>
                    <a:lnTo>
                      <a:pt x="16" y="44"/>
                    </a:lnTo>
                    <a:lnTo>
                      <a:pt x="14" y="44"/>
                    </a:lnTo>
                    <a:lnTo>
                      <a:pt x="14" y="48"/>
                    </a:lnTo>
                    <a:lnTo>
                      <a:pt x="10" y="54"/>
                    </a:lnTo>
                    <a:lnTo>
                      <a:pt x="6" y="56"/>
                    </a:lnTo>
                    <a:lnTo>
                      <a:pt x="0" y="56"/>
                    </a:lnTo>
                    <a:lnTo>
                      <a:pt x="0" y="60"/>
                    </a:lnTo>
                    <a:lnTo>
                      <a:pt x="2" y="76"/>
                    </a:lnTo>
                    <a:lnTo>
                      <a:pt x="6" y="76"/>
                    </a:lnTo>
                    <a:lnTo>
                      <a:pt x="8" y="78"/>
                    </a:lnTo>
                    <a:lnTo>
                      <a:pt x="14" y="92"/>
                    </a:lnTo>
                    <a:lnTo>
                      <a:pt x="20" y="94"/>
                    </a:lnTo>
                    <a:lnTo>
                      <a:pt x="26" y="126"/>
                    </a:lnTo>
                    <a:lnTo>
                      <a:pt x="30" y="124"/>
                    </a:lnTo>
                    <a:lnTo>
                      <a:pt x="34" y="120"/>
                    </a:lnTo>
                    <a:lnTo>
                      <a:pt x="36" y="116"/>
                    </a:lnTo>
                    <a:lnTo>
                      <a:pt x="36" y="112"/>
                    </a:lnTo>
                    <a:lnTo>
                      <a:pt x="36" y="98"/>
                    </a:lnTo>
                    <a:lnTo>
                      <a:pt x="38" y="98"/>
                    </a:lnTo>
                    <a:lnTo>
                      <a:pt x="44" y="96"/>
                    </a:lnTo>
                    <a:lnTo>
                      <a:pt x="46" y="94"/>
                    </a:lnTo>
                    <a:lnTo>
                      <a:pt x="52" y="92"/>
                    </a:lnTo>
                    <a:lnTo>
                      <a:pt x="54" y="88"/>
                    </a:lnTo>
                    <a:lnTo>
                      <a:pt x="56" y="86"/>
                    </a:lnTo>
                    <a:lnTo>
                      <a:pt x="54" y="82"/>
                    </a:lnTo>
                    <a:lnTo>
                      <a:pt x="58" y="74"/>
                    </a:lnTo>
                    <a:lnTo>
                      <a:pt x="58" y="74"/>
                    </a:lnTo>
                    <a:lnTo>
                      <a:pt x="58" y="7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5" name="Freeform 1493"/>
              <p:cNvSpPr/>
              <p:nvPr/>
            </p:nvSpPr>
            <p:spPr bwMode="auto">
              <a:xfrm>
                <a:off x="654050" y="4108450"/>
                <a:ext cx="47625" cy="180975"/>
              </a:xfrm>
              <a:custGeom>
                <a:avLst/>
                <a:gdLst>
                  <a:gd name="T0" fmla="*/ 30 w 30"/>
                  <a:gd name="T1" fmla="*/ 104 h 114"/>
                  <a:gd name="T2" fmla="*/ 30 w 30"/>
                  <a:gd name="T3" fmla="*/ 104 h 114"/>
                  <a:gd name="T4" fmla="*/ 28 w 30"/>
                  <a:gd name="T5" fmla="*/ 98 h 114"/>
                  <a:gd name="T6" fmla="*/ 28 w 30"/>
                  <a:gd name="T7" fmla="*/ 96 h 114"/>
                  <a:gd name="T8" fmla="*/ 26 w 30"/>
                  <a:gd name="T9" fmla="*/ 86 h 114"/>
                  <a:gd name="T10" fmla="*/ 26 w 30"/>
                  <a:gd name="T11" fmla="*/ 80 h 114"/>
                  <a:gd name="T12" fmla="*/ 28 w 30"/>
                  <a:gd name="T13" fmla="*/ 74 h 114"/>
                  <a:gd name="T14" fmla="*/ 28 w 30"/>
                  <a:gd name="T15" fmla="*/ 70 h 114"/>
                  <a:gd name="T16" fmla="*/ 28 w 30"/>
                  <a:gd name="T17" fmla="*/ 62 h 114"/>
                  <a:gd name="T18" fmla="*/ 26 w 30"/>
                  <a:gd name="T19" fmla="*/ 56 h 114"/>
                  <a:gd name="T20" fmla="*/ 28 w 30"/>
                  <a:gd name="T21" fmla="*/ 50 h 114"/>
                  <a:gd name="T22" fmla="*/ 28 w 30"/>
                  <a:gd name="T23" fmla="*/ 42 h 114"/>
                  <a:gd name="T24" fmla="*/ 28 w 30"/>
                  <a:gd name="T25" fmla="*/ 38 h 114"/>
                  <a:gd name="T26" fmla="*/ 26 w 30"/>
                  <a:gd name="T27" fmla="*/ 36 h 114"/>
                  <a:gd name="T28" fmla="*/ 26 w 30"/>
                  <a:gd name="T29" fmla="*/ 32 h 114"/>
                  <a:gd name="T30" fmla="*/ 26 w 30"/>
                  <a:gd name="T31" fmla="*/ 24 h 114"/>
                  <a:gd name="T32" fmla="*/ 26 w 30"/>
                  <a:gd name="T33" fmla="*/ 20 h 114"/>
                  <a:gd name="T34" fmla="*/ 16 w 30"/>
                  <a:gd name="T35" fmla="*/ 18 h 114"/>
                  <a:gd name="T36" fmla="*/ 16 w 30"/>
                  <a:gd name="T37" fmla="*/ 2 h 114"/>
                  <a:gd name="T38" fmla="*/ 10 w 30"/>
                  <a:gd name="T39" fmla="*/ 2 h 114"/>
                  <a:gd name="T40" fmla="*/ 2 w 30"/>
                  <a:gd name="T41" fmla="*/ 0 h 114"/>
                  <a:gd name="T42" fmla="*/ 2 w 30"/>
                  <a:gd name="T43" fmla="*/ 8 h 114"/>
                  <a:gd name="T44" fmla="*/ 0 w 30"/>
                  <a:gd name="T45" fmla="*/ 14 h 114"/>
                  <a:gd name="T46" fmla="*/ 2 w 30"/>
                  <a:gd name="T47" fmla="*/ 14 h 114"/>
                  <a:gd name="T48" fmla="*/ 6 w 30"/>
                  <a:gd name="T49" fmla="*/ 18 h 114"/>
                  <a:gd name="T50" fmla="*/ 8 w 30"/>
                  <a:gd name="T51" fmla="*/ 24 h 114"/>
                  <a:gd name="T52" fmla="*/ 8 w 30"/>
                  <a:gd name="T53" fmla="*/ 32 h 114"/>
                  <a:gd name="T54" fmla="*/ 8 w 30"/>
                  <a:gd name="T55" fmla="*/ 36 h 114"/>
                  <a:gd name="T56" fmla="*/ 6 w 30"/>
                  <a:gd name="T57" fmla="*/ 38 h 114"/>
                  <a:gd name="T58" fmla="*/ 8 w 30"/>
                  <a:gd name="T59" fmla="*/ 42 h 114"/>
                  <a:gd name="T60" fmla="*/ 10 w 30"/>
                  <a:gd name="T61" fmla="*/ 44 h 114"/>
                  <a:gd name="T62" fmla="*/ 6 w 30"/>
                  <a:gd name="T63" fmla="*/ 50 h 114"/>
                  <a:gd name="T64" fmla="*/ 6 w 30"/>
                  <a:gd name="T65" fmla="*/ 52 h 114"/>
                  <a:gd name="T66" fmla="*/ 8 w 30"/>
                  <a:gd name="T67" fmla="*/ 56 h 114"/>
                  <a:gd name="T68" fmla="*/ 10 w 30"/>
                  <a:gd name="T69" fmla="*/ 62 h 114"/>
                  <a:gd name="T70" fmla="*/ 12 w 30"/>
                  <a:gd name="T71" fmla="*/ 68 h 114"/>
                  <a:gd name="T72" fmla="*/ 10 w 30"/>
                  <a:gd name="T73" fmla="*/ 80 h 114"/>
                  <a:gd name="T74" fmla="*/ 10 w 30"/>
                  <a:gd name="T75" fmla="*/ 86 h 114"/>
                  <a:gd name="T76" fmla="*/ 10 w 30"/>
                  <a:gd name="T77" fmla="*/ 88 h 114"/>
                  <a:gd name="T78" fmla="*/ 10 w 30"/>
                  <a:gd name="T79" fmla="*/ 90 h 114"/>
                  <a:gd name="T80" fmla="*/ 10 w 30"/>
                  <a:gd name="T81" fmla="*/ 92 h 114"/>
                  <a:gd name="T82" fmla="*/ 20 w 30"/>
                  <a:gd name="T83" fmla="*/ 108 h 114"/>
                  <a:gd name="T84" fmla="*/ 20 w 30"/>
                  <a:gd name="T85" fmla="*/ 114 h 114"/>
                  <a:gd name="T86" fmla="*/ 24 w 30"/>
                  <a:gd name="T87" fmla="*/ 114 h 114"/>
                  <a:gd name="T88" fmla="*/ 28 w 30"/>
                  <a:gd name="T89" fmla="*/ 108 h 114"/>
                  <a:gd name="T90" fmla="*/ 30 w 30"/>
                  <a:gd name="T91" fmla="*/ 104 h 114"/>
                  <a:gd name="T92" fmla="*/ 30 w 30"/>
                  <a:gd name="T93" fmla="*/ 104 h 114"/>
                  <a:gd name="T94" fmla="*/ 30 w 30"/>
                  <a:gd name="T95" fmla="*/ 10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114">
                    <a:moveTo>
                      <a:pt x="30" y="104"/>
                    </a:moveTo>
                    <a:lnTo>
                      <a:pt x="30" y="104"/>
                    </a:lnTo>
                    <a:lnTo>
                      <a:pt x="28" y="98"/>
                    </a:lnTo>
                    <a:lnTo>
                      <a:pt x="28" y="96"/>
                    </a:lnTo>
                    <a:lnTo>
                      <a:pt x="26" y="86"/>
                    </a:lnTo>
                    <a:lnTo>
                      <a:pt x="26" y="80"/>
                    </a:lnTo>
                    <a:lnTo>
                      <a:pt x="28" y="74"/>
                    </a:lnTo>
                    <a:lnTo>
                      <a:pt x="28" y="70"/>
                    </a:lnTo>
                    <a:lnTo>
                      <a:pt x="28" y="62"/>
                    </a:lnTo>
                    <a:lnTo>
                      <a:pt x="26" y="56"/>
                    </a:lnTo>
                    <a:lnTo>
                      <a:pt x="28" y="50"/>
                    </a:lnTo>
                    <a:lnTo>
                      <a:pt x="28" y="42"/>
                    </a:lnTo>
                    <a:lnTo>
                      <a:pt x="28" y="38"/>
                    </a:lnTo>
                    <a:lnTo>
                      <a:pt x="26" y="36"/>
                    </a:lnTo>
                    <a:lnTo>
                      <a:pt x="26" y="32"/>
                    </a:lnTo>
                    <a:lnTo>
                      <a:pt x="26" y="24"/>
                    </a:lnTo>
                    <a:lnTo>
                      <a:pt x="26" y="20"/>
                    </a:lnTo>
                    <a:lnTo>
                      <a:pt x="16" y="18"/>
                    </a:lnTo>
                    <a:lnTo>
                      <a:pt x="16" y="2"/>
                    </a:lnTo>
                    <a:lnTo>
                      <a:pt x="10" y="2"/>
                    </a:lnTo>
                    <a:lnTo>
                      <a:pt x="2" y="0"/>
                    </a:lnTo>
                    <a:lnTo>
                      <a:pt x="2" y="8"/>
                    </a:lnTo>
                    <a:lnTo>
                      <a:pt x="0" y="14"/>
                    </a:lnTo>
                    <a:lnTo>
                      <a:pt x="2" y="14"/>
                    </a:lnTo>
                    <a:lnTo>
                      <a:pt x="6" y="18"/>
                    </a:lnTo>
                    <a:lnTo>
                      <a:pt x="8" y="24"/>
                    </a:lnTo>
                    <a:lnTo>
                      <a:pt x="8" y="32"/>
                    </a:lnTo>
                    <a:lnTo>
                      <a:pt x="8" y="36"/>
                    </a:lnTo>
                    <a:lnTo>
                      <a:pt x="6" y="38"/>
                    </a:lnTo>
                    <a:lnTo>
                      <a:pt x="8" y="42"/>
                    </a:lnTo>
                    <a:lnTo>
                      <a:pt x="10" y="44"/>
                    </a:lnTo>
                    <a:lnTo>
                      <a:pt x="6" y="50"/>
                    </a:lnTo>
                    <a:lnTo>
                      <a:pt x="6" y="52"/>
                    </a:lnTo>
                    <a:lnTo>
                      <a:pt x="8" y="56"/>
                    </a:lnTo>
                    <a:lnTo>
                      <a:pt x="10" y="62"/>
                    </a:lnTo>
                    <a:lnTo>
                      <a:pt x="12" y="68"/>
                    </a:lnTo>
                    <a:lnTo>
                      <a:pt x="10" y="80"/>
                    </a:lnTo>
                    <a:lnTo>
                      <a:pt x="10" y="86"/>
                    </a:lnTo>
                    <a:lnTo>
                      <a:pt x="10" y="88"/>
                    </a:lnTo>
                    <a:lnTo>
                      <a:pt x="10" y="90"/>
                    </a:lnTo>
                    <a:lnTo>
                      <a:pt x="10" y="92"/>
                    </a:lnTo>
                    <a:lnTo>
                      <a:pt x="20" y="108"/>
                    </a:lnTo>
                    <a:lnTo>
                      <a:pt x="20" y="114"/>
                    </a:lnTo>
                    <a:lnTo>
                      <a:pt x="24" y="114"/>
                    </a:lnTo>
                    <a:lnTo>
                      <a:pt x="28" y="108"/>
                    </a:lnTo>
                    <a:lnTo>
                      <a:pt x="30" y="104"/>
                    </a:lnTo>
                    <a:lnTo>
                      <a:pt x="30" y="104"/>
                    </a:lnTo>
                    <a:lnTo>
                      <a:pt x="30" y="10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6" name="Freeform 1494"/>
              <p:cNvSpPr/>
              <p:nvPr/>
            </p:nvSpPr>
            <p:spPr bwMode="auto">
              <a:xfrm>
                <a:off x="2917825" y="3873500"/>
                <a:ext cx="177800" cy="425450"/>
              </a:xfrm>
              <a:custGeom>
                <a:avLst/>
                <a:gdLst>
                  <a:gd name="T0" fmla="*/ 18 w 112"/>
                  <a:gd name="T1" fmla="*/ 166 h 268"/>
                  <a:gd name="T2" fmla="*/ 14 w 112"/>
                  <a:gd name="T3" fmla="*/ 172 h 268"/>
                  <a:gd name="T4" fmla="*/ 10 w 112"/>
                  <a:gd name="T5" fmla="*/ 196 h 268"/>
                  <a:gd name="T6" fmla="*/ 8 w 112"/>
                  <a:gd name="T7" fmla="*/ 206 h 268"/>
                  <a:gd name="T8" fmla="*/ 20 w 112"/>
                  <a:gd name="T9" fmla="*/ 224 h 268"/>
                  <a:gd name="T10" fmla="*/ 36 w 112"/>
                  <a:gd name="T11" fmla="*/ 246 h 268"/>
                  <a:gd name="T12" fmla="*/ 40 w 112"/>
                  <a:gd name="T13" fmla="*/ 256 h 268"/>
                  <a:gd name="T14" fmla="*/ 48 w 112"/>
                  <a:gd name="T15" fmla="*/ 268 h 268"/>
                  <a:gd name="T16" fmla="*/ 54 w 112"/>
                  <a:gd name="T17" fmla="*/ 264 h 268"/>
                  <a:gd name="T18" fmla="*/ 58 w 112"/>
                  <a:gd name="T19" fmla="*/ 258 h 268"/>
                  <a:gd name="T20" fmla="*/ 54 w 112"/>
                  <a:gd name="T21" fmla="*/ 242 h 268"/>
                  <a:gd name="T22" fmla="*/ 50 w 112"/>
                  <a:gd name="T23" fmla="*/ 236 h 268"/>
                  <a:gd name="T24" fmla="*/ 38 w 112"/>
                  <a:gd name="T25" fmla="*/ 232 h 268"/>
                  <a:gd name="T26" fmla="*/ 36 w 112"/>
                  <a:gd name="T27" fmla="*/ 222 h 268"/>
                  <a:gd name="T28" fmla="*/ 28 w 112"/>
                  <a:gd name="T29" fmla="*/ 214 h 268"/>
                  <a:gd name="T30" fmla="*/ 20 w 112"/>
                  <a:gd name="T31" fmla="*/ 200 h 268"/>
                  <a:gd name="T32" fmla="*/ 26 w 112"/>
                  <a:gd name="T33" fmla="*/ 174 h 268"/>
                  <a:gd name="T34" fmla="*/ 30 w 112"/>
                  <a:gd name="T35" fmla="*/ 130 h 268"/>
                  <a:gd name="T36" fmla="*/ 40 w 112"/>
                  <a:gd name="T37" fmla="*/ 124 h 268"/>
                  <a:gd name="T38" fmla="*/ 46 w 112"/>
                  <a:gd name="T39" fmla="*/ 128 h 268"/>
                  <a:gd name="T40" fmla="*/ 48 w 112"/>
                  <a:gd name="T41" fmla="*/ 138 h 268"/>
                  <a:gd name="T42" fmla="*/ 54 w 112"/>
                  <a:gd name="T43" fmla="*/ 138 h 268"/>
                  <a:gd name="T44" fmla="*/ 58 w 112"/>
                  <a:gd name="T45" fmla="*/ 138 h 268"/>
                  <a:gd name="T46" fmla="*/ 64 w 112"/>
                  <a:gd name="T47" fmla="*/ 146 h 268"/>
                  <a:gd name="T48" fmla="*/ 68 w 112"/>
                  <a:gd name="T49" fmla="*/ 154 h 268"/>
                  <a:gd name="T50" fmla="*/ 64 w 112"/>
                  <a:gd name="T51" fmla="*/ 136 h 268"/>
                  <a:gd name="T52" fmla="*/ 66 w 112"/>
                  <a:gd name="T53" fmla="*/ 114 h 268"/>
                  <a:gd name="T54" fmla="*/ 76 w 112"/>
                  <a:gd name="T55" fmla="*/ 110 h 268"/>
                  <a:gd name="T56" fmla="*/ 86 w 112"/>
                  <a:gd name="T57" fmla="*/ 110 h 268"/>
                  <a:gd name="T58" fmla="*/ 96 w 112"/>
                  <a:gd name="T59" fmla="*/ 100 h 268"/>
                  <a:gd name="T60" fmla="*/ 110 w 112"/>
                  <a:gd name="T61" fmla="*/ 96 h 268"/>
                  <a:gd name="T62" fmla="*/ 112 w 112"/>
                  <a:gd name="T63" fmla="*/ 90 h 268"/>
                  <a:gd name="T64" fmla="*/ 106 w 112"/>
                  <a:gd name="T65" fmla="*/ 74 h 268"/>
                  <a:gd name="T66" fmla="*/ 102 w 112"/>
                  <a:gd name="T67" fmla="*/ 66 h 268"/>
                  <a:gd name="T68" fmla="*/ 96 w 112"/>
                  <a:gd name="T69" fmla="*/ 54 h 268"/>
                  <a:gd name="T70" fmla="*/ 92 w 112"/>
                  <a:gd name="T71" fmla="*/ 36 h 268"/>
                  <a:gd name="T72" fmla="*/ 82 w 112"/>
                  <a:gd name="T73" fmla="*/ 32 h 268"/>
                  <a:gd name="T74" fmla="*/ 72 w 112"/>
                  <a:gd name="T75" fmla="*/ 26 h 268"/>
                  <a:gd name="T76" fmla="*/ 64 w 112"/>
                  <a:gd name="T77" fmla="*/ 30 h 268"/>
                  <a:gd name="T78" fmla="*/ 56 w 112"/>
                  <a:gd name="T79" fmla="*/ 38 h 268"/>
                  <a:gd name="T80" fmla="*/ 48 w 112"/>
                  <a:gd name="T81" fmla="*/ 32 h 268"/>
                  <a:gd name="T82" fmla="*/ 42 w 112"/>
                  <a:gd name="T83" fmla="*/ 28 h 268"/>
                  <a:gd name="T84" fmla="*/ 40 w 112"/>
                  <a:gd name="T85" fmla="*/ 20 h 268"/>
                  <a:gd name="T86" fmla="*/ 46 w 112"/>
                  <a:gd name="T87" fmla="*/ 8 h 268"/>
                  <a:gd name="T88" fmla="*/ 38 w 112"/>
                  <a:gd name="T89" fmla="*/ 8 h 268"/>
                  <a:gd name="T90" fmla="*/ 26 w 112"/>
                  <a:gd name="T91" fmla="*/ 2 h 268"/>
                  <a:gd name="T92" fmla="*/ 18 w 112"/>
                  <a:gd name="T93" fmla="*/ 0 h 268"/>
                  <a:gd name="T94" fmla="*/ 14 w 112"/>
                  <a:gd name="T95" fmla="*/ 12 h 268"/>
                  <a:gd name="T96" fmla="*/ 8 w 112"/>
                  <a:gd name="T97" fmla="*/ 18 h 268"/>
                  <a:gd name="T98" fmla="*/ 0 w 112"/>
                  <a:gd name="T99" fmla="*/ 22 h 268"/>
                  <a:gd name="T100" fmla="*/ 2 w 112"/>
                  <a:gd name="T101" fmla="*/ 38 h 268"/>
                  <a:gd name="T102" fmla="*/ 2 w 112"/>
                  <a:gd name="T103" fmla="*/ 60 h 268"/>
                  <a:gd name="T104" fmla="*/ 14 w 112"/>
                  <a:gd name="T105" fmla="*/ 76 h 268"/>
                  <a:gd name="T106" fmla="*/ 8 w 112"/>
                  <a:gd name="T107" fmla="*/ 86 h 268"/>
                  <a:gd name="T108" fmla="*/ 14 w 112"/>
                  <a:gd name="T109" fmla="*/ 114 h 268"/>
                  <a:gd name="T110" fmla="*/ 26 w 112"/>
                  <a:gd name="T111" fmla="*/ 132 h 268"/>
                  <a:gd name="T112" fmla="*/ 22 w 112"/>
                  <a:gd name="T113" fmla="*/ 150 h 268"/>
                  <a:gd name="T114" fmla="*/ 18 w 112"/>
                  <a:gd name="T115" fmla="*/ 166 h 268"/>
                  <a:gd name="T116" fmla="*/ 18 w 112"/>
                  <a:gd name="T117" fmla="*/ 1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 h="268">
                    <a:moveTo>
                      <a:pt x="18" y="166"/>
                    </a:moveTo>
                    <a:lnTo>
                      <a:pt x="18" y="166"/>
                    </a:lnTo>
                    <a:lnTo>
                      <a:pt x="18" y="172"/>
                    </a:lnTo>
                    <a:lnTo>
                      <a:pt x="14" y="172"/>
                    </a:lnTo>
                    <a:lnTo>
                      <a:pt x="14" y="192"/>
                    </a:lnTo>
                    <a:lnTo>
                      <a:pt x="10" y="196"/>
                    </a:lnTo>
                    <a:lnTo>
                      <a:pt x="8" y="202"/>
                    </a:lnTo>
                    <a:lnTo>
                      <a:pt x="8" y="206"/>
                    </a:lnTo>
                    <a:lnTo>
                      <a:pt x="12" y="214"/>
                    </a:lnTo>
                    <a:lnTo>
                      <a:pt x="20" y="224"/>
                    </a:lnTo>
                    <a:lnTo>
                      <a:pt x="28" y="236"/>
                    </a:lnTo>
                    <a:lnTo>
                      <a:pt x="36" y="246"/>
                    </a:lnTo>
                    <a:lnTo>
                      <a:pt x="36" y="258"/>
                    </a:lnTo>
                    <a:lnTo>
                      <a:pt x="40" y="256"/>
                    </a:lnTo>
                    <a:lnTo>
                      <a:pt x="48" y="260"/>
                    </a:lnTo>
                    <a:lnTo>
                      <a:pt x="48" y="268"/>
                    </a:lnTo>
                    <a:lnTo>
                      <a:pt x="50" y="268"/>
                    </a:lnTo>
                    <a:lnTo>
                      <a:pt x="54" y="264"/>
                    </a:lnTo>
                    <a:lnTo>
                      <a:pt x="58" y="264"/>
                    </a:lnTo>
                    <a:lnTo>
                      <a:pt x="58" y="258"/>
                    </a:lnTo>
                    <a:lnTo>
                      <a:pt x="58" y="250"/>
                    </a:lnTo>
                    <a:lnTo>
                      <a:pt x="54" y="242"/>
                    </a:lnTo>
                    <a:lnTo>
                      <a:pt x="54" y="240"/>
                    </a:lnTo>
                    <a:lnTo>
                      <a:pt x="50" y="236"/>
                    </a:lnTo>
                    <a:lnTo>
                      <a:pt x="42" y="236"/>
                    </a:lnTo>
                    <a:lnTo>
                      <a:pt x="38" y="232"/>
                    </a:lnTo>
                    <a:lnTo>
                      <a:pt x="38" y="228"/>
                    </a:lnTo>
                    <a:lnTo>
                      <a:pt x="36" y="222"/>
                    </a:lnTo>
                    <a:lnTo>
                      <a:pt x="36" y="214"/>
                    </a:lnTo>
                    <a:lnTo>
                      <a:pt x="28" y="214"/>
                    </a:lnTo>
                    <a:lnTo>
                      <a:pt x="22" y="200"/>
                    </a:lnTo>
                    <a:lnTo>
                      <a:pt x="20" y="200"/>
                    </a:lnTo>
                    <a:lnTo>
                      <a:pt x="20" y="188"/>
                    </a:lnTo>
                    <a:lnTo>
                      <a:pt x="26" y="174"/>
                    </a:lnTo>
                    <a:lnTo>
                      <a:pt x="32" y="148"/>
                    </a:lnTo>
                    <a:lnTo>
                      <a:pt x="30" y="130"/>
                    </a:lnTo>
                    <a:lnTo>
                      <a:pt x="30" y="128"/>
                    </a:lnTo>
                    <a:lnTo>
                      <a:pt x="40" y="124"/>
                    </a:lnTo>
                    <a:lnTo>
                      <a:pt x="42" y="128"/>
                    </a:lnTo>
                    <a:lnTo>
                      <a:pt x="46" y="128"/>
                    </a:lnTo>
                    <a:lnTo>
                      <a:pt x="46" y="132"/>
                    </a:lnTo>
                    <a:lnTo>
                      <a:pt x="48" y="138"/>
                    </a:lnTo>
                    <a:lnTo>
                      <a:pt x="50" y="138"/>
                    </a:lnTo>
                    <a:lnTo>
                      <a:pt x="54" y="138"/>
                    </a:lnTo>
                    <a:lnTo>
                      <a:pt x="58" y="136"/>
                    </a:lnTo>
                    <a:lnTo>
                      <a:pt x="58" y="138"/>
                    </a:lnTo>
                    <a:lnTo>
                      <a:pt x="58" y="142"/>
                    </a:lnTo>
                    <a:lnTo>
                      <a:pt x="64" y="146"/>
                    </a:lnTo>
                    <a:lnTo>
                      <a:pt x="68" y="148"/>
                    </a:lnTo>
                    <a:lnTo>
                      <a:pt x="68" y="154"/>
                    </a:lnTo>
                    <a:lnTo>
                      <a:pt x="68" y="142"/>
                    </a:lnTo>
                    <a:lnTo>
                      <a:pt x="64" y="136"/>
                    </a:lnTo>
                    <a:lnTo>
                      <a:pt x="64" y="122"/>
                    </a:lnTo>
                    <a:lnTo>
                      <a:pt x="66" y="114"/>
                    </a:lnTo>
                    <a:lnTo>
                      <a:pt x="68" y="112"/>
                    </a:lnTo>
                    <a:lnTo>
                      <a:pt x="76" y="110"/>
                    </a:lnTo>
                    <a:lnTo>
                      <a:pt x="82" y="110"/>
                    </a:lnTo>
                    <a:lnTo>
                      <a:pt x="86" y="110"/>
                    </a:lnTo>
                    <a:lnTo>
                      <a:pt x="94" y="104"/>
                    </a:lnTo>
                    <a:lnTo>
                      <a:pt x="96" y="100"/>
                    </a:lnTo>
                    <a:lnTo>
                      <a:pt x="106" y="100"/>
                    </a:lnTo>
                    <a:lnTo>
                      <a:pt x="110" y="96"/>
                    </a:lnTo>
                    <a:lnTo>
                      <a:pt x="112" y="92"/>
                    </a:lnTo>
                    <a:lnTo>
                      <a:pt x="112" y="90"/>
                    </a:lnTo>
                    <a:lnTo>
                      <a:pt x="110" y="82"/>
                    </a:lnTo>
                    <a:lnTo>
                      <a:pt x="106" y="74"/>
                    </a:lnTo>
                    <a:lnTo>
                      <a:pt x="106" y="72"/>
                    </a:lnTo>
                    <a:lnTo>
                      <a:pt x="102" y="66"/>
                    </a:lnTo>
                    <a:lnTo>
                      <a:pt x="100" y="60"/>
                    </a:lnTo>
                    <a:lnTo>
                      <a:pt x="96" y="54"/>
                    </a:lnTo>
                    <a:lnTo>
                      <a:pt x="96" y="46"/>
                    </a:lnTo>
                    <a:lnTo>
                      <a:pt x="92" y="36"/>
                    </a:lnTo>
                    <a:lnTo>
                      <a:pt x="86" y="36"/>
                    </a:lnTo>
                    <a:lnTo>
                      <a:pt x="82" y="32"/>
                    </a:lnTo>
                    <a:lnTo>
                      <a:pt x="78" y="26"/>
                    </a:lnTo>
                    <a:lnTo>
                      <a:pt x="72" y="26"/>
                    </a:lnTo>
                    <a:lnTo>
                      <a:pt x="68" y="30"/>
                    </a:lnTo>
                    <a:lnTo>
                      <a:pt x="64" y="30"/>
                    </a:lnTo>
                    <a:lnTo>
                      <a:pt x="60" y="38"/>
                    </a:lnTo>
                    <a:lnTo>
                      <a:pt x="56" y="38"/>
                    </a:lnTo>
                    <a:lnTo>
                      <a:pt x="54" y="36"/>
                    </a:lnTo>
                    <a:lnTo>
                      <a:pt x="48" y="32"/>
                    </a:lnTo>
                    <a:lnTo>
                      <a:pt x="42" y="32"/>
                    </a:lnTo>
                    <a:lnTo>
                      <a:pt x="42" y="28"/>
                    </a:lnTo>
                    <a:lnTo>
                      <a:pt x="40" y="22"/>
                    </a:lnTo>
                    <a:lnTo>
                      <a:pt x="40" y="20"/>
                    </a:lnTo>
                    <a:lnTo>
                      <a:pt x="48" y="12"/>
                    </a:lnTo>
                    <a:lnTo>
                      <a:pt x="46" y="8"/>
                    </a:lnTo>
                    <a:lnTo>
                      <a:pt x="40" y="8"/>
                    </a:lnTo>
                    <a:lnTo>
                      <a:pt x="38" y="8"/>
                    </a:lnTo>
                    <a:lnTo>
                      <a:pt x="38" y="2"/>
                    </a:lnTo>
                    <a:lnTo>
                      <a:pt x="26" y="2"/>
                    </a:lnTo>
                    <a:lnTo>
                      <a:pt x="22" y="0"/>
                    </a:lnTo>
                    <a:lnTo>
                      <a:pt x="18" y="0"/>
                    </a:lnTo>
                    <a:lnTo>
                      <a:pt x="14" y="8"/>
                    </a:lnTo>
                    <a:lnTo>
                      <a:pt x="14" y="12"/>
                    </a:lnTo>
                    <a:lnTo>
                      <a:pt x="12" y="12"/>
                    </a:lnTo>
                    <a:lnTo>
                      <a:pt x="8" y="18"/>
                    </a:lnTo>
                    <a:lnTo>
                      <a:pt x="2" y="18"/>
                    </a:lnTo>
                    <a:lnTo>
                      <a:pt x="0" y="22"/>
                    </a:lnTo>
                    <a:lnTo>
                      <a:pt x="2" y="32"/>
                    </a:lnTo>
                    <a:lnTo>
                      <a:pt x="2" y="38"/>
                    </a:lnTo>
                    <a:lnTo>
                      <a:pt x="0" y="48"/>
                    </a:lnTo>
                    <a:lnTo>
                      <a:pt x="2" y="60"/>
                    </a:lnTo>
                    <a:lnTo>
                      <a:pt x="8" y="68"/>
                    </a:lnTo>
                    <a:lnTo>
                      <a:pt x="14" y="76"/>
                    </a:lnTo>
                    <a:lnTo>
                      <a:pt x="14" y="84"/>
                    </a:lnTo>
                    <a:lnTo>
                      <a:pt x="8" y="86"/>
                    </a:lnTo>
                    <a:lnTo>
                      <a:pt x="10" y="102"/>
                    </a:lnTo>
                    <a:lnTo>
                      <a:pt x="14" y="114"/>
                    </a:lnTo>
                    <a:lnTo>
                      <a:pt x="20" y="122"/>
                    </a:lnTo>
                    <a:lnTo>
                      <a:pt x="26" y="132"/>
                    </a:lnTo>
                    <a:lnTo>
                      <a:pt x="26" y="142"/>
                    </a:lnTo>
                    <a:lnTo>
                      <a:pt x="22" y="150"/>
                    </a:lnTo>
                    <a:lnTo>
                      <a:pt x="20" y="158"/>
                    </a:lnTo>
                    <a:lnTo>
                      <a:pt x="18" y="166"/>
                    </a:lnTo>
                    <a:lnTo>
                      <a:pt x="18" y="166"/>
                    </a:lnTo>
                    <a:lnTo>
                      <a:pt x="18" y="16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7" name="Freeform 1495"/>
              <p:cNvSpPr>
                <a:spLocks noEditPoints="1"/>
              </p:cNvSpPr>
              <p:nvPr/>
            </p:nvSpPr>
            <p:spPr bwMode="auto">
              <a:xfrm>
                <a:off x="1333500" y="4498975"/>
                <a:ext cx="250825" cy="298450"/>
              </a:xfrm>
              <a:custGeom>
                <a:avLst/>
                <a:gdLst>
                  <a:gd name="T0" fmla="*/ 128 w 158"/>
                  <a:gd name="T1" fmla="*/ 38 h 188"/>
                  <a:gd name="T2" fmla="*/ 120 w 158"/>
                  <a:gd name="T3" fmla="*/ 30 h 188"/>
                  <a:gd name="T4" fmla="*/ 72 w 158"/>
                  <a:gd name="T5" fmla="*/ 0 h 188"/>
                  <a:gd name="T6" fmla="*/ 64 w 158"/>
                  <a:gd name="T7" fmla="*/ 10 h 188"/>
                  <a:gd name="T8" fmla="*/ 72 w 158"/>
                  <a:gd name="T9" fmla="*/ 20 h 188"/>
                  <a:gd name="T10" fmla="*/ 64 w 158"/>
                  <a:gd name="T11" fmla="*/ 26 h 188"/>
                  <a:gd name="T12" fmla="*/ 60 w 158"/>
                  <a:gd name="T13" fmla="*/ 24 h 188"/>
                  <a:gd name="T14" fmla="*/ 40 w 158"/>
                  <a:gd name="T15" fmla="*/ 24 h 188"/>
                  <a:gd name="T16" fmla="*/ 32 w 158"/>
                  <a:gd name="T17" fmla="*/ 16 h 188"/>
                  <a:gd name="T18" fmla="*/ 24 w 158"/>
                  <a:gd name="T19" fmla="*/ 10 h 188"/>
                  <a:gd name="T20" fmla="*/ 22 w 158"/>
                  <a:gd name="T21" fmla="*/ 28 h 188"/>
                  <a:gd name="T22" fmla="*/ 28 w 158"/>
                  <a:gd name="T23" fmla="*/ 34 h 188"/>
                  <a:gd name="T24" fmla="*/ 20 w 158"/>
                  <a:gd name="T25" fmla="*/ 46 h 188"/>
                  <a:gd name="T26" fmla="*/ 2 w 158"/>
                  <a:gd name="T27" fmla="*/ 56 h 188"/>
                  <a:gd name="T28" fmla="*/ 12 w 158"/>
                  <a:gd name="T29" fmla="*/ 90 h 188"/>
                  <a:gd name="T30" fmla="*/ 18 w 158"/>
                  <a:gd name="T31" fmla="*/ 108 h 188"/>
                  <a:gd name="T32" fmla="*/ 36 w 158"/>
                  <a:gd name="T33" fmla="*/ 126 h 188"/>
                  <a:gd name="T34" fmla="*/ 38 w 158"/>
                  <a:gd name="T35" fmla="*/ 134 h 188"/>
                  <a:gd name="T36" fmla="*/ 48 w 158"/>
                  <a:gd name="T37" fmla="*/ 138 h 188"/>
                  <a:gd name="T38" fmla="*/ 66 w 158"/>
                  <a:gd name="T39" fmla="*/ 146 h 188"/>
                  <a:gd name="T40" fmla="*/ 72 w 158"/>
                  <a:gd name="T41" fmla="*/ 152 h 188"/>
                  <a:gd name="T42" fmla="*/ 72 w 158"/>
                  <a:gd name="T43" fmla="*/ 178 h 188"/>
                  <a:gd name="T44" fmla="*/ 74 w 158"/>
                  <a:gd name="T45" fmla="*/ 188 h 188"/>
                  <a:gd name="T46" fmla="*/ 90 w 158"/>
                  <a:gd name="T47" fmla="*/ 182 h 188"/>
                  <a:gd name="T48" fmla="*/ 94 w 158"/>
                  <a:gd name="T49" fmla="*/ 188 h 188"/>
                  <a:gd name="T50" fmla="*/ 120 w 158"/>
                  <a:gd name="T51" fmla="*/ 182 h 188"/>
                  <a:gd name="T52" fmla="*/ 126 w 158"/>
                  <a:gd name="T53" fmla="*/ 182 h 188"/>
                  <a:gd name="T54" fmla="*/ 136 w 158"/>
                  <a:gd name="T55" fmla="*/ 174 h 188"/>
                  <a:gd name="T56" fmla="*/ 150 w 158"/>
                  <a:gd name="T57" fmla="*/ 172 h 188"/>
                  <a:gd name="T58" fmla="*/ 156 w 158"/>
                  <a:gd name="T59" fmla="*/ 160 h 188"/>
                  <a:gd name="T60" fmla="*/ 146 w 158"/>
                  <a:gd name="T61" fmla="*/ 146 h 188"/>
                  <a:gd name="T62" fmla="*/ 144 w 158"/>
                  <a:gd name="T63" fmla="*/ 106 h 188"/>
                  <a:gd name="T64" fmla="*/ 136 w 158"/>
                  <a:gd name="T65" fmla="*/ 90 h 188"/>
                  <a:gd name="T66" fmla="*/ 136 w 158"/>
                  <a:gd name="T67" fmla="*/ 66 h 188"/>
                  <a:gd name="T68" fmla="*/ 144 w 158"/>
                  <a:gd name="T69" fmla="*/ 52 h 188"/>
                  <a:gd name="T70" fmla="*/ 54 w 158"/>
                  <a:gd name="T71" fmla="*/ 112 h 188"/>
                  <a:gd name="T72" fmla="*/ 48 w 158"/>
                  <a:gd name="T73" fmla="*/ 110 h 188"/>
                  <a:gd name="T74" fmla="*/ 50 w 158"/>
                  <a:gd name="T75" fmla="*/ 108 h 188"/>
                  <a:gd name="T76" fmla="*/ 140 w 158"/>
                  <a:gd name="T77" fmla="*/ 82 h 188"/>
                  <a:gd name="T78" fmla="*/ 144 w 158"/>
                  <a:gd name="T79" fmla="*/ 90 h 188"/>
                  <a:gd name="T80" fmla="*/ 140 w 158"/>
                  <a:gd name="T81" fmla="*/ 82 h 188"/>
                  <a:gd name="T82" fmla="*/ 78 w 158"/>
                  <a:gd name="T83" fmla="*/ 44 h 188"/>
                  <a:gd name="T84" fmla="*/ 78 w 158"/>
                  <a:gd name="T85" fmla="*/ 48 h 188"/>
                  <a:gd name="T86" fmla="*/ 78 w 158"/>
                  <a:gd name="T87" fmla="*/ 44 h 188"/>
                  <a:gd name="T88" fmla="*/ 54 w 158"/>
                  <a:gd name="T89" fmla="*/ 10 h 188"/>
                  <a:gd name="T90" fmla="*/ 60 w 158"/>
                  <a:gd name="T91" fmla="*/ 10 h 188"/>
                  <a:gd name="T92" fmla="*/ 54 w 158"/>
                  <a:gd name="T93" fmla="*/ 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 h="188">
                    <a:moveTo>
                      <a:pt x="144" y="52"/>
                    </a:moveTo>
                    <a:lnTo>
                      <a:pt x="128" y="42"/>
                    </a:lnTo>
                    <a:lnTo>
                      <a:pt x="128" y="38"/>
                    </a:lnTo>
                    <a:lnTo>
                      <a:pt x="126" y="38"/>
                    </a:lnTo>
                    <a:lnTo>
                      <a:pt x="120" y="36"/>
                    </a:lnTo>
                    <a:lnTo>
                      <a:pt x="120" y="30"/>
                    </a:lnTo>
                    <a:lnTo>
                      <a:pt x="120" y="26"/>
                    </a:lnTo>
                    <a:lnTo>
                      <a:pt x="120" y="24"/>
                    </a:lnTo>
                    <a:lnTo>
                      <a:pt x="72" y="0"/>
                    </a:lnTo>
                    <a:lnTo>
                      <a:pt x="68" y="8"/>
                    </a:lnTo>
                    <a:lnTo>
                      <a:pt x="66" y="8"/>
                    </a:lnTo>
                    <a:lnTo>
                      <a:pt x="64" y="10"/>
                    </a:lnTo>
                    <a:lnTo>
                      <a:pt x="66" y="12"/>
                    </a:lnTo>
                    <a:lnTo>
                      <a:pt x="72" y="16"/>
                    </a:lnTo>
                    <a:lnTo>
                      <a:pt x="72" y="20"/>
                    </a:lnTo>
                    <a:lnTo>
                      <a:pt x="68" y="18"/>
                    </a:lnTo>
                    <a:lnTo>
                      <a:pt x="64" y="20"/>
                    </a:lnTo>
                    <a:lnTo>
                      <a:pt x="64" y="26"/>
                    </a:lnTo>
                    <a:lnTo>
                      <a:pt x="64" y="34"/>
                    </a:lnTo>
                    <a:lnTo>
                      <a:pt x="60" y="28"/>
                    </a:lnTo>
                    <a:lnTo>
                      <a:pt x="60" y="24"/>
                    </a:lnTo>
                    <a:lnTo>
                      <a:pt x="48" y="18"/>
                    </a:lnTo>
                    <a:lnTo>
                      <a:pt x="48" y="24"/>
                    </a:lnTo>
                    <a:lnTo>
                      <a:pt x="40" y="24"/>
                    </a:lnTo>
                    <a:lnTo>
                      <a:pt x="42" y="30"/>
                    </a:lnTo>
                    <a:lnTo>
                      <a:pt x="36" y="30"/>
                    </a:lnTo>
                    <a:lnTo>
                      <a:pt x="32" y="16"/>
                    </a:lnTo>
                    <a:lnTo>
                      <a:pt x="32" y="0"/>
                    </a:lnTo>
                    <a:lnTo>
                      <a:pt x="20" y="2"/>
                    </a:lnTo>
                    <a:lnTo>
                      <a:pt x="24" y="10"/>
                    </a:lnTo>
                    <a:lnTo>
                      <a:pt x="22" y="18"/>
                    </a:lnTo>
                    <a:lnTo>
                      <a:pt x="22" y="24"/>
                    </a:lnTo>
                    <a:lnTo>
                      <a:pt x="22" y="28"/>
                    </a:lnTo>
                    <a:lnTo>
                      <a:pt x="22" y="30"/>
                    </a:lnTo>
                    <a:lnTo>
                      <a:pt x="24" y="34"/>
                    </a:lnTo>
                    <a:lnTo>
                      <a:pt x="28" y="34"/>
                    </a:lnTo>
                    <a:lnTo>
                      <a:pt x="30" y="34"/>
                    </a:lnTo>
                    <a:lnTo>
                      <a:pt x="24" y="42"/>
                    </a:lnTo>
                    <a:lnTo>
                      <a:pt x="20" y="46"/>
                    </a:lnTo>
                    <a:lnTo>
                      <a:pt x="18" y="54"/>
                    </a:lnTo>
                    <a:lnTo>
                      <a:pt x="12" y="56"/>
                    </a:lnTo>
                    <a:lnTo>
                      <a:pt x="2" y="56"/>
                    </a:lnTo>
                    <a:lnTo>
                      <a:pt x="0" y="84"/>
                    </a:lnTo>
                    <a:lnTo>
                      <a:pt x="10" y="88"/>
                    </a:lnTo>
                    <a:lnTo>
                      <a:pt x="12" y="90"/>
                    </a:lnTo>
                    <a:lnTo>
                      <a:pt x="18" y="92"/>
                    </a:lnTo>
                    <a:lnTo>
                      <a:pt x="18" y="100"/>
                    </a:lnTo>
                    <a:lnTo>
                      <a:pt x="18" y="108"/>
                    </a:lnTo>
                    <a:lnTo>
                      <a:pt x="22" y="116"/>
                    </a:lnTo>
                    <a:lnTo>
                      <a:pt x="30" y="124"/>
                    </a:lnTo>
                    <a:lnTo>
                      <a:pt x="36" y="126"/>
                    </a:lnTo>
                    <a:lnTo>
                      <a:pt x="36" y="128"/>
                    </a:lnTo>
                    <a:lnTo>
                      <a:pt x="36" y="130"/>
                    </a:lnTo>
                    <a:lnTo>
                      <a:pt x="38" y="134"/>
                    </a:lnTo>
                    <a:lnTo>
                      <a:pt x="40" y="134"/>
                    </a:lnTo>
                    <a:lnTo>
                      <a:pt x="42" y="136"/>
                    </a:lnTo>
                    <a:lnTo>
                      <a:pt x="48" y="138"/>
                    </a:lnTo>
                    <a:lnTo>
                      <a:pt x="56" y="142"/>
                    </a:lnTo>
                    <a:lnTo>
                      <a:pt x="64" y="144"/>
                    </a:lnTo>
                    <a:lnTo>
                      <a:pt x="66" y="146"/>
                    </a:lnTo>
                    <a:lnTo>
                      <a:pt x="68" y="146"/>
                    </a:lnTo>
                    <a:lnTo>
                      <a:pt x="72" y="148"/>
                    </a:lnTo>
                    <a:lnTo>
                      <a:pt x="72" y="152"/>
                    </a:lnTo>
                    <a:lnTo>
                      <a:pt x="72" y="154"/>
                    </a:lnTo>
                    <a:lnTo>
                      <a:pt x="72" y="164"/>
                    </a:lnTo>
                    <a:lnTo>
                      <a:pt x="72" y="178"/>
                    </a:lnTo>
                    <a:lnTo>
                      <a:pt x="72" y="184"/>
                    </a:lnTo>
                    <a:lnTo>
                      <a:pt x="72" y="188"/>
                    </a:lnTo>
                    <a:lnTo>
                      <a:pt x="74" y="188"/>
                    </a:lnTo>
                    <a:lnTo>
                      <a:pt x="82" y="184"/>
                    </a:lnTo>
                    <a:lnTo>
                      <a:pt x="86" y="182"/>
                    </a:lnTo>
                    <a:lnTo>
                      <a:pt x="90" y="182"/>
                    </a:lnTo>
                    <a:lnTo>
                      <a:pt x="90" y="184"/>
                    </a:lnTo>
                    <a:lnTo>
                      <a:pt x="92" y="188"/>
                    </a:lnTo>
                    <a:lnTo>
                      <a:pt x="94" y="188"/>
                    </a:lnTo>
                    <a:lnTo>
                      <a:pt x="104" y="188"/>
                    </a:lnTo>
                    <a:lnTo>
                      <a:pt x="114" y="184"/>
                    </a:lnTo>
                    <a:lnTo>
                      <a:pt x="120" y="182"/>
                    </a:lnTo>
                    <a:lnTo>
                      <a:pt x="120" y="180"/>
                    </a:lnTo>
                    <a:lnTo>
                      <a:pt x="122" y="180"/>
                    </a:lnTo>
                    <a:lnTo>
                      <a:pt x="126" y="182"/>
                    </a:lnTo>
                    <a:lnTo>
                      <a:pt x="128" y="180"/>
                    </a:lnTo>
                    <a:lnTo>
                      <a:pt x="130" y="178"/>
                    </a:lnTo>
                    <a:lnTo>
                      <a:pt x="136" y="174"/>
                    </a:lnTo>
                    <a:lnTo>
                      <a:pt x="140" y="174"/>
                    </a:lnTo>
                    <a:lnTo>
                      <a:pt x="146" y="172"/>
                    </a:lnTo>
                    <a:lnTo>
                      <a:pt x="150" y="172"/>
                    </a:lnTo>
                    <a:lnTo>
                      <a:pt x="156" y="170"/>
                    </a:lnTo>
                    <a:lnTo>
                      <a:pt x="158" y="164"/>
                    </a:lnTo>
                    <a:lnTo>
                      <a:pt x="156" y="160"/>
                    </a:lnTo>
                    <a:lnTo>
                      <a:pt x="154" y="156"/>
                    </a:lnTo>
                    <a:lnTo>
                      <a:pt x="150" y="152"/>
                    </a:lnTo>
                    <a:lnTo>
                      <a:pt x="146" y="146"/>
                    </a:lnTo>
                    <a:lnTo>
                      <a:pt x="140" y="142"/>
                    </a:lnTo>
                    <a:lnTo>
                      <a:pt x="140" y="110"/>
                    </a:lnTo>
                    <a:lnTo>
                      <a:pt x="144" y="106"/>
                    </a:lnTo>
                    <a:lnTo>
                      <a:pt x="146" y="102"/>
                    </a:lnTo>
                    <a:lnTo>
                      <a:pt x="140" y="94"/>
                    </a:lnTo>
                    <a:lnTo>
                      <a:pt x="136" y="90"/>
                    </a:lnTo>
                    <a:lnTo>
                      <a:pt x="132" y="88"/>
                    </a:lnTo>
                    <a:lnTo>
                      <a:pt x="132" y="78"/>
                    </a:lnTo>
                    <a:lnTo>
                      <a:pt x="136" y="66"/>
                    </a:lnTo>
                    <a:lnTo>
                      <a:pt x="144" y="52"/>
                    </a:lnTo>
                    <a:lnTo>
                      <a:pt x="144" y="52"/>
                    </a:lnTo>
                    <a:lnTo>
                      <a:pt x="144" y="52"/>
                    </a:lnTo>
                    <a:close/>
                    <a:moveTo>
                      <a:pt x="50" y="108"/>
                    </a:moveTo>
                    <a:lnTo>
                      <a:pt x="50" y="108"/>
                    </a:lnTo>
                    <a:lnTo>
                      <a:pt x="54" y="112"/>
                    </a:lnTo>
                    <a:lnTo>
                      <a:pt x="54" y="116"/>
                    </a:lnTo>
                    <a:lnTo>
                      <a:pt x="50" y="116"/>
                    </a:lnTo>
                    <a:lnTo>
                      <a:pt x="48" y="110"/>
                    </a:lnTo>
                    <a:lnTo>
                      <a:pt x="48" y="108"/>
                    </a:lnTo>
                    <a:lnTo>
                      <a:pt x="50" y="108"/>
                    </a:lnTo>
                    <a:lnTo>
                      <a:pt x="50" y="108"/>
                    </a:lnTo>
                    <a:lnTo>
                      <a:pt x="50" y="108"/>
                    </a:lnTo>
                    <a:close/>
                    <a:moveTo>
                      <a:pt x="140" y="82"/>
                    </a:moveTo>
                    <a:lnTo>
                      <a:pt x="140" y="82"/>
                    </a:lnTo>
                    <a:lnTo>
                      <a:pt x="140" y="84"/>
                    </a:lnTo>
                    <a:lnTo>
                      <a:pt x="140" y="90"/>
                    </a:lnTo>
                    <a:lnTo>
                      <a:pt x="144" y="90"/>
                    </a:lnTo>
                    <a:lnTo>
                      <a:pt x="144" y="88"/>
                    </a:lnTo>
                    <a:lnTo>
                      <a:pt x="140" y="82"/>
                    </a:lnTo>
                    <a:lnTo>
                      <a:pt x="140" y="82"/>
                    </a:lnTo>
                    <a:lnTo>
                      <a:pt x="140" y="82"/>
                    </a:lnTo>
                    <a:close/>
                    <a:moveTo>
                      <a:pt x="78" y="44"/>
                    </a:moveTo>
                    <a:lnTo>
                      <a:pt x="78" y="44"/>
                    </a:lnTo>
                    <a:lnTo>
                      <a:pt x="82" y="44"/>
                    </a:lnTo>
                    <a:lnTo>
                      <a:pt x="82" y="46"/>
                    </a:lnTo>
                    <a:lnTo>
                      <a:pt x="78" y="48"/>
                    </a:lnTo>
                    <a:lnTo>
                      <a:pt x="76" y="48"/>
                    </a:lnTo>
                    <a:lnTo>
                      <a:pt x="74" y="46"/>
                    </a:lnTo>
                    <a:lnTo>
                      <a:pt x="78" y="44"/>
                    </a:lnTo>
                    <a:lnTo>
                      <a:pt x="78" y="44"/>
                    </a:lnTo>
                    <a:lnTo>
                      <a:pt x="78" y="44"/>
                    </a:lnTo>
                    <a:close/>
                    <a:moveTo>
                      <a:pt x="54" y="10"/>
                    </a:moveTo>
                    <a:lnTo>
                      <a:pt x="54" y="10"/>
                    </a:lnTo>
                    <a:lnTo>
                      <a:pt x="60" y="16"/>
                    </a:lnTo>
                    <a:lnTo>
                      <a:pt x="60" y="10"/>
                    </a:lnTo>
                    <a:lnTo>
                      <a:pt x="54" y="10"/>
                    </a:lnTo>
                    <a:lnTo>
                      <a:pt x="54" y="10"/>
                    </a:lnTo>
                    <a:lnTo>
                      <a:pt x="54"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8" name="Freeform 1496"/>
              <p:cNvSpPr/>
              <p:nvPr/>
            </p:nvSpPr>
            <p:spPr bwMode="auto">
              <a:xfrm>
                <a:off x="2209800" y="3219450"/>
                <a:ext cx="171450" cy="174625"/>
              </a:xfrm>
              <a:custGeom>
                <a:avLst/>
                <a:gdLst>
                  <a:gd name="T0" fmla="*/ 84 w 108"/>
                  <a:gd name="T1" fmla="*/ 38 h 110"/>
                  <a:gd name="T2" fmla="*/ 84 w 108"/>
                  <a:gd name="T3" fmla="*/ 50 h 110"/>
                  <a:gd name="T4" fmla="*/ 100 w 108"/>
                  <a:gd name="T5" fmla="*/ 50 h 110"/>
                  <a:gd name="T6" fmla="*/ 100 w 108"/>
                  <a:gd name="T7" fmla="*/ 58 h 110"/>
                  <a:gd name="T8" fmla="*/ 102 w 108"/>
                  <a:gd name="T9" fmla="*/ 70 h 110"/>
                  <a:gd name="T10" fmla="*/ 106 w 108"/>
                  <a:gd name="T11" fmla="*/ 82 h 110"/>
                  <a:gd name="T12" fmla="*/ 102 w 108"/>
                  <a:gd name="T13" fmla="*/ 90 h 110"/>
                  <a:gd name="T14" fmla="*/ 80 w 108"/>
                  <a:gd name="T15" fmla="*/ 86 h 110"/>
                  <a:gd name="T16" fmla="*/ 64 w 108"/>
                  <a:gd name="T17" fmla="*/ 94 h 110"/>
                  <a:gd name="T18" fmla="*/ 56 w 108"/>
                  <a:gd name="T19" fmla="*/ 102 h 110"/>
                  <a:gd name="T20" fmla="*/ 42 w 108"/>
                  <a:gd name="T21" fmla="*/ 110 h 110"/>
                  <a:gd name="T22" fmla="*/ 38 w 108"/>
                  <a:gd name="T23" fmla="*/ 92 h 110"/>
                  <a:gd name="T24" fmla="*/ 36 w 108"/>
                  <a:gd name="T25" fmla="*/ 82 h 110"/>
                  <a:gd name="T26" fmla="*/ 28 w 108"/>
                  <a:gd name="T27" fmla="*/ 74 h 110"/>
                  <a:gd name="T28" fmla="*/ 24 w 108"/>
                  <a:gd name="T29" fmla="*/ 82 h 110"/>
                  <a:gd name="T30" fmla="*/ 10 w 108"/>
                  <a:gd name="T31" fmla="*/ 84 h 110"/>
                  <a:gd name="T32" fmla="*/ 10 w 108"/>
                  <a:gd name="T33" fmla="*/ 76 h 110"/>
                  <a:gd name="T34" fmla="*/ 16 w 108"/>
                  <a:gd name="T35" fmla="*/ 70 h 110"/>
                  <a:gd name="T36" fmla="*/ 16 w 108"/>
                  <a:gd name="T37" fmla="*/ 64 h 110"/>
                  <a:gd name="T38" fmla="*/ 12 w 108"/>
                  <a:gd name="T39" fmla="*/ 60 h 110"/>
                  <a:gd name="T40" fmla="*/ 16 w 108"/>
                  <a:gd name="T41" fmla="*/ 52 h 110"/>
                  <a:gd name="T42" fmla="*/ 6 w 108"/>
                  <a:gd name="T43" fmla="*/ 52 h 110"/>
                  <a:gd name="T44" fmla="*/ 0 w 108"/>
                  <a:gd name="T45" fmla="*/ 44 h 110"/>
                  <a:gd name="T46" fmla="*/ 2 w 108"/>
                  <a:gd name="T47" fmla="*/ 40 h 110"/>
                  <a:gd name="T48" fmla="*/ 10 w 108"/>
                  <a:gd name="T49" fmla="*/ 40 h 110"/>
                  <a:gd name="T50" fmla="*/ 12 w 108"/>
                  <a:gd name="T51" fmla="*/ 40 h 110"/>
                  <a:gd name="T52" fmla="*/ 24 w 108"/>
                  <a:gd name="T53" fmla="*/ 32 h 110"/>
                  <a:gd name="T54" fmla="*/ 20 w 108"/>
                  <a:gd name="T55" fmla="*/ 30 h 110"/>
                  <a:gd name="T56" fmla="*/ 26 w 108"/>
                  <a:gd name="T57" fmla="*/ 24 h 110"/>
                  <a:gd name="T58" fmla="*/ 28 w 108"/>
                  <a:gd name="T59" fmla="*/ 22 h 110"/>
                  <a:gd name="T60" fmla="*/ 26 w 108"/>
                  <a:gd name="T61" fmla="*/ 16 h 110"/>
                  <a:gd name="T62" fmla="*/ 26 w 108"/>
                  <a:gd name="T63" fmla="*/ 8 h 110"/>
                  <a:gd name="T64" fmla="*/ 36 w 108"/>
                  <a:gd name="T65" fmla="*/ 12 h 110"/>
                  <a:gd name="T66" fmla="*/ 42 w 108"/>
                  <a:gd name="T67" fmla="*/ 8 h 110"/>
                  <a:gd name="T68" fmla="*/ 46 w 108"/>
                  <a:gd name="T69" fmla="*/ 0 h 110"/>
                  <a:gd name="T70" fmla="*/ 42 w 108"/>
                  <a:gd name="T71" fmla="*/ 14 h 110"/>
                  <a:gd name="T72" fmla="*/ 46 w 108"/>
                  <a:gd name="T73" fmla="*/ 22 h 110"/>
                  <a:gd name="T74" fmla="*/ 38 w 108"/>
                  <a:gd name="T75" fmla="*/ 24 h 110"/>
                  <a:gd name="T76" fmla="*/ 36 w 108"/>
                  <a:gd name="T77" fmla="*/ 34 h 110"/>
                  <a:gd name="T78" fmla="*/ 46 w 108"/>
                  <a:gd name="T79" fmla="*/ 34 h 110"/>
                  <a:gd name="T80" fmla="*/ 48 w 108"/>
                  <a:gd name="T81" fmla="*/ 38 h 110"/>
                  <a:gd name="T82" fmla="*/ 56 w 108"/>
                  <a:gd name="T83" fmla="*/ 34 h 110"/>
                  <a:gd name="T84" fmla="*/ 62 w 108"/>
                  <a:gd name="T85" fmla="*/ 40 h 110"/>
                  <a:gd name="T86" fmla="*/ 70 w 108"/>
                  <a:gd name="T87" fmla="*/ 40 h 110"/>
                  <a:gd name="T88" fmla="*/ 80 w 108"/>
                  <a:gd name="T89" fmla="*/ 38 h 110"/>
                  <a:gd name="T90" fmla="*/ 84 w 108"/>
                  <a:gd name="T91" fmla="*/ 3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10">
                    <a:moveTo>
                      <a:pt x="84" y="38"/>
                    </a:moveTo>
                    <a:lnTo>
                      <a:pt x="84" y="38"/>
                    </a:lnTo>
                    <a:lnTo>
                      <a:pt x="88" y="44"/>
                    </a:lnTo>
                    <a:lnTo>
                      <a:pt x="84" y="50"/>
                    </a:lnTo>
                    <a:lnTo>
                      <a:pt x="90" y="56"/>
                    </a:lnTo>
                    <a:lnTo>
                      <a:pt x="100" y="50"/>
                    </a:lnTo>
                    <a:lnTo>
                      <a:pt x="102" y="52"/>
                    </a:lnTo>
                    <a:lnTo>
                      <a:pt x="100" y="58"/>
                    </a:lnTo>
                    <a:lnTo>
                      <a:pt x="100" y="64"/>
                    </a:lnTo>
                    <a:lnTo>
                      <a:pt x="102" y="70"/>
                    </a:lnTo>
                    <a:lnTo>
                      <a:pt x="102" y="78"/>
                    </a:lnTo>
                    <a:lnTo>
                      <a:pt x="106" y="82"/>
                    </a:lnTo>
                    <a:lnTo>
                      <a:pt x="108" y="86"/>
                    </a:lnTo>
                    <a:lnTo>
                      <a:pt x="102" y="90"/>
                    </a:lnTo>
                    <a:lnTo>
                      <a:pt x="92" y="90"/>
                    </a:lnTo>
                    <a:lnTo>
                      <a:pt x="80" y="86"/>
                    </a:lnTo>
                    <a:lnTo>
                      <a:pt x="74" y="90"/>
                    </a:lnTo>
                    <a:lnTo>
                      <a:pt x="64" y="94"/>
                    </a:lnTo>
                    <a:lnTo>
                      <a:pt x="60" y="94"/>
                    </a:lnTo>
                    <a:lnTo>
                      <a:pt x="56" y="102"/>
                    </a:lnTo>
                    <a:lnTo>
                      <a:pt x="48" y="108"/>
                    </a:lnTo>
                    <a:lnTo>
                      <a:pt x="42" y="110"/>
                    </a:lnTo>
                    <a:lnTo>
                      <a:pt x="36" y="102"/>
                    </a:lnTo>
                    <a:lnTo>
                      <a:pt x="38" y="92"/>
                    </a:lnTo>
                    <a:lnTo>
                      <a:pt x="42" y="86"/>
                    </a:lnTo>
                    <a:lnTo>
                      <a:pt x="36" y="82"/>
                    </a:lnTo>
                    <a:lnTo>
                      <a:pt x="34" y="76"/>
                    </a:lnTo>
                    <a:lnTo>
                      <a:pt x="28" y="74"/>
                    </a:lnTo>
                    <a:lnTo>
                      <a:pt x="26" y="78"/>
                    </a:lnTo>
                    <a:lnTo>
                      <a:pt x="24" y="82"/>
                    </a:lnTo>
                    <a:lnTo>
                      <a:pt x="16" y="84"/>
                    </a:lnTo>
                    <a:lnTo>
                      <a:pt x="10" y="84"/>
                    </a:lnTo>
                    <a:lnTo>
                      <a:pt x="8" y="84"/>
                    </a:lnTo>
                    <a:lnTo>
                      <a:pt x="10" y="76"/>
                    </a:lnTo>
                    <a:lnTo>
                      <a:pt x="12" y="74"/>
                    </a:lnTo>
                    <a:lnTo>
                      <a:pt x="16" y="70"/>
                    </a:lnTo>
                    <a:lnTo>
                      <a:pt x="18" y="68"/>
                    </a:lnTo>
                    <a:lnTo>
                      <a:pt x="16" y="64"/>
                    </a:lnTo>
                    <a:lnTo>
                      <a:pt x="12" y="64"/>
                    </a:lnTo>
                    <a:lnTo>
                      <a:pt x="12" y="60"/>
                    </a:lnTo>
                    <a:lnTo>
                      <a:pt x="16" y="56"/>
                    </a:lnTo>
                    <a:lnTo>
                      <a:pt x="16" y="52"/>
                    </a:lnTo>
                    <a:lnTo>
                      <a:pt x="8" y="52"/>
                    </a:lnTo>
                    <a:lnTo>
                      <a:pt x="6" y="52"/>
                    </a:lnTo>
                    <a:lnTo>
                      <a:pt x="2" y="48"/>
                    </a:lnTo>
                    <a:lnTo>
                      <a:pt x="0" y="44"/>
                    </a:lnTo>
                    <a:lnTo>
                      <a:pt x="0" y="42"/>
                    </a:lnTo>
                    <a:lnTo>
                      <a:pt x="2" y="40"/>
                    </a:lnTo>
                    <a:lnTo>
                      <a:pt x="8" y="40"/>
                    </a:lnTo>
                    <a:lnTo>
                      <a:pt x="10" y="40"/>
                    </a:lnTo>
                    <a:lnTo>
                      <a:pt x="10" y="42"/>
                    </a:lnTo>
                    <a:lnTo>
                      <a:pt x="12" y="40"/>
                    </a:lnTo>
                    <a:lnTo>
                      <a:pt x="20" y="34"/>
                    </a:lnTo>
                    <a:lnTo>
                      <a:pt x="24" y="32"/>
                    </a:lnTo>
                    <a:lnTo>
                      <a:pt x="20" y="32"/>
                    </a:lnTo>
                    <a:lnTo>
                      <a:pt x="20" y="30"/>
                    </a:lnTo>
                    <a:lnTo>
                      <a:pt x="24" y="24"/>
                    </a:lnTo>
                    <a:lnTo>
                      <a:pt x="26" y="24"/>
                    </a:lnTo>
                    <a:lnTo>
                      <a:pt x="26" y="22"/>
                    </a:lnTo>
                    <a:lnTo>
                      <a:pt x="28" y="22"/>
                    </a:lnTo>
                    <a:lnTo>
                      <a:pt x="28" y="18"/>
                    </a:lnTo>
                    <a:lnTo>
                      <a:pt x="26" y="16"/>
                    </a:lnTo>
                    <a:lnTo>
                      <a:pt x="24" y="12"/>
                    </a:lnTo>
                    <a:lnTo>
                      <a:pt x="26" y="8"/>
                    </a:lnTo>
                    <a:lnTo>
                      <a:pt x="30" y="8"/>
                    </a:lnTo>
                    <a:lnTo>
                      <a:pt x="36" y="12"/>
                    </a:lnTo>
                    <a:lnTo>
                      <a:pt x="38" y="12"/>
                    </a:lnTo>
                    <a:lnTo>
                      <a:pt x="42" y="8"/>
                    </a:lnTo>
                    <a:lnTo>
                      <a:pt x="44" y="4"/>
                    </a:lnTo>
                    <a:lnTo>
                      <a:pt x="46" y="0"/>
                    </a:lnTo>
                    <a:lnTo>
                      <a:pt x="48" y="12"/>
                    </a:lnTo>
                    <a:lnTo>
                      <a:pt x="42" y="14"/>
                    </a:lnTo>
                    <a:lnTo>
                      <a:pt x="42" y="18"/>
                    </a:lnTo>
                    <a:lnTo>
                      <a:pt x="46" y="22"/>
                    </a:lnTo>
                    <a:lnTo>
                      <a:pt x="44" y="26"/>
                    </a:lnTo>
                    <a:lnTo>
                      <a:pt x="38" y="24"/>
                    </a:lnTo>
                    <a:lnTo>
                      <a:pt x="30" y="26"/>
                    </a:lnTo>
                    <a:lnTo>
                      <a:pt x="36" y="34"/>
                    </a:lnTo>
                    <a:lnTo>
                      <a:pt x="44" y="32"/>
                    </a:lnTo>
                    <a:lnTo>
                      <a:pt x="46" y="34"/>
                    </a:lnTo>
                    <a:lnTo>
                      <a:pt x="46" y="38"/>
                    </a:lnTo>
                    <a:lnTo>
                      <a:pt x="48" y="38"/>
                    </a:lnTo>
                    <a:lnTo>
                      <a:pt x="54" y="34"/>
                    </a:lnTo>
                    <a:lnTo>
                      <a:pt x="56" y="34"/>
                    </a:lnTo>
                    <a:lnTo>
                      <a:pt x="60" y="38"/>
                    </a:lnTo>
                    <a:lnTo>
                      <a:pt x="62" y="40"/>
                    </a:lnTo>
                    <a:lnTo>
                      <a:pt x="64" y="40"/>
                    </a:lnTo>
                    <a:lnTo>
                      <a:pt x="70" y="40"/>
                    </a:lnTo>
                    <a:lnTo>
                      <a:pt x="74" y="38"/>
                    </a:lnTo>
                    <a:lnTo>
                      <a:pt x="80" y="38"/>
                    </a:lnTo>
                    <a:lnTo>
                      <a:pt x="84" y="38"/>
                    </a:lnTo>
                    <a:lnTo>
                      <a:pt x="84" y="38"/>
                    </a:lnTo>
                    <a:lnTo>
                      <a:pt x="84" y="3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9" name="Freeform 1497"/>
              <p:cNvSpPr/>
              <p:nvPr/>
            </p:nvSpPr>
            <p:spPr bwMode="auto">
              <a:xfrm>
                <a:off x="3422650" y="3721100"/>
                <a:ext cx="41275" cy="95250"/>
              </a:xfrm>
              <a:custGeom>
                <a:avLst/>
                <a:gdLst>
                  <a:gd name="T0" fmla="*/ 18 w 26"/>
                  <a:gd name="T1" fmla="*/ 0 h 60"/>
                  <a:gd name="T2" fmla="*/ 18 w 26"/>
                  <a:gd name="T3" fmla="*/ 0 h 60"/>
                  <a:gd name="T4" fmla="*/ 10 w 26"/>
                  <a:gd name="T5" fmla="*/ 16 h 60"/>
                  <a:gd name="T6" fmla="*/ 4 w 26"/>
                  <a:gd name="T7" fmla="*/ 24 h 60"/>
                  <a:gd name="T8" fmla="*/ 2 w 26"/>
                  <a:gd name="T9" fmla="*/ 34 h 60"/>
                  <a:gd name="T10" fmla="*/ 0 w 26"/>
                  <a:gd name="T11" fmla="*/ 42 h 60"/>
                  <a:gd name="T12" fmla="*/ 2 w 26"/>
                  <a:gd name="T13" fmla="*/ 50 h 60"/>
                  <a:gd name="T14" fmla="*/ 8 w 26"/>
                  <a:gd name="T15" fmla="*/ 60 h 60"/>
                  <a:gd name="T16" fmla="*/ 12 w 26"/>
                  <a:gd name="T17" fmla="*/ 60 h 60"/>
                  <a:gd name="T18" fmla="*/ 18 w 26"/>
                  <a:gd name="T19" fmla="*/ 48 h 60"/>
                  <a:gd name="T20" fmla="*/ 20 w 26"/>
                  <a:gd name="T21" fmla="*/ 32 h 60"/>
                  <a:gd name="T22" fmla="*/ 26 w 26"/>
                  <a:gd name="T23" fmla="*/ 0 h 60"/>
                  <a:gd name="T24" fmla="*/ 18 w 26"/>
                  <a:gd name="T25" fmla="*/ 0 h 60"/>
                  <a:gd name="T26" fmla="*/ 18 w 26"/>
                  <a:gd name="T27" fmla="*/ 0 h 60"/>
                  <a:gd name="T28" fmla="*/ 18 w 26"/>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0">
                    <a:moveTo>
                      <a:pt x="18" y="0"/>
                    </a:moveTo>
                    <a:lnTo>
                      <a:pt x="18" y="0"/>
                    </a:lnTo>
                    <a:lnTo>
                      <a:pt x="10" y="16"/>
                    </a:lnTo>
                    <a:lnTo>
                      <a:pt x="4" y="24"/>
                    </a:lnTo>
                    <a:lnTo>
                      <a:pt x="2" y="34"/>
                    </a:lnTo>
                    <a:lnTo>
                      <a:pt x="0" y="42"/>
                    </a:lnTo>
                    <a:lnTo>
                      <a:pt x="2" y="50"/>
                    </a:lnTo>
                    <a:lnTo>
                      <a:pt x="8" y="60"/>
                    </a:lnTo>
                    <a:lnTo>
                      <a:pt x="12" y="60"/>
                    </a:lnTo>
                    <a:lnTo>
                      <a:pt x="18" y="48"/>
                    </a:lnTo>
                    <a:lnTo>
                      <a:pt x="20" y="32"/>
                    </a:lnTo>
                    <a:lnTo>
                      <a:pt x="26" y="0"/>
                    </a:lnTo>
                    <a:lnTo>
                      <a:pt x="18" y="0"/>
                    </a:lnTo>
                    <a:lnTo>
                      <a:pt x="18" y="0"/>
                    </a:lnTo>
                    <a:lnTo>
                      <a:pt x="1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0" name="Freeform 1498"/>
              <p:cNvSpPr/>
              <p:nvPr/>
            </p:nvSpPr>
            <p:spPr bwMode="auto">
              <a:xfrm>
                <a:off x="1485900" y="3343275"/>
                <a:ext cx="155575" cy="158750"/>
              </a:xfrm>
              <a:custGeom>
                <a:avLst/>
                <a:gdLst>
                  <a:gd name="T0" fmla="*/ 4 w 98"/>
                  <a:gd name="T1" fmla="*/ 62 h 100"/>
                  <a:gd name="T2" fmla="*/ 10 w 98"/>
                  <a:gd name="T3" fmla="*/ 54 h 100"/>
                  <a:gd name="T4" fmla="*/ 18 w 98"/>
                  <a:gd name="T5" fmla="*/ 54 h 100"/>
                  <a:gd name="T6" fmla="*/ 20 w 98"/>
                  <a:gd name="T7" fmla="*/ 56 h 100"/>
                  <a:gd name="T8" fmla="*/ 14 w 98"/>
                  <a:gd name="T9" fmla="*/ 70 h 100"/>
                  <a:gd name="T10" fmla="*/ 12 w 98"/>
                  <a:gd name="T11" fmla="*/ 80 h 100"/>
                  <a:gd name="T12" fmla="*/ 4 w 98"/>
                  <a:gd name="T13" fmla="*/ 88 h 100"/>
                  <a:gd name="T14" fmla="*/ 2 w 98"/>
                  <a:gd name="T15" fmla="*/ 100 h 100"/>
                  <a:gd name="T16" fmla="*/ 10 w 98"/>
                  <a:gd name="T17" fmla="*/ 100 h 100"/>
                  <a:gd name="T18" fmla="*/ 14 w 98"/>
                  <a:gd name="T19" fmla="*/ 98 h 100"/>
                  <a:gd name="T20" fmla="*/ 24 w 98"/>
                  <a:gd name="T21" fmla="*/ 100 h 100"/>
                  <a:gd name="T22" fmla="*/ 80 w 98"/>
                  <a:gd name="T23" fmla="*/ 62 h 100"/>
                  <a:gd name="T24" fmla="*/ 84 w 98"/>
                  <a:gd name="T25" fmla="*/ 50 h 100"/>
                  <a:gd name="T26" fmla="*/ 84 w 98"/>
                  <a:gd name="T27" fmla="*/ 42 h 100"/>
                  <a:gd name="T28" fmla="*/ 84 w 98"/>
                  <a:gd name="T29" fmla="*/ 36 h 100"/>
                  <a:gd name="T30" fmla="*/ 86 w 98"/>
                  <a:gd name="T31" fmla="*/ 28 h 100"/>
                  <a:gd name="T32" fmla="*/ 90 w 98"/>
                  <a:gd name="T33" fmla="*/ 18 h 100"/>
                  <a:gd name="T34" fmla="*/ 98 w 98"/>
                  <a:gd name="T35" fmla="*/ 10 h 100"/>
                  <a:gd name="T36" fmla="*/ 94 w 98"/>
                  <a:gd name="T37" fmla="*/ 6 h 100"/>
                  <a:gd name="T38" fmla="*/ 86 w 98"/>
                  <a:gd name="T39" fmla="*/ 2 h 100"/>
                  <a:gd name="T40" fmla="*/ 74 w 98"/>
                  <a:gd name="T41" fmla="*/ 8 h 100"/>
                  <a:gd name="T42" fmla="*/ 62 w 98"/>
                  <a:gd name="T43" fmla="*/ 8 h 100"/>
                  <a:gd name="T44" fmla="*/ 48 w 98"/>
                  <a:gd name="T45" fmla="*/ 14 h 100"/>
                  <a:gd name="T46" fmla="*/ 36 w 98"/>
                  <a:gd name="T47" fmla="*/ 16 h 100"/>
                  <a:gd name="T48" fmla="*/ 28 w 98"/>
                  <a:gd name="T49" fmla="*/ 16 h 100"/>
                  <a:gd name="T50" fmla="*/ 22 w 98"/>
                  <a:gd name="T51" fmla="*/ 18 h 100"/>
                  <a:gd name="T52" fmla="*/ 18 w 98"/>
                  <a:gd name="T53" fmla="*/ 18 h 100"/>
                  <a:gd name="T54" fmla="*/ 18 w 98"/>
                  <a:gd name="T55" fmla="*/ 26 h 100"/>
                  <a:gd name="T56" fmla="*/ 14 w 98"/>
                  <a:gd name="T57" fmla="*/ 28 h 100"/>
                  <a:gd name="T58" fmla="*/ 10 w 98"/>
                  <a:gd name="T59" fmla="*/ 34 h 100"/>
                  <a:gd name="T60" fmla="*/ 2 w 98"/>
                  <a:gd name="T61" fmla="*/ 36 h 100"/>
                  <a:gd name="T62" fmla="*/ 2 w 98"/>
                  <a:gd name="T63" fmla="*/ 44 h 100"/>
                  <a:gd name="T64" fmla="*/ 0 w 98"/>
                  <a:gd name="T65" fmla="*/ 56 h 100"/>
                  <a:gd name="T66" fmla="*/ 4 w 98"/>
                  <a:gd name="T67" fmla="*/ 60 h 100"/>
                  <a:gd name="T68" fmla="*/ 4 w 98"/>
                  <a:gd name="T6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00">
                    <a:moveTo>
                      <a:pt x="4" y="62"/>
                    </a:moveTo>
                    <a:lnTo>
                      <a:pt x="4" y="62"/>
                    </a:lnTo>
                    <a:lnTo>
                      <a:pt x="6" y="56"/>
                    </a:lnTo>
                    <a:lnTo>
                      <a:pt x="10" y="54"/>
                    </a:lnTo>
                    <a:lnTo>
                      <a:pt x="12" y="54"/>
                    </a:lnTo>
                    <a:lnTo>
                      <a:pt x="18" y="54"/>
                    </a:lnTo>
                    <a:lnTo>
                      <a:pt x="20" y="54"/>
                    </a:lnTo>
                    <a:lnTo>
                      <a:pt x="20" y="56"/>
                    </a:lnTo>
                    <a:lnTo>
                      <a:pt x="18" y="62"/>
                    </a:lnTo>
                    <a:lnTo>
                      <a:pt x="14" y="70"/>
                    </a:lnTo>
                    <a:lnTo>
                      <a:pt x="12" y="74"/>
                    </a:lnTo>
                    <a:lnTo>
                      <a:pt x="12" y="80"/>
                    </a:lnTo>
                    <a:lnTo>
                      <a:pt x="6" y="82"/>
                    </a:lnTo>
                    <a:lnTo>
                      <a:pt x="4" y="88"/>
                    </a:lnTo>
                    <a:lnTo>
                      <a:pt x="2" y="90"/>
                    </a:lnTo>
                    <a:lnTo>
                      <a:pt x="2" y="100"/>
                    </a:lnTo>
                    <a:lnTo>
                      <a:pt x="4" y="100"/>
                    </a:lnTo>
                    <a:lnTo>
                      <a:pt x="10" y="100"/>
                    </a:lnTo>
                    <a:lnTo>
                      <a:pt x="12" y="98"/>
                    </a:lnTo>
                    <a:lnTo>
                      <a:pt x="14" y="98"/>
                    </a:lnTo>
                    <a:lnTo>
                      <a:pt x="20" y="100"/>
                    </a:lnTo>
                    <a:lnTo>
                      <a:pt x="24" y="100"/>
                    </a:lnTo>
                    <a:lnTo>
                      <a:pt x="48" y="84"/>
                    </a:lnTo>
                    <a:lnTo>
                      <a:pt x="80" y="62"/>
                    </a:lnTo>
                    <a:lnTo>
                      <a:pt x="82" y="56"/>
                    </a:lnTo>
                    <a:lnTo>
                      <a:pt x="84" y="50"/>
                    </a:lnTo>
                    <a:lnTo>
                      <a:pt x="86" y="44"/>
                    </a:lnTo>
                    <a:lnTo>
                      <a:pt x="84" y="42"/>
                    </a:lnTo>
                    <a:lnTo>
                      <a:pt x="84" y="38"/>
                    </a:lnTo>
                    <a:lnTo>
                      <a:pt x="84" y="36"/>
                    </a:lnTo>
                    <a:lnTo>
                      <a:pt x="86" y="32"/>
                    </a:lnTo>
                    <a:lnTo>
                      <a:pt x="86" y="28"/>
                    </a:lnTo>
                    <a:lnTo>
                      <a:pt x="86" y="24"/>
                    </a:lnTo>
                    <a:lnTo>
                      <a:pt x="90" y="18"/>
                    </a:lnTo>
                    <a:lnTo>
                      <a:pt x="94" y="16"/>
                    </a:lnTo>
                    <a:lnTo>
                      <a:pt x="98" y="10"/>
                    </a:lnTo>
                    <a:lnTo>
                      <a:pt x="98" y="6"/>
                    </a:lnTo>
                    <a:lnTo>
                      <a:pt x="94" y="6"/>
                    </a:lnTo>
                    <a:lnTo>
                      <a:pt x="92" y="0"/>
                    </a:lnTo>
                    <a:lnTo>
                      <a:pt x="86" y="2"/>
                    </a:lnTo>
                    <a:lnTo>
                      <a:pt x="80" y="6"/>
                    </a:lnTo>
                    <a:lnTo>
                      <a:pt x="74" y="8"/>
                    </a:lnTo>
                    <a:lnTo>
                      <a:pt x="68" y="8"/>
                    </a:lnTo>
                    <a:lnTo>
                      <a:pt x="62" y="8"/>
                    </a:lnTo>
                    <a:lnTo>
                      <a:pt x="54" y="14"/>
                    </a:lnTo>
                    <a:lnTo>
                      <a:pt x="48" y="14"/>
                    </a:lnTo>
                    <a:lnTo>
                      <a:pt x="40" y="16"/>
                    </a:lnTo>
                    <a:lnTo>
                      <a:pt x="36" y="16"/>
                    </a:lnTo>
                    <a:lnTo>
                      <a:pt x="30" y="16"/>
                    </a:lnTo>
                    <a:lnTo>
                      <a:pt x="28" y="16"/>
                    </a:lnTo>
                    <a:lnTo>
                      <a:pt x="24" y="18"/>
                    </a:lnTo>
                    <a:lnTo>
                      <a:pt x="22" y="18"/>
                    </a:lnTo>
                    <a:lnTo>
                      <a:pt x="20" y="18"/>
                    </a:lnTo>
                    <a:lnTo>
                      <a:pt x="18" y="18"/>
                    </a:lnTo>
                    <a:lnTo>
                      <a:pt x="18" y="20"/>
                    </a:lnTo>
                    <a:lnTo>
                      <a:pt x="18" y="26"/>
                    </a:lnTo>
                    <a:lnTo>
                      <a:pt x="18" y="28"/>
                    </a:lnTo>
                    <a:lnTo>
                      <a:pt x="14" y="28"/>
                    </a:lnTo>
                    <a:lnTo>
                      <a:pt x="12" y="32"/>
                    </a:lnTo>
                    <a:lnTo>
                      <a:pt x="10" y="34"/>
                    </a:lnTo>
                    <a:lnTo>
                      <a:pt x="6" y="36"/>
                    </a:lnTo>
                    <a:lnTo>
                      <a:pt x="2" y="36"/>
                    </a:lnTo>
                    <a:lnTo>
                      <a:pt x="0" y="36"/>
                    </a:lnTo>
                    <a:lnTo>
                      <a:pt x="2" y="44"/>
                    </a:lnTo>
                    <a:lnTo>
                      <a:pt x="2" y="52"/>
                    </a:lnTo>
                    <a:lnTo>
                      <a:pt x="0" y="56"/>
                    </a:lnTo>
                    <a:lnTo>
                      <a:pt x="2" y="56"/>
                    </a:lnTo>
                    <a:lnTo>
                      <a:pt x="4" y="60"/>
                    </a:lnTo>
                    <a:lnTo>
                      <a:pt x="4" y="62"/>
                    </a:lnTo>
                    <a:lnTo>
                      <a:pt x="4" y="62"/>
                    </a:lnTo>
                    <a:lnTo>
                      <a:pt x="4" y="6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1" name="Freeform 1499"/>
              <p:cNvSpPr/>
              <p:nvPr/>
            </p:nvSpPr>
            <p:spPr bwMode="auto">
              <a:xfrm>
                <a:off x="796925" y="3003550"/>
                <a:ext cx="104775" cy="73025"/>
              </a:xfrm>
              <a:custGeom>
                <a:avLst/>
                <a:gdLst>
                  <a:gd name="T0" fmla="*/ 66 w 66"/>
                  <a:gd name="T1" fmla="*/ 22 h 46"/>
                  <a:gd name="T2" fmla="*/ 66 w 66"/>
                  <a:gd name="T3" fmla="*/ 22 h 46"/>
                  <a:gd name="T4" fmla="*/ 66 w 66"/>
                  <a:gd name="T5" fmla="*/ 20 h 46"/>
                  <a:gd name="T6" fmla="*/ 64 w 66"/>
                  <a:gd name="T7" fmla="*/ 16 h 46"/>
                  <a:gd name="T8" fmla="*/ 62 w 66"/>
                  <a:gd name="T9" fmla="*/ 14 h 46"/>
                  <a:gd name="T10" fmla="*/ 64 w 66"/>
                  <a:gd name="T11" fmla="*/ 10 h 46"/>
                  <a:gd name="T12" fmla="*/ 50 w 66"/>
                  <a:gd name="T13" fmla="*/ 2 h 46"/>
                  <a:gd name="T14" fmla="*/ 46 w 66"/>
                  <a:gd name="T15" fmla="*/ 0 h 46"/>
                  <a:gd name="T16" fmla="*/ 44 w 66"/>
                  <a:gd name="T17" fmla="*/ 0 h 46"/>
                  <a:gd name="T18" fmla="*/ 40 w 66"/>
                  <a:gd name="T19" fmla="*/ 0 h 46"/>
                  <a:gd name="T20" fmla="*/ 40 w 66"/>
                  <a:gd name="T21" fmla="*/ 2 h 46"/>
                  <a:gd name="T22" fmla="*/ 32 w 66"/>
                  <a:gd name="T23" fmla="*/ 4 h 46"/>
                  <a:gd name="T24" fmla="*/ 30 w 66"/>
                  <a:gd name="T25" fmla="*/ 6 h 46"/>
                  <a:gd name="T26" fmla="*/ 28 w 66"/>
                  <a:gd name="T27" fmla="*/ 6 h 46"/>
                  <a:gd name="T28" fmla="*/ 26 w 66"/>
                  <a:gd name="T29" fmla="*/ 4 h 46"/>
                  <a:gd name="T30" fmla="*/ 26 w 66"/>
                  <a:gd name="T31" fmla="*/ 6 h 46"/>
                  <a:gd name="T32" fmla="*/ 26 w 66"/>
                  <a:gd name="T33" fmla="*/ 10 h 46"/>
                  <a:gd name="T34" fmla="*/ 22 w 66"/>
                  <a:gd name="T35" fmla="*/ 12 h 46"/>
                  <a:gd name="T36" fmla="*/ 18 w 66"/>
                  <a:gd name="T37" fmla="*/ 14 h 46"/>
                  <a:gd name="T38" fmla="*/ 14 w 66"/>
                  <a:gd name="T39" fmla="*/ 16 h 46"/>
                  <a:gd name="T40" fmla="*/ 10 w 66"/>
                  <a:gd name="T41" fmla="*/ 22 h 46"/>
                  <a:gd name="T42" fmla="*/ 2 w 66"/>
                  <a:gd name="T43" fmla="*/ 32 h 46"/>
                  <a:gd name="T44" fmla="*/ 0 w 66"/>
                  <a:gd name="T45" fmla="*/ 38 h 46"/>
                  <a:gd name="T46" fmla="*/ 2 w 66"/>
                  <a:gd name="T47" fmla="*/ 38 h 46"/>
                  <a:gd name="T48" fmla="*/ 4 w 66"/>
                  <a:gd name="T49" fmla="*/ 38 h 46"/>
                  <a:gd name="T50" fmla="*/ 8 w 66"/>
                  <a:gd name="T51" fmla="*/ 36 h 46"/>
                  <a:gd name="T52" fmla="*/ 10 w 66"/>
                  <a:gd name="T53" fmla="*/ 36 h 46"/>
                  <a:gd name="T54" fmla="*/ 10 w 66"/>
                  <a:gd name="T55" fmla="*/ 38 h 46"/>
                  <a:gd name="T56" fmla="*/ 12 w 66"/>
                  <a:gd name="T57" fmla="*/ 42 h 46"/>
                  <a:gd name="T58" fmla="*/ 14 w 66"/>
                  <a:gd name="T59" fmla="*/ 42 h 46"/>
                  <a:gd name="T60" fmla="*/ 18 w 66"/>
                  <a:gd name="T61" fmla="*/ 42 h 46"/>
                  <a:gd name="T62" fmla="*/ 20 w 66"/>
                  <a:gd name="T63" fmla="*/ 44 h 46"/>
                  <a:gd name="T64" fmla="*/ 22 w 66"/>
                  <a:gd name="T65" fmla="*/ 46 h 46"/>
                  <a:gd name="T66" fmla="*/ 22 w 66"/>
                  <a:gd name="T67" fmla="*/ 44 h 46"/>
                  <a:gd name="T68" fmla="*/ 30 w 66"/>
                  <a:gd name="T69" fmla="*/ 42 h 46"/>
                  <a:gd name="T70" fmla="*/ 32 w 66"/>
                  <a:gd name="T71" fmla="*/ 42 h 46"/>
                  <a:gd name="T72" fmla="*/ 32 w 66"/>
                  <a:gd name="T73" fmla="*/ 38 h 46"/>
                  <a:gd name="T74" fmla="*/ 32 w 66"/>
                  <a:gd name="T75" fmla="*/ 34 h 46"/>
                  <a:gd name="T76" fmla="*/ 36 w 66"/>
                  <a:gd name="T77" fmla="*/ 34 h 46"/>
                  <a:gd name="T78" fmla="*/ 36 w 66"/>
                  <a:gd name="T79" fmla="*/ 36 h 46"/>
                  <a:gd name="T80" fmla="*/ 38 w 66"/>
                  <a:gd name="T81" fmla="*/ 38 h 46"/>
                  <a:gd name="T82" fmla="*/ 40 w 66"/>
                  <a:gd name="T83" fmla="*/ 38 h 46"/>
                  <a:gd name="T84" fmla="*/ 46 w 66"/>
                  <a:gd name="T85" fmla="*/ 42 h 46"/>
                  <a:gd name="T86" fmla="*/ 48 w 66"/>
                  <a:gd name="T87" fmla="*/ 42 h 46"/>
                  <a:gd name="T88" fmla="*/ 50 w 66"/>
                  <a:gd name="T89" fmla="*/ 42 h 46"/>
                  <a:gd name="T90" fmla="*/ 48 w 66"/>
                  <a:gd name="T91" fmla="*/ 36 h 46"/>
                  <a:gd name="T92" fmla="*/ 50 w 66"/>
                  <a:gd name="T93" fmla="*/ 34 h 46"/>
                  <a:gd name="T94" fmla="*/ 54 w 66"/>
                  <a:gd name="T95" fmla="*/ 34 h 46"/>
                  <a:gd name="T96" fmla="*/ 56 w 66"/>
                  <a:gd name="T97" fmla="*/ 32 h 46"/>
                  <a:gd name="T98" fmla="*/ 58 w 66"/>
                  <a:gd name="T99" fmla="*/ 30 h 46"/>
                  <a:gd name="T100" fmla="*/ 62 w 66"/>
                  <a:gd name="T101" fmla="*/ 30 h 46"/>
                  <a:gd name="T102" fmla="*/ 64 w 66"/>
                  <a:gd name="T103" fmla="*/ 30 h 46"/>
                  <a:gd name="T104" fmla="*/ 66 w 66"/>
                  <a:gd name="T105" fmla="*/ 26 h 46"/>
                  <a:gd name="T106" fmla="*/ 66 w 66"/>
                  <a:gd name="T107" fmla="*/ 24 h 46"/>
                  <a:gd name="T108" fmla="*/ 64 w 66"/>
                  <a:gd name="T109" fmla="*/ 24 h 46"/>
                  <a:gd name="T110" fmla="*/ 66 w 66"/>
                  <a:gd name="T111" fmla="*/ 24 h 46"/>
                  <a:gd name="T112" fmla="*/ 66 w 66"/>
                  <a:gd name="T113" fmla="*/ 22 h 46"/>
                  <a:gd name="T114" fmla="*/ 66 w 66"/>
                  <a:gd name="T115" fmla="*/ 22 h 46"/>
                  <a:gd name="T116" fmla="*/ 66 w 66"/>
                  <a:gd name="T117"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46">
                    <a:moveTo>
                      <a:pt x="66" y="22"/>
                    </a:moveTo>
                    <a:lnTo>
                      <a:pt x="66" y="22"/>
                    </a:lnTo>
                    <a:lnTo>
                      <a:pt x="66" y="20"/>
                    </a:lnTo>
                    <a:lnTo>
                      <a:pt x="64" y="16"/>
                    </a:lnTo>
                    <a:lnTo>
                      <a:pt x="62" y="14"/>
                    </a:lnTo>
                    <a:lnTo>
                      <a:pt x="64" y="10"/>
                    </a:lnTo>
                    <a:lnTo>
                      <a:pt x="50" y="2"/>
                    </a:lnTo>
                    <a:lnTo>
                      <a:pt x="46" y="0"/>
                    </a:lnTo>
                    <a:lnTo>
                      <a:pt x="44" y="0"/>
                    </a:lnTo>
                    <a:lnTo>
                      <a:pt x="40" y="0"/>
                    </a:lnTo>
                    <a:lnTo>
                      <a:pt x="40" y="2"/>
                    </a:lnTo>
                    <a:lnTo>
                      <a:pt x="32" y="4"/>
                    </a:lnTo>
                    <a:lnTo>
                      <a:pt x="30" y="6"/>
                    </a:lnTo>
                    <a:lnTo>
                      <a:pt x="28" y="6"/>
                    </a:lnTo>
                    <a:lnTo>
                      <a:pt x="26" y="4"/>
                    </a:lnTo>
                    <a:lnTo>
                      <a:pt x="26" y="6"/>
                    </a:lnTo>
                    <a:lnTo>
                      <a:pt x="26" y="10"/>
                    </a:lnTo>
                    <a:lnTo>
                      <a:pt x="22" y="12"/>
                    </a:lnTo>
                    <a:lnTo>
                      <a:pt x="18" y="14"/>
                    </a:lnTo>
                    <a:lnTo>
                      <a:pt x="14" y="16"/>
                    </a:lnTo>
                    <a:lnTo>
                      <a:pt x="10" y="22"/>
                    </a:lnTo>
                    <a:lnTo>
                      <a:pt x="2" y="32"/>
                    </a:lnTo>
                    <a:lnTo>
                      <a:pt x="0" y="38"/>
                    </a:lnTo>
                    <a:lnTo>
                      <a:pt x="2" y="38"/>
                    </a:lnTo>
                    <a:lnTo>
                      <a:pt x="4" y="38"/>
                    </a:lnTo>
                    <a:lnTo>
                      <a:pt x="8" y="36"/>
                    </a:lnTo>
                    <a:lnTo>
                      <a:pt x="10" y="36"/>
                    </a:lnTo>
                    <a:lnTo>
                      <a:pt x="10" y="38"/>
                    </a:lnTo>
                    <a:lnTo>
                      <a:pt x="12" y="42"/>
                    </a:lnTo>
                    <a:lnTo>
                      <a:pt x="14" y="42"/>
                    </a:lnTo>
                    <a:lnTo>
                      <a:pt x="18" y="42"/>
                    </a:lnTo>
                    <a:lnTo>
                      <a:pt x="20" y="44"/>
                    </a:lnTo>
                    <a:lnTo>
                      <a:pt x="22" y="46"/>
                    </a:lnTo>
                    <a:lnTo>
                      <a:pt x="22" y="44"/>
                    </a:lnTo>
                    <a:lnTo>
                      <a:pt x="30" y="42"/>
                    </a:lnTo>
                    <a:lnTo>
                      <a:pt x="32" y="42"/>
                    </a:lnTo>
                    <a:lnTo>
                      <a:pt x="32" y="38"/>
                    </a:lnTo>
                    <a:lnTo>
                      <a:pt x="32" y="34"/>
                    </a:lnTo>
                    <a:lnTo>
                      <a:pt x="36" y="34"/>
                    </a:lnTo>
                    <a:lnTo>
                      <a:pt x="36" y="36"/>
                    </a:lnTo>
                    <a:lnTo>
                      <a:pt x="38" y="38"/>
                    </a:lnTo>
                    <a:lnTo>
                      <a:pt x="40" y="38"/>
                    </a:lnTo>
                    <a:lnTo>
                      <a:pt x="46" y="42"/>
                    </a:lnTo>
                    <a:lnTo>
                      <a:pt x="48" y="42"/>
                    </a:lnTo>
                    <a:lnTo>
                      <a:pt x="50" y="42"/>
                    </a:lnTo>
                    <a:lnTo>
                      <a:pt x="48" y="36"/>
                    </a:lnTo>
                    <a:lnTo>
                      <a:pt x="50" y="34"/>
                    </a:lnTo>
                    <a:lnTo>
                      <a:pt x="54" y="34"/>
                    </a:lnTo>
                    <a:lnTo>
                      <a:pt x="56" y="32"/>
                    </a:lnTo>
                    <a:lnTo>
                      <a:pt x="58" y="30"/>
                    </a:lnTo>
                    <a:lnTo>
                      <a:pt x="62" y="30"/>
                    </a:lnTo>
                    <a:lnTo>
                      <a:pt x="64" y="30"/>
                    </a:lnTo>
                    <a:lnTo>
                      <a:pt x="66" y="26"/>
                    </a:lnTo>
                    <a:lnTo>
                      <a:pt x="66" y="24"/>
                    </a:lnTo>
                    <a:lnTo>
                      <a:pt x="64" y="24"/>
                    </a:lnTo>
                    <a:lnTo>
                      <a:pt x="66" y="24"/>
                    </a:lnTo>
                    <a:lnTo>
                      <a:pt x="66" y="22"/>
                    </a:lnTo>
                    <a:lnTo>
                      <a:pt x="66" y="22"/>
                    </a:lnTo>
                    <a:lnTo>
                      <a:pt x="66"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2" name="Freeform 1500"/>
              <p:cNvSpPr>
                <a:spLocks noEditPoints="1"/>
              </p:cNvSpPr>
              <p:nvPr/>
            </p:nvSpPr>
            <p:spPr bwMode="auto">
              <a:xfrm>
                <a:off x="923925" y="2193925"/>
                <a:ext cx="285750" cy="558800"/>
              </a:xfrm>
              <a:custGeom>
                <a:avLst/>
                <a:gdLst>
                  <a:gd name="T0" fmla="*/ 6 w 180"/>
                  <a:gd name="T1" fmla="*/ 276 h 352"/>
                  <a:gd name="T2" fmla="*/ 4 w 180"/>
                  <a:gd name="T3" fmla="*/ 288 h 352"/>
                  <a:gd name="T4" fmla="*/ 16 w 180"/>
                  <a:gd name="T5" fmla="*/ 322 h 352"/>
                  <a:gd name="T6" fmla="*/ 18 w 180"/>
                  <a:gd name="T7" fmla="*/ 340 h 352"/>
                  <a:gd name="T8" fmla="*/ 50 w 180"/>
                  <a:gd name="T9" fmla="*/ 320 h 352"/>
                  <a:gd name="T10" fmla="*/ 80 w 180"/>
                  <a:gd name="T11" fmla="*/ 310 h 352"/>
                  <a:gd name="T12" fmla="*/ 72 w 180"/>
                  <a:gd name="T13" fmla="*/ 306 h 352"/>
                  <a:gd name="T14" fmla="*/ 80 w 180"/>
                  <a:gd name="T15" fmla="*/ 270 h 352"/>
                  <a:gd name="T16" fmla="*/ 82 w 180"/>
                  <a:gd name="T17" fmla="*/ 262 h 352"/>
                  <a:gd name="T18" fmla="*/ 98 w 180"/>
                  <a:gd name="T19" fmla="*/ 262 h 352"/>
                  <a:gd name="T20" fmla="*/ 108 w 180"/>
                  <a:gd name="T21" fmla="*/ 248 h 352"/>
                  <a:gd name="T22" fmla="*/ 108 w 180"/>
                  <a:gd name="T23" fmla="*/ 230 h 352"/>
                  <a:gd name="T24" fmla="*/ 88 w 180"/>
                  <a:gd name="T25" fmla="*/ 198 h 352"/>
                  <a:gd name="T26" fmla="*/ 88 w 180"/>
                  <a:gd name="T27" fmla="*/ 180 h 352"/>
                  <a:gd name="T28" fmla="*/ 88 w 180"/>
                  <a:gd name="T29" fmla="*/ 168 h 352"/>
                  <a:gd name="T30" fmla="*/ 98 w 180"/>
                  <a:gd name="T31" fmla="*/ 158 h 352"/>
                  <a:gd name="T32" fmla="*/ 108 w 180"/>
                  <a:gd name="T33" fmla="*/ 142 h 352"/>
                  <a:gd name="T34" fmla="*/ 140 w 180"/>
                  <a:gd name="T35" fmla="*/ 126 h 352"/>
                  <a:gd name="T36" fmla="*/ 148 w 180"/>
                  <a:gd name="T37" fmla="*/ 112 h 352"/>
                  <a:gd name="T38" fmla="*/ 152 w 180"/>
                  <a:gd name="T39" fmla="*/ 86 h 352"/>
                  <a:gd name="T40" fmla="*/ 162 w 180"/>
                  <a:gd name="T41" fmla="*/ 76 h 352"/>
                  <a:gd name="T42" fmla="*/ 178 w 180"/>
                  <a:gd name="T43" fmla="*/ 68 h 352"/>
                  <a:gd name="T44" fmla="*/ 178 w 180"/>
                  <a:gd name="T45" fmla="*/ 44 h 352"/>
                  <a:gd name="T46" fmla="*/ 176 w 180"/>
                  <a:gd name="T47" fmla="*/ 28 h 352"/>
                  <a:gd name="T48" fmla="*/ 150 w 180"/>
                  <a:gd name="T49" fmla="*/ 14 h 352"/>
                  <a:gd name="T50" fmla="*/ 136 w 180"/>
                  <a:gd name="T51" fmla="*/ 4 h 352"/>
                  <a:gd name="T52" fmla="*/ 130 w 180"/>
                  <a:gd name="T53" fmla="*/ 22 h 352"/>
                  <a:gd name="T54" fmla="*/ 112 w 180"/>
                  <a:gd name="T55" fmla="*/ 22 h 352"/>
                  <a:gd name="T56" fmla="*/ 106 w 180"/>
                  <a:gd name="T57" fmla="*/ 32 h 352"/>
                  <a:gd name="T58" fmla="*/ 90 w 180"/>
                  <a:gd name="T59" fmla="*/ 42 h 352"/>
                  <a:gd name="T60" fmla="*/ 80 w 180"/>
                  <a:gd name="T61" fmla="*/ 58 h 352"/>
                  <a:gd name="T62" fmla="*/ 70 w 180"/>
                  <a:gd name="T63" fmla="*/ 62 h 352"/>
                  <a:gd name="T64" fmla="*/ 58 w 180"/>
                  <a:gd name="T65" fmla="*/ 94 h 352"/>
                  <a:gd name="T66" fmla="*/ 52 w 180"/>
                  <a:gd name="T67" fmla="*/ 118 h 352"/>
                  <a:gd name="T68" fmla="*/ 40 w 180"/>
                  <a:gd name="T69" fmla="*/ 114 h 352"/>
                  <a:gd name="T70" fmla="*/ 24 w 180"/>
                  <a:gd name="T71" fmla="*/ 130 h 352"/>
                  <a:gd name="T72" fmla="*/ 14 w 180"/>
                  <a:gd name="T73" fmla="*/ 142 h 352"/>
                  <a:gd name="T74" fmla="*/ 14 w 180"/>
                  <a:gd name="T75" fmla="*/ 160 h 352"/>
                  <a:gd name="T76" fmla="*/ 12 w 180"/>
                  <a:gd name="T77" fmla="*/ 186 h 352"/>
                  <a:gd name="T78" fmla="*/ 18 w 180"/>
                  <a:gd name="T79" fmla="*/ 202 h 352"/>
                  <a:gd name="T80" fmla="*/ 8 w 180"/>
                  <a:gd name="T81" fmla="*/ 222 h 352"/>
                  <a:gd name="T82" fmla="*/ 8 w 180"/>
                  <a:gd name="T83" fmla="*/ 234 h 352"/>
                  <a:gd name="T84" fmla="*/ 6 w 180"/>
                  <a:gd name="T85" fmla="*/ 242 h 352"/>
                  <a:gd name="T86" fmla="*/ 6 w 180"/>
                  <a:gd name="T87" fmla="*/ 260 h 352"/>
                  <a:gd name="T88" fmla="*/ 50 w 180"/>
                  <a:gd name="T89" fmla="*/ 260 h 352"/>
                  <a:gd name="T90" fmla="*/ 44 w 180"/>
                  <a:gd name="T91" fmla="*/ 270 h 352"/>
                  <a:gd name="T92" fmla="*/ 50 w 180"/>
                  <a:gd name="T93" fmla="*/ 260 h 352"/>
                  <a:gd name="T94" fmla="*/ 58 w 180"/>
                  <a:gd name="T95" fmla="*/ 352 h 352"/>
                  <a:gd name="T96" fmla="*/ 50 w 180"/>
                  <a:gd name="T97" fmla="*/ 346 h 352"/>
                  <a:gd name="T98" fmla="*/ 100 w 180"/>
                  <a:gd name="T99" fmla="*/ 296 h 352"/>
                  <a:gd name="T100" fmla="*/ 114 w 180"/>
                  <a:gd name="T101" fmla="*/ 286 h 352"/>
                  <a:gd name="T102" fmla="*/ 112 w 180"/>
                  <a:gd name="T103" fmla="*/ 284 h 352"/>
                  <a:gd name="T104" fmla="*/ 44 w 180"/>
                  <a:gd name="T105" fmla="*/ 278 h 352"/>
                  <a:gd name="T106" fmla="*/ 48 w 180"/>
                  <a:gd name="T107" fmla="*/ 274 h 352"/>
                  <a:gd name="T108" fmla="*/ 94 w 180"/>
                  <a:gd name="T109" fmla="*/ 244 h 352"/>
                  <a:gd name="T110" fmla="*/ 86 w 180"/>
                  <a:gd name="T111" fmla="*/ 242 h 352"/>
                  <a:gd name="T112" fmla="*/ 32 w 180"/>
                  <a:gd name="T113" fmla="*/ 242 h 352"/>
                  <a:gd name="T114" fmla="*/ 40 w 180"/>
                  <a:gd name="T115" fmla="*/ 258 h 352"/>
                  <a:gd name="T116" fmla="*/ 26 w 180"/>
                  <a:gd name="T117" fmla="*/ 2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 h="352">
                    <a:moveTo>
                      <a:pt x="0" y="260"/>
                    </a:moveTo>
                    <a:lnTo>
                      <a:pt x="0" y="260"/>
                    </a:lnTo>
                    <a:lnTo>
                      <a:pt x="0" y="276"/>
                    </a:lnTo>
                    <a:lnTo>
                      <a:pt x="6" y="276"/>
                    </a:lnTo>
                    <a:lnTo>
                      <a:pt x="6" y="278"/>
                    </a:lnTo>
                    <a:lnTo>
                      <a:pt x="6" y="284"/>
                    </a:lnTo>
                    <a:lnTo>
                      <a:pt x="4" y="286"/>
                    </a:lnTo>
                    <a:lnTo>
                      <a:pt x="4" y="288"/>
                    </a:lnTo>
                    <a:lnTo>
                      <a:pt x="14" y="302"/>
                    </a:lnTo>
                    <a:lnTo>
                      <a:pt x="26" y="314"/>
                    </a:lnTo>
                    <a:lnTo>
                      <a:pt x="22" y="322"/>
                    </a:lnTo>
                    <a:lnTo>
                      <a:pt x="16" y="322"/>
                    </a:lnTo>
                    <a:lnTo>
                      <a:pt x="16" y="332"/>
                    </a:lnTo>
                    <a:lnTo>
                      <a:pt x="22" y="332"/>
                    </a:lnTo>
                    <a:lnTo>
                      <a:pt x="22" y="338"/>
                    </a:lnTo>
                    <a:lnTo>
                      <a:pt x="18" y="340"/>
                    </a:lnTo>
                    <a:lnTo>
                      <a:pt x="42" y="340"/>
                    </a:lnTo>
                    <a:lnTo>
                      <a:pt x="42" y="334"/>
                    </a:lnTo>
                    <a:lnTo>
                      <a:pt x="42" y="330"/>
                    </a:lnTo>
                    <a:lnTo>
                      <a:pt x="50" y="320"/>
                    </a:lnTo>
                    <a:lnTo>
                      <a:pt x="62" y="322"/>
                    </a:lnTo>
                    <a:lnTo>
                      <a:pt x="70" y="322"/>
                    </a:lnTo>
                    <a:lnTo>
                      <a:pt x="76" y="320"/>
                    </a:lnTo>
                    <a:lnTo>
                      <a:pt x="80" y="310"/>
                    </a:lnTo>
                    <a:lnTo>
                      <a:pt x="78" y="312"/>
                    </a:lnTo>
                    <a:lnTo>
                      <a:pt x="76" y="314"/>
                    </a:lnTo>
                    <a:lnTo>
                      <a:pt x="72" y="312"/>
                    </a:lnTo>
                    <a:lnTo>
                      <a:pt x="72" y="306"/>
                    </a:lnTo>
                    <a:lnTo>
                      <a:pt x="76" y="296"/>
                    </a:lnTo>
                    <a:lnTo>
                      <a:pt x="80" y="280"/>
                    </a:lnTo>
                    <a:lnTo>
                      <a:pt x="80" y="274"/>
                    </a:lnTo>
                    <a:lnTo>
                      <a:pt x="80" y="270"/>
                    </a:lnTo>
                    <a:lnTo>
                      <a:pt x="78" y="268"/>
                    </a:lnTo>
                    <a:lnTo>
                      <a:pt x="80" y="266"/>
                    </a:lnTo>
                    <a:lnTo>
                      <a:pt x="80" y="262"/>
                    </a:lnTo>
                    <a:lnTo>
                      <a:pt x="82" y="262"/>
                    </a:lnTo>
                    <a:lnTo>
                      <a:pt x="88" y="260"/>
                    </a:lnTo>
                    <a:lnTo>
                      <a:pt x="90" y="260"/>
                    </a:lnTo>
                    <a:lnTo>
                      <a:pt x="94" y="262"/>
                    </a:lnTo>
                    <a:lnTo>
                      <a:pt x="98" y="262"/>
                    </a:lnTo>
                    <a:lnTo>
                      <a:pt x="104" y="252"/>
                    </a:lnTo>
                    <a:lnTo>
                      <a:pt x="108" y="252"/>
                    </a:lnTo>
                    <a:lnTo>
                      <a:pt x="108" y="250"/>
                    </a:lnTo>
                    <a:lnTo>
                      <a:pt x="108" y="248"/>
                    </a:lnTo>
                    <a:lnTo>
                      <a:pt x="104" y="244"/>
                    </a:lnTo>
                    <a:lnTo>
                      <a:pt x="114" y="242"/>
                    </a:lnTo>
                    <a:lnTo>
                      <a:pt x="114" y="238"/>
                    </a:lnTo>
                    <a:lnTo>
                      <a:pt x="108" y="230"/>
                    </a:lnTo>
                    <a:lnTo>
                      <a:pt x="104" y="222"/>
                    </a:lnTo>
                    <a:lnTo>
                      <a:pt x="96" y="220"/>
                    </a:lnTo>
                    <a:lnTo>
                      <a:pt x="86" y="216"/>
                    </a:lnTo>
                    <a:lnTo>
                      <a:pt x="88" y="198"/>
                    </a:lnTo>
                    <a:lnTo>
                      <a:pt x="88" y="186"/>
                    </a:lnTo>
                    <a:lnTo>
                      <a:pt x="86" y="184"/>
                    </a:lnTo>
                    <a:lnTo>
                      <a:pt x="86" y="180"/>
                    </a:lnTo>
                    <a:lnTo>
                      <a:pt x="88" y="180"/>
                    </a:lnTo>
                    <a:lnTo>
                      <a:pt x="88" y="176"/>
                    </a:lnTo>
                    <a:lnTo>
                      <a:pt x="90" y="172"/>
                    </a:lnTo>
                    <a:lnTo>
                      <a:pt x="88" y="170"/>
                    </a:lnTo>
                    <a:lnTo>
                      <a:pt x="88" y="168"/>
                    </a:lnTo>
                    <a:lnTo>
                      <a:pt x="98" y="166"/>
                    </a:lnTo>
                    <a:lnTo>
                      <a:pt x="98" y="162"/>
                    </a:lnTo>
                    <a:lnTo>
                      <a:pt x="98" y="160"/>
                    </a:lnTo>
                    <a:lnTo>
                      <a:pt x="98" y="158"/>
                    </a:lnTo>
                    <a:lnTo>
                      <a:pt x="104" y="154"/>
                    </a:lnTo>
                    <a:lnTo>
                      <a:pt x="106" y="154"/>
                    </a:lnTo>
                    <a:lnTo>
                      <a:pt x="108" y="144"/>
                    </a:lnTo>
                    <a:lnTo>
                      <a:pt x="108" y="142"/>
                    </a:lnTo>
                    <a:lnTo>
                      <a:pt x="112" y="140"/>
                    </a:lnTo>
                    <a:lnTo>
                      <a:pt x="124" y="134"/>
                    </a:lnTo>
                    <a:lnTo>
                      <a:pt x="136" y="132"/>
                    </a:lnTo>
                    <a:lnTo>
                      <a:pt x="140" y="126"/>
                    </a:lnTo>
                    <a:lnTo>
                      <a:pt x="142" y="122"/>
                    </a:lnTo>
                    <a:lnTo>
                      <a:pt x="148" y="122"/>
                    </a:lnTo>
                    <a:lnTo>
                      <a:pt x="148" y="114"/>
                    </a:lnTo>
                    <a:lnTo>
                      <a:pt x="148" y="112"/>
                    </a:lnTo>
                    <a:lnTo>
                      <a:pt x="144" y="106"/>
                    </a:lnTo>
                    <a:lnTo>
                      <a:pt x="144" y="100"/>
                    </a:lnTo>
                    <a:lnTo>
                      <a:pt x="152" y="90"/>
                    </a:lnTo>
                    <a:lnTo>
                      <a:pt x="152" y="86"/>
                    </a:lnTo>
                    <a:lnTo>
                      <a:pt x="154" y="86"/>
                    </a:lnTo>
                    <a:lnTo>
                      <a:pt x="160" y="86"/>
                    </a:lnTo>
                    <a:lnTo>
                      <a:pt x="162" y="80"/>
                    </a:lnTo>
                    <a:lnTo>
                      <a:pt x="162" y="76"/>
                    </a:lnTo>
                    <a:lnTo>
                      <a:pt x="170" y="72"/>
                    </a:lnTo>
                    <a:lnTo>
                      <a:pt x="172" y="78"/>
                    </a:lnTo>
                    <a:lnTo>
                      <a:pt x="180" y="78"/>
                    </a:lnTo>
                    <a:lnTo>
                      <a:pt x="178" y="68"/>
                    </a:lnTo>
                    <a:lnTo>
                      <a:pt x="178" y="62"/>
                    </a:lnTo>
                    <a:lnTo>
                      <a:pt x="178" y="52"/>
                    </a:lnTo>
                    <a:lnTo>
                      <a:pt x="180" y="46"/>
                    </a:lnTo>
                    <a:lnTo>
                      <a:pt x="178" y="44"/>
                    </a:lnTo>
                    <a:lnTo>
                      <a:pt x="176" y="40"/>
                    </a:lnTo>
                    <a:lnTo>
                      <a:pt x="176" y="34"/>
                    </a:lnTo>
                    <a:lnTo>
                      <a:pt x="176" y="32"/>
                    </a:lnTo>
                    <a:lnTo>
                      <a:pt x="176" y="28"/>
                    </a:lnTo>
                    <a:lnTo>
                      <a:pt x="168" y="22"/>
                    </a:lnTo>
                    <a:lnTo>
                      <a:pt x="162" y="16"/>
                    </a:lnTo>
                    <a:lnTo>
                      <a:pt x="154" y="16"/>
                    </a:lnTo>
                    <a:lnTo>
                      <a:pt x="150" y="14"/>
                    </a:lnTo>
                    <a:lnTo>
                      <a:pt x="148" y="6"/>
                    </a:lnTo>
                    <a:lnTo>
                      <a:pt x="144" y="6"/>
                    </a:lnTo>
                    <a:lnTo>
                      <a:pt x="142" y="4"/>
                    </a:lnTo>
                    <a:lnTo>
                      <a:pt x="136" y="4"/>
                    </a:lnTo>
                    <a:lnTo>
                      <a:pt x="130" y="0"/>
                    </a:lnTo>
                    <a:lnTo>
                      <a:pt x="134" y="8"/>
                    </a:lnTo>
                    <a:lnTo>
                      <a:pt x="132" y="16"/>
                    </a:lnTo>
                    <a:lnTo>
                      <a:pt x="130" y="22"/>
                    </a:lnTo>
                    <a:lnTo>
                      <a:pt x="126" y="24"/>
                    </a:lnTo>
                    <a:lnTo>
                      <a:pt x="118" y="22"/>
                    </a:lnTo>
                    <a:lnTo>
                      <a:pt x="116" y="22"/>
                    </a:lnTo>
                    <a:lnTo>
                      <a:pt x="112" y="22"/>
                    </a:lnTo>
                    <a:lnTo>
                      <a:pt x="112" y="24"/>
                    </a:lnTo>
                    <a:lnTo>
                      <a:pt x="112" y="28"/>
                    </a:lnTo>
                    <a:lnTo>
                      <a:pt x="112" y="34"/>
                    </a:lnTo>
                    <a:lnTo>
                      <a:pt x="106" y="32"/>
                    </a:lnTo>
                    <a:lnTo>
                      <a:pt x="98" y="24"/>
                    </a:lnTo>
                    <a:lnTo>
                      <a:pt x="98" y="26"/>
                    </a:lnTo>
                    <a:lnTo>
                      <a:pt x="94" y="32"/>
                    </a:lnTo>
                    <a:lnTo>
                      <a:pt x="90" y="42"/>
                    </a:lnTo>
                    <a:lnTo>
                      <a:pt x="90" y="46"/>
                    </a:lnTo>
                    <a:lnTo>
                      <a:pt x="86" y="50"/>
                    </a:lnTo>
                    <a:lnTo>
                      <a:pt x="82" y="52"/>
                    </a:lnTo>
                    <a:lnTo>
                      <a:pt x="80" y="58"/>
                    </a:lnTo>
                    <a:lnTo>
                      <a:pt x="78" y="60"/>
                    </a:lnTo>
                    <a:lnTo>
                      <a:pt x="72" y="60"/>
                    </a:lnTo>
                    <a:lnTo>
                      <a:pt x="70" y="60"/>
                    </a:lnTo>
                    <a:lnTo>
                      <a:pt x="70" y="62"/>
                    </a:lnTo>
                    <a:lnTo>
                      <a:pt x="70" y="70"/>
                    </a:lnTo>
                    <a:lnTo>
                      <a:pt x="68" y="80"/>
                    </a:lnTo>
                    <a:lnTo>
                      <a:pt x="62" y="88"/>
                    </a:lnTo>
                    <a:lnTo>
                      <a:pt x="58" y="94"/>
                    </a:lnTo>
                    <a:lnTo>
                      <a:pt x="52" y="96"/>
                    </a:lnTo>
                    <a:lnTo>
                      <a:pt x="54" y="104"/>
                    </a:lnTo>
                    <a:lnTo>
                      <a:pt x="54" y="112"/>
                    </a:lnTo>
                    <a:lnTo>
                      <a:pt x="52" y="118"/>
                    </a:lnTo>
                    <a:lnTo>
                      <a:pt x="50" y="118"/>
                    </a:lnTo>
                    <a:lnTo>
                      <a:pt x="44" y="114"/>
                    </a:lnTo>
                    <a:lnTo>
                      <a:pt x="42" y="114"/>
                    </a:lnTo>
                    <a:lnTo>
                      <a:pt x="40" y="114"/>
                    </a:lnTo>
                    <a:lnTo>
                      <a:pt x="32" y="116"/>
                    </a:lnTo>
                    <a:lnTo>
                      <a:pt x="30" y="118"/>
                    </a:lnTo>
                    <a:lnTo>
                      <a:pt x="26" y="122"/>
                    </a:lnTo>
                    <a:lnTo>
                      <a:pt x="24" y="130"/>
                    </a:lnTo>
                    <a:lnTo>
                      <a:pt x="18" y="134"/>
                    </a:lnTo>
                    <a:lnTo>
                      <a:pt x="18" y="136"/>
                    </a:lnTo>
                    <a:lnTo>
                      <a:pt x="16" y="140"/>
                    </a:lnTo>
                    <a:lnTo>
                      <a:pt x="14" y="142"/>
                    </a:lnTo>
                    <a:lnTo>
                      <a:pt x="12" y="144"/>
                    </a:lnTo>
                    <a:lnTo>
                      <a:pt x="14" y="150"/>
                    </a:lnTo>
                    <a:lnTo>
                      <a:pt x="14" y="154"/>
                    </a:lnTo>
                    <a:lnTo>
                      <a:pt x="14" y="160"/>
                    </a:lnTo>
                    <a:lnTo>
                      <a:pt x="14" y="168"/>
                    </a:lnTo>
                    <a:lnTo>
                      <a:pt x="14" y="172"/>
                    </a:lnTo>
                    <a:lnTo>
                      <a:pt x="14" y="180"/>
                    </a:lnTo>
                    <a:lnTo>
                      <a:pt x="12" y="186"/>
                    </a:lnTo>
                    <a:lnTo>
                      <a:pt x="14" y="188"/>
                    </a:lnTo>
                    <a:lnTo>
                      <a:pt x="16" y="190"/>
                    </a:lnTo>
                    <a:lnTo>
                      <a:pt x="16" y="196"/>
                    </a:lnTo>
                    <a:lnTo>
                      <a:pt x="18" y="202"/>
                    </a:lnTo>
                    <a:lnTo>
                      <a:pt x="16" y="206"/>
                    </a:lnTo>
                    <a:lnTo>
                      <a:pt x="12" y="206"/>
                    </a:lnTo>
                    <a:lnTo>
                      <a:pt x="12" y="216"/>
                    </a:lnTo>
                    <a:lnTo>
                      <a:pt x="8" y="222"/>
                    </a:lnTo>
                    <a:lnTo>
                      <a:pt x="12" y="224"/>
                    </a:lnTo>
                    <a:lnTo>
                      <a:pt x="14" y="230"/>
                    </a:lnTo>
                    <a:lnTo>
                      <a:pt x="12" y="232"/>
                    </a:lnTo>
                    <a:lnTo>
                      <a:pt x="8" y="234"/>
                    </a:lnTo>
                    <a:lnTo>
                      <a:pt x="8" y="238"/>
                    </a:lnTo>
                    <a:lnTo>
                      <a:pt x="6" y="238"/>
                    </a:lnTo>
                    <a:lnTo>
                      <a:pt x="4" y="240"/>
                    </a:lnTo>
                    <a:lnTo>
                      <a:pt x="6" y="242"/>
                    </a:lnTo>
                    <a:lnTo>
                      <a:pt x="6" y="248"/>
                    </a:lnTo>
                    <a:lnTo>
                      <a:pt x="8" y="252"/>
                    </a:lnTo>
                    <a:lnTo>
                      <a:pt x="8" y="258"/>
                    </a:lnTo>
                    <a:lnTo>
                      <a:pt x="6" y="260"/>
                    </a:lnTo>
                    <a:lnTo>
                      <a:pt x="0" y="260"/>
                    </a:lnTo>
                    <a:lnTo>
                      <a:pt x="0" y="260"/>
                    </a:lnTo>
                    <a:lnTo>
                      <a:pt x="0" y="260"/>
                    </a:lnTo>
                    <a:close/>
                    <a:moveTo>
                      <a:pt x="50" y="260"/>
                    </a:moveTo>
                    <a:lnTo>
                      <a:pt x="50" y="260"/>
                    </a:lnTo>
                    <a:lnTo>
                      <a:pt x="50" y="266"/>
                    </a:lnTo>
                    <a:lnTo>
                      <a:pt x="50" y="270"/>
                    </a:lnTo>
                    <a:lnTo>
                      <a:pt x="44" y="270"/>
                    </a:lnTo>
                    <a:lnTo>
                      <a:pt x="48" y="268"/>
                    </a:lnTo>
                    <a:lnTo>
                      <a:pt x="50" y="260"/>
                    </a:lnTo>
                    <a:lnTo>
                      <a:pt x="50" y="260"/>
                    </a:lnTo>
                    <a:lnTo>
                      <a:pt x="50" y="260"/>
                    </a:lnTo>
                    <a:close/>
                    <a:moveTo>
                      <a:pt x="50" y="346"/>
                    </a:moveTo>
                    <a:lnTo>
                      <a:pt x="50" y="346"/>
                    </a:lnTo>
                    <a:lnTo>
                      <a:pt x="50" y="352"/>
                    </a:lnTo>
                    <a:lnTo>
                      <a:pt x="58" y="352"/>
                    </a:lnTo>
                    <a:lnTo>
                      <a:pt x="54" y="350"/>
                    </a:lnTo>
                    <a:lnTo>
                      <a:pt x="50" y="346"/>
                    </a:lnTo>
                    <a:lnTo>
                      <a:pt x="50" y="346"/>
                    </a:lnTo>
                    <a:lnTo>
                      <a:pt x="50" y="346"/>
                    </a:lnTo>
                    <a:close/>
                    <a:moveTo>
                      <a:pt x="112" y="284"/>
                    </a:moveTo>
                    <a:lnTo>
                      <a:pt x="112" y="288"/>
                    </a:lnTo>
                    <a:lnTo>
                      <a:pt x="104" y="288"/>
                    </a:lnTo>
                    <a:lnTo>
                      <a:pt x="100" y="296"/>
                    </a:lnTo>
                    <a:lnTo>
                      <a:pt x="98" y="310"/>
                    </a:lnTo>
                    <a:lnTo>
                      <a:pt x="104" y="312"/>
                    </a:lnTo>
                    <a:lnTo>
                      <a:pt x="112" y="294"/>
                    </a:lnTo>
                    <a:lnTo>
                      <a:pt x="114" y="286"/>
                    </a:lnTo>
                    <a:lnTo>
                      <a:pt x="114" y="284"/>
                    </a:lnTo>
                    <a:lnTo>
                      <a:pt x="112" y="284"/>
                    </a:lnTo>
                    <a:lnTo>
                      <a:pt x="112" y="284"/>
                    </a:lnTo>
                    <a:lnTo>
                      <a:pt x="112" y="284"/>
                    </a:lnTo>
                    <a:close/>
                    <a:moveTo>
                      <a:pt x="48" y="274"/>
                    </a:moveTo>
                    <a:lnTo>
                      <a:pt x="48" y="274"/>
                    </a:lnTo>
                    <a:lnTo>
                      <a:pt x="48" y="276"/>
                    </a:lnTo>
                    <a:lnTo>
                      <a:pt x="44" y="278"/>
                    </a:lnTo>
                    <a:lnTo>
                      <a:pt x="44" y="274"/>
                    </a:lnTo>
                    <a:lnTo>
                      <a:pt x="48" y="274"/>
                    </a:lnTo>
                    <a:lnTo>
                      <a:pt x="48" y="274"/>
                    </a:lnTo>
                    <a:lnTo>
                      <a:pt x="48" y="274"/>
                    </a:lnTo>
                    <a:close/>
                    <a:moveTo>
                      <a:pt x="86" y="242"/>
                    </a:moveTo>
                    <a:lnTo>
                      <a:pt x="86" y="242"/>
                    </a:lnTo>
                    <a:lnTo>
                      <a:pt x="90" y="242"/>
                    </a:lnTo>
                    <a:lnTo>
                      <a:pt x="94" y="244"/>
                    </a:lnTo>
                    <a:lnTo>
                      <a:pt x="94" y="248"/>
                    </a:lnTo>
                    <a:lnTo>
                      <a:pt x="86" y="244"/>
                    </a:lnTo>
                    <a:lnTo>
                      <a:pt x="82" y="242"/>
                    </a:lnTo>
                    <a:lnTo>
                      <a:pt x="86" y="242"/>
                    </a:lnTo>
                    <a:lnTo>
                      <a:pt x="86" y="242"/>
                    </a:lnTo>
                    <a:lnTo>
                      <a:pt x="86" y="242"/>
                    </a:lnTo>
                    <a:close/>
                    <a:moveTo>
                      <a:pt x="32" y="242"/>
                    </a:moveTo>
                    <a:lnTo>
                      <a:pt x="32" y="242"/>
                    </a:lnTo>
                    <a:lnTo>
                      <a:pt x="36" y="244"/>
                    </a:lnTo>
                    <a:lnTo>
                      <a:pt x="40" y="250"/>
                    </a:lnTo>
                    <a:lnTo>
                      <a:pt x="42" y="256"/>
                    </a:lnTo>
                    <a:lnTo>
                      <a:pt x="40" y="258"/>
                    </a:lnTo>
                    <a:lnTo>
                      <a:pt x="32" y="262"/>
                    </a:lnTo>
                    <a:lnTo>
                      <a:pt x="16" y="268"/>
                    </a:lnTo>
                    <a:lnTo>
                      <a:pt x="16" y="258"/>
                    </a:lnTo>
                    <a:lnTo>
                      <a:pt x="26" y="252"/>
                    </a:lnTo>
                    <a:lnTo>
                      <a:pt x="32" y="242"/>
                    </a:lnTo>
                    <a:lnTo>
                      <a:pt x="32" y="242"/>
                    </a:lnTo>
                    <a:lnTo>
                      <a:pt x="32" y="24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3" name="Freeform 1501"/>
              <p:cNvSpPr/>
              <p:nvPr/>
            </p:nvSpPr>
            <p:spPr bwMode="auto">
              <a:xfrm>
                <a:off x="1371600" y="5191125"/>
                <a:ext cx="28575" cy="44450"/>
              </a:xfrm>
              <a:custGeom>
                <a:avLst/>
                <a:gdLst>
                  <a:gd name="T0" fmla="*/ 14 w 18"/>
                  <a:gd name="T1" fmla="*/ 18 h 28"/>
                  <a:gd name="T2" fmla="*/ 14 w 18"/>
                  <a:gd name="T3" fmla="*/ 18 h 28"/>
                  <a:gd name="T4" fmla="*/ 18 w 18"/>
                  <a:gd name="T5" fmla="*/ 8 h 28"/>
                  <a:gd name="T6" fmla="*/ 14 w 18"/>
                  <a:gd name="T7" fmla="*/ 4 h 28"/>
                  <a:gd name="T8" fmla="*/ 10 w 18"/>
                  <a:gd name="T9" fmla="*/ 0 h 28"/>
                  <a:gd name="T10" fmla="*/ 6 w 18"/>
                  <a:gd name="T11" fmla="*/ 4 h 28"/>
                  <a:gd name="T12" fmla="*/ 4 w 18"/>
                  <a:gd name="T13" fmla="*/ 4 h 28"/>
                  <a:gd name="T14" fmla="*/ 2 w 18"/>
                  <a:gd name="T15" fmla="*/ 4 h 28"/>
                  <a:gd name="T16" fmla="*/ 0 w 18"/>
                  <a:gd name="T17" fmla="*/ 4 h 28"/>
                  <a:gd name="T18" fmla="*/ 0 w 18"/>
                  <a:gd name="T19" fmla="*/ 10 h 28"/>
                  <a:gd name="T20" fmla="*/ 0 w 18"/>
                  <a:gd name="T21" fmla="*/ 16 h 28"/>
                  <a:gd name="T22" fmla="*/ 0 w 18"/>
                  <a:gd name="T23" fmla="*/ 18 h 28"/>
                  <a:gd name="T24" fmla="*/ 2 w 18"/>
                  <a:gd name="T25" fmla="*/ 24 h 28"/>
                  <a:gd name="T26" fmla="*/ 4 w 18"/>
                  <a:gd name="T27" fmla="*/ 24 h 28"/>
                  <a:gd name="T28" fmla="*/ 14 w 18"/>
                  <a:gd name="T29" fmla="*/ 28 h 28"/>
                  <a:gd name="T30" fmla="*/ 14 w 18"/>
                  <a:gd name="T31" fmla="*/ 18 h 28"/>
                  <a:gd name="T32" fmla="*/ 14 w 18"/>
                  <a:gd name="T33" fmla="*/ 18 h 28"/>
                  <a:gd name="T34" fmla="*/ 14 w 18"/>
                  <a:gd name="T35"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4" y="18"/>
                    </a:moveTo>
                    <a:lnTo>
                      <a:pt x="14" y="18"/>
                    </a:lnTo>
                    <a:lnTo>
                      <a:pt x="18" y="8"/>
                    </a:lnTo>
                    <a:lnTo>
                      <a:pt x="14" y="4"/>
                    </a:lnTo>
                    <a:lnTo>
                      <a:pt x="10" y="0"/>
                    </a:lnTo>
                    <a:lnTo>
                      <a:pt x="6" y="4"/>
                    </a:lnTo>
                    <a:lnTo>
                      <a:pt x="4" y="4"/>
                    </a:lnTo>
                    <a:lnTo>
                      <a:pt x="2" y="4"/>
                    </a:lnTo>
                    <a:lnTo>
                      <a:pt x="0" y="4"/>
                    </a:lnTo>
                    <a:lnTo>
                      <a:pt x="0" y="10"/>
                    </a:lnTo>
                    <a:lnTo>
                      <a:pt x="0" y="16"/>
                    </a:lnTo>
                    <a:lnTo>
                      <a:pt x="0" y="18"/>
                    </a:lnTo>
                    <a:lnTo>
                      <a:pt x="2" y="24"/>
                    </a:lnTo>
                    <a:lnTo>
                      <a:pt x="4" y="24"/>
                    </a:lnTo>
                    <a:lnTo>
                      <a:pt x="14" y="28"/>
                    </a:lnTo>
                    <a:lnTo>
                      <a:pt x="14" y="18"/>
                    </a:lnTo>
                    <a:lnTo>
                      <a:pt x="14" y="18"/>
                    </a:lnTo>
                    <a:lnTo>
                      <a:pt x="14"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4" name="Freeform 1502"/>
              <p:cNvSpPr/>
              <p:nvPr/>
            </p:nvSpPr>
            <p:spPr bwMode="auto">
              <a:xfrm>
                <a:off x="1158875" y="3771900"/>
                <a:ext cx="403225" cy="568325"/>
              </a:xfrm>
              <a:custGeom>
                <a:avLst/>
                <a:gdLst>
                  <a:gd name="T0" fmla="*/ 228 w 254"/>
                  <a:gd name="T1" fmla="*/ 66 h 358"/>
                  <a:gd name="T2" fmla="*/ 228 w 254"/>
                  <a:gd name="T3" fmla="*/ 36 h 358"/>
                  <a:gd name="T4" fmla="*/ 224 w 254"/>
                  <a:gd name="T5" fmla="*/ 18 h 358"/>
                  <a:gd name="T6" fmla="*/ 208 w 254"/>
                  <a:gd name="T7" fmla="*/ 2 h 358"/>
                  <a:gd name="T8" fmla="*/ 192 w 254"/>
                  <a:gd name="T9" fmla="*/ 2 h 358"/>
                  <a:gd name="T10" fmla="*/ 182 w 254"/>
                  <a:gd name="T11" fmla="*/ 24 h 358"/>
                  <a:gd name="T12" fmla="*/ 162 w 254"/>
                  <a:gd name="T13" fmla="*/ 24 h 358"/>
                  <a:gd name="T14" fmla="*/ 54 w 254"/>
                  <a:gd name="T15" fmla="*/ 20 h 358"/>
                  <a:gd name="T16" fmla="*/ 38 w 254"/>
                  <a:gd name="T17" fmla="*/ 70 h 358"/>
                  <a:gd name="T18" fmla="*/ 28 w 254"/>
                  <a:gd name="T19" fmla="*/ 138 h 358"/>
                  <a:gd name="T20" fmla="*/ 18 w 254"/>
                  <a:gd name="T21" fmla="*/ 144 h 358"/>
                  <a:gd name="T22" fmla="*/ 16 w 254"/>
                  <a:gd name="T23" fmla="*/ 156 h 358"/>
                  <a:gd name="T24" fmla="*/ 12 w 254"/>
                  <a:gd name="T25" fmla="*/ 166 h 358"/>
                  <a:gd name="T26" fmla="*/ 4 w 254"/>
                  <a:gd name="T27" fmla="*/ 176 h 358"/>
                  <a:gd name="T28" fmla="*/ 0 w 254"/>
                  <a:gd name="T29" fmla="*/ 186 h 358"/>
                  <a:gd name="T30" fmla="*/ 2 w 254"/>
                  <a:gd name="T31" fmla="*/ 192 h 358"/>
                  <a:gd name="T32" fmla="*/ 12 w 254"/>
                  <a:gd name="T33" fmla="*/ 194 h 358"/>
                  <a:gd name="T34" fmla="*/ 10 w 254"/>
                  <a:gd name="T35" fmla="*/ 204 h 358"/>
                  <a:gd name="T36" fmla="*/ 10 w 254"/>
                  <a:gd name="T37" fmla="*/ 212 h 358"/>
                  <a:gd name="T38" fmla="*/ 16 w 254"/>
                  <a:gd name="T39" fmla="*/ 226 h 358"/>
                  <a:gd name="T40" fmla="*/ 20 w 254"/>
                  <a:gd name="T41" fmla="*/ 248 h 358"/>
                  <a:gd name="T42" fmla="*/ 28 w 254"/>
                  <a:gd name="T43" fmla="*/ 262 h 358"/>
                  <a:gd name="T44" fmla="*/ 36 w 254"/>
                  <a:gd name="T45" fmla="*/ 274 h 358"/>
                  <a:gd name="T46" fmla="*/ 40 w 254"/>
                  <a:gd name="T47" fmla="*/ 282 h 358"/>
                  <a:gd name="T48" fmla="*/ 52 w 254"/>
                  <a:gd name="T49" fmla="*/ 286 h 358"/>
                  <a:gd name="T50" fmla="*/ 62 w 254"/>
                  <a:gd name="T51" fmla="*/ 292 h 358"/>
                  <a:gd name="T52" fmla="*/ 66 w 254"/>
                  <a:gd name="T53" fmla="*/ 302 h 358"/>
                  <a:gd name="T54" fmla="*/ 76 w 254"/>
                  <a:gd name="T55" fmla="*/ 314 h 358"/>
                  <a:gd name="T56" fmla="*/ 82 w 254"/>
                  <a:gd name="T57" fmla="*/ 324 h 358"/>
                  <a:gd name="T58" fmla="*/ 90 w 254"/>
                  <a:gd name="T59" fmla="*/ 340 h 358"/>
                  <a:gd name="T60" fmla="*/ 98 w 254"/>
                  <a:gd name="T61" fmla="*/ 336 h 358"/>
                  <a:gd name="T62" fmla="*/ 108 w 254"/>
                  <a:gd name="T63" fmla="*/ 340 h 358"/>
                  <a:gd name="T64" fmla="*/ 116 w 254"/>
                  <a:gd name="T65" fmla="*/ 336 h 358"/>
                  <a:gd name="T66" fmla="*/ 134 w 254"/>
                  <a:gd name="T67" fmla="*/ 354 h 358"/>
                  <a:gd name="T68" fmla="*/ 146 w 254"/>
                  <a:gd name="T69" fmla="*/ 358 h 358"/>
                  <a:gd name="T70" fmla="*/ 156 w 254"/>
                  <a:gd name="T71" fmla="*/ 350 h 358"/>
                  <a:gd name="T72" fmla="*/ 166 w 254"/>
                  <a:gd name="T73" fmla="*/ 350 h 358"/>
                  <a:gd name="T74" fmla="*/ 178 w 254"/>
                  <a:gd name="T75" fmla="*/ 348 h 358"/>
                  <a:gd name="T76" fmla="*/ 196 w 254"/>
                  <a:gd name="T77" fmla="*/ 342 h 358"/>
                  <a:gd name="T78" fmla="*/ 210 w 254"/>
                  <a:gd name="T79" fmla="*/ 342 h 358"/>
                  <a:gd name="T80" fmla="*/ 206 w 254"/>
                  <a:gd name="T81" fmla="*/ 336 h 358"/>
                  <a:gd name="T82" fmla="*/ 196 w 254"/>
                  <a:gd name="T83" fmla="*/ 330 h 358"/>
                  <a:gd name="T84" fmla="*/ 188 w 254"/>
                  <a:gd name="T85" fmla="*/ 310 h 358"/>
                  <a:gd name="T86" fmla="*/ 174 w 254"/>
                  <a:gd name="T87" fmla="*/ 294 h 358"/>
                  <a:gd name="T88" fmla="*/ 162 w 254"/>
                  <a:gd name="T89" fmla="*/ 292 h 358"/>
                  <a:gd name="T90" fmla="*/ 166 w 254"/>
                  <a:gd name="T91" fmla="*/ 282 h 358"/>
                  <a:gd name="T92" fmla="*/ 178 w 254"/>
                  <a:gd name="T93" fmla="*/ 268 h 358"/>
                  <a:gd name="T94" fmla="*/ 184 w 254"/>
                  <a:gd name="T95" fmla="*/ 236 h 358"/>
                  <a:gd name="T96" fmla="*/ 196 w 254"/>
                  <a:gd name="T97" fmla="*/ 220 h 358"/>
                  <a:gd name="T98" fmla="*/ 202 w 254"/>
                  <a:gd name="T99" fmla="*/ 202 h 358"/>
                  <a:gd name="T100" fmla="*/ 208 w 254"/>
                  <a:gd name="T101" fmla="*/ 186 h 358"/>
                  <a:gd name="T102" fmla="*/ 220 w 254"/>
                  <a:gd name="T103" fmla="*/ 162 h 358"/>
                  <a:gd name="T104" fmla="*/ 220 w 254"/>
                  <a:gd name="T105" fmla="*/ 140 h 358"/>
                  <a:gd name="T106" fmla="*/ 226 w 254"/>
                  <a:gd name="T107" fmla="*/ 116 h 358"/>
                  <a:gd name="T108" fmla="*/ 232 w 254"/>
                  <a:gd name="T109" fmla="*/ 108 h 358"/>
                  <a:gd name="T110" fmla="*/ 238 w 254"/>
                  <a:gd name="T111" fmla="*/ 98 h 358"/>
                  <a:gd name="T112" fmla="*/ 254 w 254"/>
                  <a:gd name="T113" fmla="*/ 9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4" h="358">
                    <a:moveTo>
                      <a:pt x="254" y="90"/>
                    </a:moveTo>
                    <a:lnTo>
                      <a:pt x="248" y="90"/>
                    </a:lnTo>
                    <a:lnTo>
                      <a:pt x="228" y="66"/>
                    </a:lnTo>
                    <a:lnTo>
                      <a:pt x="226" y="56"/>
                    </a:lnTo>
                    <a:lnTo>
                      <a:pt x="228" y="46"/>
                    </a:lnTo>
                    <a:lnTo>
                      <a:pt x="228" y="36"/>
                    </a:lnTo>
                    <a:lnTo>
                      <a:pt x="228" y="26"/>
                    </a:lnTo>
                    <a:lnTo>
                      <a:pt x="224" y="24"/>
                    </a:lnTo>
                    <a:lnTo>
                      <a:pt x="224" y="18"/>
                    </a:lnTo>
                    <a:lnTo>
                      <a:pt x="224" y="12"/>
                    </a:lnTo>
                    <a:lnTo>
                      <a:pt x="216" y="8"/>
                    </a:lnTo>
                    <a:lnTo>
                      <a:pt x="208" y="2"/>
                    </a:lnTo>
                    <a:lnTo>
                      <a:pt x="208" y="0"/>
                    </a:lnTo>
                    <a:lnTo>
                      <a:pt x="198" y="2"/>
                    </a:lnTo>
                    <a:lnTo>
                      <a:pt x="192" y="2"/>
                    </a:lnTo>
                    <a:lnTo>
                      <a:pt x="190" y="12"/>
                    </a:lnTo>
                    <a:lnTo>
                      <a:pt x="184" y="16"/>
                    </a:lnTo>
                    <a:lnTo>
                      <a:pt x="182" y="24"/>
                    </a:lnTo>
                    <a:lnTo>
                      <a:pt x="178" y="26"/>
                    </a:lnTo>
                    <a:lnTo>
                      <a:pt x="174" y="24"/>
                    </a:lnTo>
                    <a:lnTo>
                      <a:pt x="162" y="24"/>
                    </a:lnTo>
                    <a:lnTo>
                      <a:pt x="162" y="18"/>
                    </a:lnTo>
                    <a:lnTo>
                      <a:pt x="156" y="24"/>
                    </a:lnTo>
                    <a:lnTo>
                      <a:pt x="54" y="20"/>
                    </a:lnTo>
                    <a:lnTo>
                      <a:pt x="54" y="56"/>
                    </a:lnTo>
                    <a:lnTo>
                      <a:pt x="38" y="56"/>
                    </a:lnTo>
                    <a:lnTo>
                      <a:pt x="38" y="70"/>
                    </a:lnTo>
                    <a:lnTo>
                      <a:pt x="38" y="138"/>
                    </a:lnTo>
                    <a:lnTo>
                      <a:pt x="36" y="138"/>
                    </a:lnTo>
                    <a:lnTo>
                      <a:pt x="28" y="138"/>
                    </a:lnTo>
                    <a:lnTo>
                      <a:pt x="26" y="136"/>
                    </a:lnTo>
                    <a:lnTo>
                      <a:pt x="22" y="138"/>
                    </a:lnTo>
                    <a:lnTo>
                      <a:pt x="18" y="144"/>
                    </a:lnTo>
                    <a:lnTo>
                      <a:pt x="18" y="148"/>
                    </a:lnTo>
                    <a:lnTo>
                      <a:pt x="18" y="152"/>
                    </a:lnTo>
                    <a:lnTo>
                      <a:pt x="16" y="156"/>
                    </a:lnTo>
                    <a:lnTo>
                      <a:pt x="12" y="158"/>
                    </a:lnTo>
                    <a:lnTo>
                      <a:pt x="12" y="162"/>
                    </a:lnTo>
                    <a:lnTo>
                      <a:pt x="12" y="166"/>
                    </a:lnTo>
                    <a:lnTo>
                      <a:pt x="10" y="172"/>
                    </a:lnTo>
                    <a:lnTo>
                      <a:pt x="8" y="174"/>
                    </a:lnTo>
                    <a:lnTo>
                      <a:pt x="4" y="176"/>
                    </a:lnTo>
                    <a:lnTo>
                      <a:pt x="4" y="182"/>
                    </a:lnTo>
                    <a:lnTo>
                      <a:pt x="2" y="184"/>
                    </a:lnTo>
                    <a:lnTo>
                      <a:pt x="0" y="186"/>
                    </a:lnTo>
                    <a:lnTo>
                      <a:pt x="0" y="190"/>
                    </a:lnTo>
                    <a:lnTo>
                      <a:pt x="0" y="192"/>
                    </a:lnTo>
                    <a:lnTo>
                      <a:pt x="2" y="192"/>
                    </a:lnTo>
                    <a:lnTo>
                      <a:pt x="8" y="192"/>
                    </a:lnTo>
                    <a:lnTo>
                      <a:pt x="10" y="192"/>
                    </a:lnTo>
                    <a:lnTo>
                      <a:pt x="12" y="194"/>
                    </a:lnTo>
                    <a:lnTo>
                      <a:pt x="12" y="198"/>
                    </a:lnTo>
                    <a:lnTo>
                      <a:pt x="12" y="200"/>
                    </a:lnTo>
                    <a:lnTo>
                      <a:pt x="10" y="204"/>
                    </a:lnTo>
                    <a:lnTo>
                      <a:pt x="10" y="208"/>
                    </a:lnTo>
                    <a:lnTo>
                      <a:pt x="10" y="210"/>
                    </a:lnTo>
                    <a:lnTo>
                      <a:pt x="10" y="212"/>
                    </a:lnTo>
                    <a:lnTo>
                      <a:pt x="10" y="218"/>
                    </a:lnTo>
                    <a:lnTo>
                      <a:pt x="12" y="220"/>
                    </a:lnTo>
                    <a:lnTo>
                      <a:pt x="16" y="226"/>
                    </a:lnTo>
                    <a:lnTo>
                      <a:pt x="22" y="236"/>
                    </a:lnTo>
                    <a:lnTo>
                      <a:pt x="22" y="246"/>
                    </a:lnTo>
                    <a:lnTo>
                      <a:pt x="20" y="248"/>
                    </a:lnTo>
                    <a:lnTo>
                      <a:pt x="26" y="250"/>
                    </a:lnTo>
                    <a:lnTo>
                      <a:pt x="28" y="256"/>
                    </a:lnTo>
                    <a:lnTo>
                      <a:pt x="28" y="262"/>
                    </a:lnTo>
                    <a:lnTo>
                      <a:pt x="28" y="266"/>
                    </a:lnTo>
                    <a:lnTo>
                      <a:pt x="30" y="268"/>
                    </a:lnTo>
                    <a:lnTo>
                      <a:pt x="36" y="274"/>
                    </a:lnTo>
                    <a:lnTo>
                      <a:pt x="38" y="278"/>
                    </a:lnTo>
                    <a:lnTo>
                      <a:pt x="38" y="282"/>
                    </a:lnTo>
                    <a:lnTo>
                      <a:pt x="40" y="282"/>
                    </a:lnTo>
                    <a:lnTo>
                      <a:pt x="46" y="282"/>
                    </a:lnTo>
                    <a:lnTo>
                      <a:pt x="48" y="284"/>
                    </a:lnTo>
                    <a:lnTo>
                      <a:pt x="52" y="286"/>
                    </a:lnTo>
                    <a:lnTo>
                      <a:pt x="54" y="290"/>
                    </a:lnTo>
                    <a:lnTo>
                      <a:pt x="58" y="290"/>
                    </a:lnTo>
                    <a:lnTo>
                      <a:pt x="62" y="292"/>
                    </a:lnTo>
                    <a:lnTo>
                      <a:pt x="62" y="296"/>
                    </a:lnTo>
                    <a:lnTo>
                      <a:pt x="64" y="300"/>
                    </a:lnTo>
                    <a:lnTo>
                      <a:pt x="66" y="302"/>
                    </a:lnTo>
                    <a:lnTo>
                      <a:pt x="74" y="304"/>
                    </a:lnTo>
                    <a:lnTo>
                      <a:pt x="76" y="310"/>
                    </a:lnTo>
                    <a:lnTo>
                      <a:pt x="76" y="314"/>
                    </a:lnTo>
                    <a:lnTo>
                      <a:pt x="80" y="320"/>
                    </a:lnTo>
                    <a:lnTo>
                      <a:pt x="82" y="322"/>
                    </a:lnTo>
                    <a:lnTo>
                      <a:pt x="82" y="324"/>
                    </a:lnTo>
                    <a:lnTo>
                      <a:pt x="88" y="332"/>
                    </a:lnTo>
                    <a:lnTo>
                      <a:pt x="88" y="336"/>
                    </a:lnTo>
                    <a:lnTo>
                      <a:pt x="90" y="340"/>
                    </a:lnTo>
                    <a:lnTo>
                      <a:pt x="92" y="340"/>
                    </a:lnTo>
                    <a:lnTo>
                      <a:pt x="94" y="336"/>
                    </a:lnTo>
                    <a:lnTo>
                      <a:pt x="98" y="336"/>
                    </a:lnTo>
                    <a:lnTo>
                      <a:pt x="100" y="336"/>
                    </a:lnTo>
                    <a:lnTo>
                      <a:pt x="106" y="340"/>
                    </a:lnTo>
                    <a:lnTo>
                      <a:pt x="108" y="340"/>
                    </a:lnTo>
                    <a:lnTo>
                      <a:pt x="110" y="338"/>
                    </a:lnTo>
                    <a:lnTo>
                      <a:pt x="112" y="336"/>
                    </a:lnTo>
                    <a:lnTo>
                      <a:pt x="116" y="336"/>
                    </a:lnTo>
                    <a:lnTo>
                      <a:pt x="118" y="340"/>
                    </a:lnTo>
                    <a:lnTo>
                      <a:pt x="124" y="348"/>
                    </a:lnTo>
                    <a:lnTo>
                      <a:pt x="134" y="354"/>
                    </a:lnTo>
                    <a:lnTo>
                      <a:pt x="136" y="356"/>
                    </a:lnTo>
                    <a:lnTo>
                      <a:pt x="138" y="354"/>
                    </a:lnTo>
                    <a:lnTo>
                      <a:pt x="146" y="358"/>
                    </a:lnTo>
                    <a:lnTo>
                      <a:pt x="148" y="354"/>
                    </a:lnTo>
                    <a:lnTo>
                      <a:pt x="154" y="354"/>
                    </a:lnTo>
                    <a:lnTo>
                      <a:pt x="156" y="350"/>
                    </a:lnTo>
                    <a:lnTo>
                      <a:pt x="160" y="350"/>
                    </a:lnTo>
                    <a:lnTo>
                      <a:pt x="162" y="350"/>
                    </a:lnTo>
                    <a:lnTo>
                      <a:pt x="166" y="350"/>
                    </a:lnTo>
                    <a:lnTo>
                      <a:pt x="170" y="350"/>
                    </a:lnTo>
                    <a:lnTo>
                      <a:pt x="172" y="354"/>
                    </a:lnTo>
                    <a:lnTo>
                      <a:pt x="178" y="348"/>
                    </a:lnTo>
                    <a:lnTo>
                      <a:pt x="184" y="348"/>
                    </a:lnTo>
                    <a:lnTo>
                      <a:pt x="190" y="342"/>
                    </a:lnTo>
                    <a:lnTo>
                      <a:pt x="196" y="342"/>
                    </a:lnTo>
                    <a:lnTo>
                      <a:pt x="202" y="342"/>
                    </a:lnTo>
                    <a:lnTo>
                      <a:pt x="210" y="348"/>
                    </a:lnTo>
                    <a:lnTo>
                      <a:pt x="210" y="342"/>
                    </a:lnTo>
                    <a:lnTo>
                      <a:pt x="210" y="340"/>
                    </a:lnTo>
                    <a:lnTo>
                      <a:pt x="208" y="338"/>
                    </a:lnTo>
                    <a:lnTo>
                      <a:pt x="206" y="336"/>
                    </a:lnTo>
                    <a:lnTo>
                      <a:pt x="202" y="336"/>
                    </a:lnTo>
                    <a:lnTo>
                      <a:pt x="198" y="336"/>
                    </a:lnTo>
                    <a:lnTo>
                      <a:pt x="196" y="330"/>
                    </a:lnTo>
                    <a:lnTo>
                      <a:pt x="190" y="322"/>
                    </a:lnTo>
                    <a:lnTo>
                      <a:pt x="188" y="314"/>
                    </a:lnTo>
                    <a:lnTo>
                      <a:pt x="188" y="310"/>
                    </a:lnTo>
                    <a:lnTo>
                      <a:pt x="184" y="308"/>
                    </a:lnTo>
                    <a:lnTo>
                      <a:pt x="178" y="300"/>
                    </a:lnTo>
                    <a:lnTo>
                      <a:pt x="174" y="294"/>
                    </a:lnTo>
                    <a:lnTo>
                      <a:pt x="170" y="294"/>
                    </a:lnTo>
                    <a:lnTo>
                      <a:pt x="164" y="292"/>
                    </a:lnTo>
                    <a:lnTo>
                      <a:pt x="162" y="292"/>
                    </a:lnTo>
                    <a:lnTo>
                      <a:pt x="160" y="292"/>
                    </a:lnTo>
                    <a:lnTo>
                      <a:pt x="162" y="282"/>
                    </a:lnTo>
                    <a:lnTo>
                      <a:pt x="166" y="282"/>
                    </a:lnTo>
                    <a:lnTo>
                      <a:pt x="172" y="278"/>
                    </a:lnTo>
                    <a:lnTo>
                      <a:pt x="174" y="278"/>
                    </a:lnTo>
                    <a:lnTo>
                      <a:pt x="178" y="268"/>
                    </a:lnTo>
                    <a:lnTo>
                      <a:pt x="178" y="254"/>
                    </a:lnTo>
                    <a:lnTo>
                      <a:pt x="180" y="246"/>
                    </a:lnTo>
                    <a:lnTo>
                      <a:pt x="184" y="236"/>
                    </a:lnTo>
                    <a:lnTo>
                      <a:pt x="184" y="226"/>
                    </a:lnTo>
                    <a:lnTo>
                      <a:pt x="190" y="222"/>
                    </a:lnTo>
                    <a:lnTo>
                      <a:pt x="196" y="220"/>
                    </a:lnTo>
                    <a:lnTo>
                      <a:pt x="198" y="218"/>
                    </a:lnTo>
                    <a:lnTo>
                      <a:pt x="200" y="208"/>
                    </a:lnTo>
                    <a:lnTo>
                      <a:pt x="202" y="202"/>
                    </a:lnTo>
                    <a:lnTo>
                      <a:pt x="206" y="194"/>
                    </a:lnTo>
                    <a:lnTo>
                      <a:pt x="206" y="190"/>
                    </a:lnTo>
                    <a:lnTo>
                      <a:pt x="208" y="186"/>
                    </a:lnTo>
                    <a:lnTo>
                      <a:pt x="214" y="182"/>
                    </a:lnTo>
                    <a:lnTo>
                      <a:pt x="220" y="168"/>
                    </a:lnTo>
                    <a:lnTo>
                      <a:pt x="220" y="162"/>
                    </a:lnTo>
                    <a:lnTo>
                      <a:pt x="220" y="154"/>
                    </a:lnTo>
                    <a:lnTo>
                      <a:pt x="220" y="148"/>
                    </a:lnTo>
                    <a:lnTo>
                      <a:pt x="220" y="140"/>
                    </a:lnTo>
                    <a:lnTo>
                      <a:pt x="224" y="134"/>
                    </a:lnTo>
                    <a:lnTo>
                      <a:pt x="226" y="128"/>
                    </a:lnTo>
                    <a:lnTo>
                      <a:pt x="226" y="116"/>
                    </a:lnTo>
                    <a:lnTo>
                      <a:pt x="226" y="110"/>
                    </a:lnTo>
                    <a:lnTo>
                      <a:pt x="228" y="110"/>
                    </a:lnTo>
                    <a:lnTo>
                      <a:pt x="232" y="108"/>
                    </a:lnTo>
                    <a:lnTo>
                      <a:pt x="232" y="102"/>
                    </a:lnTo>
                    <a:lnTo>
                      <a:pt x="236" y="98"/>
                    </a:lnTo>
                    <a:lnTo>
                      <a:pt x="238" y="98"/>
                    </a:lnTo>
                    <a:lnTo>
                      <a:pt x="246" y="98"/>
                    </a:lnTo>
                    <a:lnTo>
                      <a:pt x="254" y="90"/>
                    </a:lnTo>
                    <a:lnTo>
                      <a:pt x="254" y="90"/>
                    </a:lnTo>
                    <a:lnTo>
                      <a:pt x="254" y="9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5" name="Freeform 1503"/>
              <p:cNvSpPr/>
              <p:nvPr/>
            </p:nvSpPr>
            <p:spPr bwMode="auto">
              <a:xfrm>
                <a:off x="2486025" y="4178300"/>
                <a:ext cx="53975" cy="111125"/>
              </a:xfrm>
              <a:custGeom>
                <a:avLst/>
                <a:gdLst>
                  <a:gd name="T0" fmla="*/ 8 w 34"/>
                  <a:gd name="T1" fmla="*/ 0 h 70"/>
                  <a:gd name="T2" fmla="*/ 8 w 34"/>
                  <a:gd name="T3" fmla="*/ 0 h 70"/>
                  <a:gd name="T4" fmla="*/ 6 w 34"/>
                  <a:gd name="T5" fmla="*/ 2 h 70"/>
                  <a:gd name="T6" fmla="*/ 4 w 34"/>
                  <a:gd name="T7" fmla="*/ 4 h 70"/>
                  <a:gd name="T8" fmla="*/ 6 w 34"/>
                  <a:gd name="T9" fmla="*/ 8 h 70"/>
                  <a:gd name="T10" fmla="*/ 6 w 34"/>
                  <a:gd name="T11" fmla="*/ 10 h 70"/>
                  <a:gd name="T12" fmla="*/ 8 w 34"/>
                  <a:gd name="T13" fmla="*/ 12 h 70"/>
                  <a:gd name="T14" fmla="*/ 0 w 34"/>
                  <a:gd name="T15" fmla="*/ 30 h 70"/>
                  <a:gd name="T16" fmla="*/ 4 w 34"/>
                  <a:gd name="T17" fmla="*/ 38 h 70"/>
                  <a:gd name="T18" fmla="*/ 6 w 34"/>
                  <a:gd name="T19" fmla="*/ 48 h 70"/>
                  <a:gd name="T20" fmla="*/ 8 w 34"/>
                  <a:gd name="T21" fmla="*/ 60 h 70"/>
                  <a:gd name="T22" fmla="*/ 8 w 34"/>
                  <a:gd name="T23" fmla="*/ 66 h 70"/>
                  <a:gd name="T24" fmla="*/ 10 w 34"/>
                  <a:gd name="T25" fmla="*/ 70 h 70"/>
                  <a:gd name="T26" fmla="*/ 14 w 34"/>
                  <a:gd name="T27" fmla="*/ 70 h 70"/>
                  <a:gd name="T28" fmla="*/ 24 w 34"/>
                  <a:gd name="T29" fmla="*/ 64 h 70"/>
                  <a:gd name="T30" fmla="*/ 28 w 34"/>
                  <a:gd name="T31" fmla="*/ 64 h 70"/>
                  <a:gd name="T32" fmla="*/ 30 w 34"/>
                  <a:gd name="T33" fmla="*/ 62 h 70"/>
                  <a:gd name="T34" fmla="*/ 34 w 34"/>
                  <a:gd name="T35" fmla="*/ 54 h 70"/>
                  <a:gd name="T36" fmla="*/ 34 w 34"/>
                  <a:gd name="T37" fmla="*/ 48 h 70"/>
                  <a:gd name="T38" fmla="*/ 30 w 34"/>
                  <a:gd name="T39" fmla="*/ 36 h 70"/>
                  <a:gd name="T40" fmla="*/ 18 w 34"/>
                  <a:gd name="T41" fmla="*/ 12 h 70"/>
                  <a:gd name="T42" fmla="*/ 8 w 34"/>
                  <a:gd name="T43" fmla="*/ 0 h 70"/>
                  <a:gd name="T44" fmla="*/ 8 w 34"/>
                  <a:gd name="T45" fmla="*/ 0 h 70"/>
                  <a:gd name="T46" fmla="*/ 8 w 34"/>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70">
                    <a:moveTo>
                      <a:pt x="8" y="0"/>
                    </a:moveTo>
                    <a:lnTo>
                      <a:pt x="8" y="0"/>
                    </a:lnTo>
                    <a:lnTo>
                      <a:pt x="6" y="2"/>
                    </a:lnTo>
                    <a:lnTo>
                      <a:pt x="4" y="4"/>
                    </a:lnTo>
                    <a:lnTo>
                      <a:pt x="6" y="8"/>
                    </a:lnTo>
                    <a:lnTo>
                      <a:pt x="6" y="10"/>
                    </a:lnTo>
                    <a:lnTo>
                      <a:pt x="8" y="12"/>
                    </a:lnTo>
                    <a:lnTo>
                      <a:pt x="0" y="30"/>
                    </a:lnTo>
                    <a:lnTo>
                      <a:pt x="4" y="38"/>
                    </a:lnTo>
                    <a:lnTo>
                      <a:pt x="6" y="48"/>
                    </a:lnTo>
                    <a:lnTo>
                      <a:pt x="8" y="60"/>
                    </a:lnTo>
                    <a:lnTo>
                      <a:pt x="8" y="66"/>
                    </a:lnTo>
                    <a:lnTo>
                      <a:pt x="10" y="70"/>
                    </a:lnTo>
                    <a:lnTo>
                      <a:pt x="14" y="70"/>
                    </a:lnTo>
                    <a:lnTo>
                      <a:pt x="24" y="64"/>
                    </a:lnTo>
                    <a:lnTo>
                      <a:pt x="28" y="64"/>
                    </a:lnTo>
                    <a:lnTo>
                      <a:pt x="30" y="62"/>
                    </a:lnTo>
                    <a:lnTo>
                      <a:pt x="34" y="54"/>
                    </a:lnTo>
                    <a:lnTo>
                      <a:pt x="34" y="48"/>
                    </a:lnTo>
                    <a:lnTo>
                      <a:pt x="30" y="36"/>
                    </a:lnTo>
                    <a:lnTo>
                      <a:pt x="18" y="12"/>
                    </a:lnTo>
                    <a:lnTo>
                      <a:pt x="8" y="0"/>
                    </a:lnTo>
                    <a:lnTo>
                      <a:pt x="8" y="0"/>
                    </a:lnTo>
                    <a:lnTo>
                      <a:pt x="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6" name="Freeform 1504"/>
              <p:cNvSpPr>
                <a:spLocks noEditPoints="1"/>
              </p:cNvSpPr>
              <p:nvPr/>
            </p:nvSpPr>
            <p:spPr bwMode="auto">
              <a:xfrm>
                <a:off x="276225" y="3133725"/>
                <a:ext cx="508000" cy="517525"/>
              </a:xfrm>
              <a:custGeom>
                <a:avLst/>
                <a:gdLst>
                  <a:gd name="T0" fmla="*/ 288 w 320"/>
                  <a:gd name="T1" fmla="*/ 88 h 326"/>
                  <a:gd name="T2" fmla="*/ 296 w 320"/>
                  <a:gd name="T3" fmla="*/ 86 h 326"/>
                  <a:gd name="T4" fmla="*/ 288 w 320"/>
                  <a:gd name="T5" fmla="*/ 80 h 326"/>
                  <a:gd name="T6" fmla="*/ 320 w 320"/>
                  <a:gd name="T7" fmla="*/ 86 h 326"/>
                  <a:gd name="T8" fmla="*/ 310 w 320"/>
                  <a:gd name="T9" fmla="*/ 80 h 326"/>
                  <a:gd name="T10" fmla="*/ 260 w 320"/>
                  <a:gd name="T11" fmla="*/ 94 h 326"/>
                  <a:gd name="T12" fmla="*/ 266 w 320"/>
                  <a:gd name="T13" fmla="*/ 96 h 326"/>
                  <a:gd name="T14" fmla="*/ 260 w 320"/>
                  <a:gd name="T15" fmla="*/ 94 h 326"/>
                  <a:gd name="T16" fmla="*/ 44 w 320"/>
                  <a:gd name="T17" fmla="*/ 310 h 326"/>
                  <a:gd name="T18" fmla="*/ 44 w 320"/>
                  <a:gd name="T19" fmla="*/ 310 h 326"/>
                  <a:gd name="T20" fmla="*/ 6 w 320"/>
                  <a:gd name="T21" fmla="*/ 312 h 326"/>
                  <a:gd name="T22" fmla="*/ 0 w 320"/>
                  <a:gd name="T23" fmla="*/ 320 h 326"/>
                  <a:gd name="T24" fmla="*/ 8 w 320"/>
                  <a:gd name="T25" fmla="*/ 312 h 326"/>
                  <a:gd name="T26" fmla="*/ 6 w 320"/>
                  <a:gd name="T27" fmla="*/ 312 h 326"/>
                  <a:gd name="T28" fmla="*/ 16 w 320"/>
                  <a:gd name="T29" fmla="*/ 320 h 326"/>
                  <a:gd name="T30" fmla="*/ 22 w 320"/>
                  <a:gd name="T31" fmla="*/ 320 h 326"/>
                  <a:gd name="T32" fmla="*/ 18 w 320"/>
                  <a:gd name="T33" fmla="*/ 318 h 326"/>
                  <a:gd name="T34" fmla="*/ 222 w 320"/>
                  <a:gd name="T35" fmla="*/ 12 h 326"/>
                  <a:gd name="T36" fmla="*/ 174 w 320"/>
                  <a:gd name="T37" fmla="*/ 6 h 326"/>
                  <a:gd name="T38" fmla="*/ 140 w 320"/>
                  <a:gd name="T39" fmla="*/ 4 h 326"/>
                  <a:gd name="T40" fmla="*/ 128 w 320"/>
                  <a:gd name="T41" fmla="*/ 6 h 326"/>
                  <a:gd name="T42" fmla="*/ 112 w 320"/>
                  <a:gd name="T43" fmla="*/ 12 h 326"/>
                  <a:gd name="T44" fmla="*/ 112 w 320"/>
                  <a:gd name="T45" fmla="*/ 30 h 326"/>
                  <a:gd name="T46" fmla="*/ 122 w 320"/>
                  <a:gd name="T47" fmla="*/ 36 h 326"/>
                  <a:gd name="T48" fmla="*/ 128 w 320"/>
                  <a:gd name="T49" fmla="*/ 40 h 326"/>
                  <a:gd name="T50" fmla="*/ 144 w 320"/>
                  <a:gd name="T51" fmla="*/ 42 h 326"/>
                  <a:gd name="T52" fmla="*/ 140 w 320"/>
                  <a:gd name="T53" fmla="*/ 54 h 326"/>
                  <a:gd name="T54" fmla="*/ 144 w 320"/>
                  <a:gd name="T55" fmla="*/ 68 h 326"/>
                  <a:gd name="T56" fmla="*/ 138 w 320"/>
                  <a:gd name="T57" fmla="*/ 78 h 326"/>
                  <a:gd name="T58" fmla="*/ 138 w 320"/>
                  <a:gd name="T59" fmla="*/ 94 h 326"/>
                  <a:gd name="T60" fmla="*/ 138 w 320"/>
                  <a:gd name="T61" fmla="*/ 104 h 326"/>
                  <a:gd name="T62" fmla="*/ 136 w 320"/>
                  <a:gd name="T63" fmla="*/ 114 h 326"/>
                  <a:gd name="T64" fmla="*/ 140 w 320"/>
                  <a:gd name="T65" fmla="*/ 122 h 326"/>
                  <a:gd name="T66" fmla="*/ 144 w 320"/>
                  <a:gd name="T67" fmla="*/ 134 h 326"/>
                  <a:gd name="T68" fmla="*/ 176 w 320"/>
                  <a:gd name="T69" fmla="*/ 150 h 326"/>
                  <a:gd name="T70" fmla="*/ 192 w 320"/>
                  <a:gd name="T71" fmla="*/ 148 h 326"/>
                  <a:gd name="T72" fmla="*/ 208 w 320"/>
                  <a:gd name="T73" fmla="*/ 142 h 326"/>
                  <a:gd name="T74" fmla="*/ 214 w 320"/>
                  <a:gd name="T75" fmla="*/ 130 h 326"/>
                  <a:gd name="T76" fmla="*/ 232 w 320"/>
                  <a:gd name="T77" fmla="*/ 124 h 326"/>
                  <a:gd name="T78" fmla="*/ 242 w 320"/>
                  <a:gd name="T79" fmla="*/ 104 h 326"/>
                  <a:gd name="T80" fmla="*/ 242 w 320"/>
                  <a:gd name="T81" fmla="*/ 94 h 326"/>
                  <a:gd name="T82" fmla="*/ 248 w 320"/>
                  <a:gd name="T83" fmla="*/ 80 h 326"/>
                  <a:gd name="T84" fmla="*/ 266 w 320"/>
                  <a:gd name="T85" fmla="*/ 54 h 326"/>
                  <a:gd name="T86" fmla="*/ 288 w 320"/>
                  <a:gd name="T87" fmla="*/ 42 h 326"/>
                  <a:gd name="T88" fmla="*/ 286 w 320"/>
                  <a:gd name="T89" fmla="*/ 26 h 326"/>
                  <a:gd name="T90" fmla="*/ 270 w 320"/>
                  <a:gd name="T91" fmla="*/ 32 h 326"/>
                  <a:gd name="T92" fmla="*/ 256 w 320"/>
                  <a:gd name="T93" fmla="*/ 26 h 326"/>
                  <a:gd name="T94" fmla="*/ 242 w 320"/>
                  <a:gd name="T95" fmla="*/ 24 h 326"/>
                  <a:gd name="T96" fmla="*/ 232 w 320"/>
                  <a:gd name="T97" fmla="*/ 22 h 326"/>
                  <a:gd name="T98" fmla="*/ 224 w 320"/>
                  <a:gd name="T99" fmla="*/ 14 h 326"/>
                  <a:gd name="T100" fmla="*/ 222 w 320"/>
                  <a:gd name="T101" fmla="*/ 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6">
                    <a:moveTo>
                      <a:pt x="288" y="80"/>
                    </a:moveTo>
                    <a:lnTo>
                      <a:pt x="288" y="80"/>
                    </a:lnTo>
                    <a:lnTo>
                      <a:pt x="288" y="88"/>
                    </a:lnTo>
                    <a:lnTo>
                      <a:pt x="288" y="92"/>
                    </a:lnTo>
                    <a:lnTo>
                      <a:pt x="292" y="94"/>
                    </a:lnTo>
                    <a:lnTo>
                      <a:pt x="296" y="86"/>
                    </a:lnTo>
                    <a:lnTo>
                      <a:pt x="288" y="80"/>
                    </a:lnTo>
                    <a:lnTo>
                      <a:pt x="288" y="80"/>
                    </a:lnTo>
                    <a:lnTo>
                      <a:pt x="288" y="80"/>
                    </a:lnTo>
                    <a:close/>
                    <a:moveTo>
                      <a:pt x="310" y="80"/>
                    </a:moveTo>
                    <a:lnTo>
                      <a:pt x="314" y="86"/>
                    </a:lnTo>
                    <a:lnTo>
                      <a:pt x="320" y="86"/>
                    </a:lnTo>
                    <a:lnTo>
                      <a:pt x="318" y="84"/>
                    </a:lnTo>
                    <a:lnTo>
                      <a:pt x="310" y="80"/>
                    </a:lnTo>
                    <a:lnTo>
                      <a:pt x="310" y="80"/>
                    </a:lnTo>
                    <a:lnTo>
                      <a:pt x="310" y="80"/>
                    </a:lnTo>
                    <a:close/>
                    <a:moveTo>
                      <a:pt x="260" y="94"/>
                    </a:moveTo>
                    <a:lnTo>
                      <a:pt x="260" y="94"/>
                    </a:lnTo>
                    <a:lnTo>
                      <a:pt x="260" y="96"/>
                    </a:lnTo>
                    <a:lnTo>
                      <a:pt x="264" y="98"/>
                    </a:lnTo>
                    <a:lnTo>
                      <a:pt x="266" y="96"/>
                    </a:lnTo>
                    <a:lnTo>
                      <a:pt x="266" y="94"/>
                    </a:lnTo>
                    <a:lnTo>
                      <a:pt x="260" y="94"/>
                    </a:lnTo>
                    <a:lnTo>
                      <a:pt x="260" y="94"/>
                    </a:lnTo>
                    <a:lnTo>
                      <a:pt x="260" y="94"/>
                    </a:lnTo>
                    <a:close/>
                    <a:moveTo>
                      <a:pt x="44" y="310"/>
                    </a:moveTo>
                    <a:lnTo>
                      <a:pt x="44" y="310"/>
                    </a:lnTo>
                    <a:lnTo>
                      <a:pt x="38" y="318"/>
                    </a:lnTo>
                    <a:lnTo>
                      <a:pt x="46" y="316"/>
                    </a:lnTo>
                    <a:lnTo>
                      <a:pt x="44" y="310"/>
                    </a:lnTo>
                    <a:lnTo>
                      <a:pt x="44" y="310"/>
                    </a:lnTo>
                    <a:lnTo>
                      <a:pt x="44" y="310"/>
                    </a:lnTo>
                    <a:close/>
                    <a:moveTo>
                      <a:pt x="6" y="312"/>
                    </a:moveTo>
                    <a:lnTo>
                      <a:pt x="6" y="312"/>
                    </a:lnTo>
                    <a:lnTo>
                      <a:pt x="0" y="318"/>
                    </a:lnTo>
                    <a:lnTo>
                      <a:pt x="0" y="320"/>
                    </a:lnTo>
                    <a:lnTo>
                      <a:pt x="6" y="318"/>
                    </a:lnTo>
                    <a:lnTo>
                      <a:pt x="6" y="316"/>
                    </a:lnTo>
                    <a:lnTo>
                      <a:pt x="8" y="312"/>
                    </a:lnTo>
                    <a:lnTo>
                      <a:pt x="6" y="312"/>
                    </a:lnTo>
                    <a:lnTo>
                      <a:pt x="6" y="312"/>
                    </a:lnTo>
                    <a:lnTo>
                      <a:pt x="6" y="312"/>
                    </a:lnTo>
                    <a:close/>
                    <a:moveTo>
                      <a:pt x="18" y="318"/>
                    </a:moveTo>
                    <a:lnTo>
                      <a:pt x="18" y="318"/>
                    </a:lnTo>
                    <a:lnTo>
                      <a:pt x="16" y="320"/>
                    </a:lnTo>
                    <a:lnTo>
                      <a:pt x="18" y="322"/>
                    </a:lnTo>
                    <a:lnTo>
                      <a:pt x="20" y="326"/>
                    </a:lnTo>
                    <a:lnTo>
                      <a:pt x="22" y="320"/>
                    </a:lnTo>
                    <a:lnTo>
                      <a:pt x="22" y="318"/>
                    </a:lnTo>
                    <a:lnTo>
                      <a:pt x="18" y="318"/>
                    </a:lnTo>
                    <a:lnTo>
                      <a:pt x="18" y="318"/>
                    </a:lnTo>
                    <a:lnTo>
                      <a:pt x="18" y="318"/>
                    </a:lnTo>
                    <a:close/>
                    <a:moveTo>
                      <a:pt x="222" y="12"/>
                    </a:moveTo>
                    <a:lnTo>
                      <a:pt x="222" y="12"/>
                    </a:lnTo>
                    <a:lnTo>
                      <a:pt x="212" y="12"/>
                    </a:lnTo>
                    <a:lnTo>
                      <a:pt x="200" y="8"/>
                    </a:lnTo>
                    <a:lnTo>
                      <a:pt x="174" y="6"/>
                    </a:lnTo>
                    <a:lnTo>
                      <a:pt x="158" y="6"/>
                    </a:lnTo>
                    <a:lnTo>
                      <a:pt x="144" y="6"/>
                    </a:lnTo>
                    <a:lnTo>
                      <a:pt x="140" y="4"/>
                    </a:lnTo>
                    <a:lnTo>
                      <a:pt x="136" y="0"/>
                    </a:lnTo>
                    <a:lnTo>
                      <a:pt x="130" y="4"/>
                    </a:lnTo>
                    <a:lnTo>
                      <a:pt x="128" y="6"/>
                    </a:lnTo>
                    <a:lnTo>
                      <a:pt x="126" y="12"/>
                    </a:lnTo>
                    <a:lnTo>
                      <a:pt x="120" y="12"/>
                    </a:lnTo>
                    <a:lnTo>
                      <a:pt x="112" y="12"/>
                    </a:lnTo>
                    <a:lnTo>
                      <a:pt x="110" y="14"/>
                    </a:lnTo>
                    <a:lnTo>
                      <a:pt x="108" y="18"/>
                    </a:lnTo>
                    <a:lnTo>
                      <a:pt x="112" y="30"/>
                    </a:lnTo>
                    <a:lnTo>
                      <a:pt x="112" y="40"/>
                    </a:lnTo>
                    <a:lnTo>
                      <a:pt x="118" y="36"/>
                    </a:lnTo>
                    <a:lnTo>
                      <a:pt x="122" y="36"/>
                    </a:lnTo>
                    <a:lnTo>
                      <a:pt x="126" y="36"/>
                    </a:lnTo>
                    <a:lnTo>
                      <a:pt x="126" y="42"/>
                    </a:lnTo>
                    <a:lnTo>
                      <a:pt x="128" y="40"/>
                    </a:lnTo>
                    <a:lnTo>
                      <a:pt x="138" y="40"/>
                    </a:lnTo>
                    <a:lnTo>
                      <a:pt x="144" y="40"/>
                    </a:lnTo>
                    <a:lnTo>
                      <a:pt x="144" y="42"/>
                    </a:lnTo>
                    <a:lnTo>
                      <a:pt x="146" y="44"/>
                    </a:lnTo>
                    <a:lnTo>
                      <a:pt x="146" y="48"/>
                    </a:lnTo>
                    <a:lnTo>
                      <a:pt x="140" y="54"/>
                    </a:lnTo>
                    <a:lnTo>
                      <a:pt x="138" y="54"/>
                    </a:lnTo>
                    <a:lnTo>
                      <a:pt x="140" y="60"/>
                    </a:lnTo>
                    <a:lnTo>
                      <a:pt x="144" y="68"/>
                    </a:lnTo>
                    <a:lnTo>
                      <a:pt x="144" y="70"/>
                    </a:lnTo>
                    <a:lnTo>
                      <a:pt x="144" y="72"/>
                    </a:lnTo>
                    <a:lnTo>
                      <a:pt x="138" y="78"/>
                    </a:lnTo>
                    <a:lnTo>
                      <a:pt x="138" y="84"/>
                    </a:lnTo>
                    <a:lnTo>
                      <a:pt x="140" y="88"/>
                    </a:lnTo>
                    <a:lnTo>
                      <a:pt x="138" y="94"/>
                    </a:lnTo>
                    <a:lnTo>
                      <a:pt x="136" y="96"/>
                    </a:lnTo>
                    <a:lnTo>
                      <a:pt x="136" y="98"/>
                    </a:lnTo>
                    <a:lnTo>
                      <a:pt x="138" y="104"/>
                    </a:lnTo>
                    <a:lnTo>
                      <a:pt x="140" y="106"/>
                    </a:lnTo>
                    <a:lnTo>
                      <a:pt x="138" y="112"/>
                    </a:lnTo>
                    <a:lnTo>
                      <a:pt x="136" y="114"/>
                    </a:lnTo>
                    <a:lnTo>
                      <a:pt x="136" y="120"/>
                    </a:lnTo>
                    <a:lnTo>
                      <a:pt x="138" y="122"/>
                    </a:lnTo>
                    <a:lnTo>
                      <a:pt x="140" y="122"/>
                    </a:lnTo>
                    <a:lnTo>
                      <a:pt x="140" y="124"/>
                    </a:lnTo>
                    <a:lnTo>
                      <a:pt x="140" y="132"/>
                    </a:lnTo>
                    <a:lnTo>
                      <a:pt x="144" y="134"/>
                    </a:lnTo>
                    <a:lnTo>
                      <a:pt x="156" y="156"/>
                    </a:lnTo>
                    <a:lnTo>
                      <a:pt x="166" y="152"/>
                    </a:lnTo>
                    <a:lnTo>
                      <a:pt x="176" y="150"/>
                    </a:lnTo>
                    <a:lnTo>
                      <a:pt x="178" y="146"/>
                    </a:lnTo>
                    <a:lnTo>
                      <a:pt x="184" y="146"/>
                    </a:lnTo>
                    <a:lnTo>
                      <a:pt x="192" y="148"/>
                    </a:lnTo>
                    <a:lnTo>
                      <a:pt x="200" y="148"/>
                    </a:lnTo>
                    <a:lnTo>
                      <a:pt x="208" y="146"/>
                    </a:lnTo>
                    <a:lnTo>
                      <a:pt x="208" y="142"/>
                    </a:lnTo>
                    <a:lnTo>
                      <a:pt x="210" y="140"/>
                    </a:lnTo>
                    <a:lnTo>
                      <a:pt x="212" y="138"/>
                    </a:lnTo>
                    <a:lnTo>
                      <a:pt x="214" y="130"/>
                    </a:lnTo>
                    <a:lnTo>
                      <a:pt x="224" y="128"/>
                    </a:lnTo>
                    <a:lnTo>
                      <a:pt x="228" y="124"/>
                    </a:lnTo>
                    <a:lnTo>
                      <a:pt x="232" y="124"/>
                    </a:lnTo>
                    <a:lnTo>
                      <a:pt x="232" y="120"/>
                    </a:lnTo>
                    <a:lnTo>
                      <a:pt x="232" y="114"/>
                    </a:lnTo>
                    <a:lnTo>
                      <a:pt x="242" y="104"/>
                    </a:lnTo>
                    <a:lnTo>
                      <a:pt x="246" y="102"/>
                    </a:lnTo>
                    <a:lnTo>
                      <a:pt x="246" y="96"/>
                    </a:lnTo>
                    <a:lnTo>
                      <a:pt x="242" y="94"/>
                    </a:lnTo>
                    <a:lnTo>
                      <a:pt x="240" y="92"/>
                    </a:lnTo>
                    <a:lnTo>
                      <a:pt x="240" y="86"/>
                    </a:lnTo>
                    <a:lnTo>
                      <a:pt x="248" y="80"/>
                    </a:lnTo>
                    <a:lnTo>
                      <a:pt x="256" y="66"/>
                    </a:lnTo>
                    <a:lnTo>
                      <a:pt x="260" y="60"/>
                    </a:lnTo>
                    <a:lnTo>
                      <a:pt x="266" y="54"/>
                    </a:lnTo>
                    <a:lnTo>
                      <a:pt x="278" y="50"/>
                    </a:lnTo>
                    <a:lnTo>
                      <a:pt x="286" y="48"/>
                    </a:lnTo>
                    <a:lnTo>
                      <a:pt x="288" y="42"/>
                    </a:lnTo>
                    <a:lnTo>
                      <a:pt x="288" y="34"/>
                    </a:lnTo>
                    <a:lnTo>
                      <a:pt x="288" y="26"/>
                    </a:lnTo>
                    <a:lnTo>
                      <a:pt x="286" y="26"/>
                    </a:lnTo>
                    <a:lnTo>
                      <a:pt x="284" y="30"/>
                    </a:lnTo>
                    <a:lnTo>
                      <a:pt x="282" y="32"/>
                    </a:lnTo>
                    <a:lnTo>
                      <a:pt x="270" y="32"/>
                    </a:lnTo>
                    <a:lnTo>
                      <a:pt x="268" y="34"/>
                    </a:lnTo>
                    <a:lnTo>
                      <a:pt x="266" y="30"/>
                    </a:lnTo>
                    <a:lnTo>
                      <a:pt x="256" y="26"/>
                    </a:lnTo>
                    <a:lnTo>
                      <a:pt x="250" y="26"/>
                    </a:lnTo>
                    <a:lnTo>
                      <a:pt x="246" y="26"/>
                    </a:lnTo>
                    <a:lnTo>
                      <a:pt x="242" y="24"/>
                    </a:lnTo>
                    <a:lnTo>
                      <a:pt x="240" y="24"/>
                    </a:lnTo>
                    <a:lnTo>
                      <a:pt x="236" y="22"/>
                    </a:lnTo>
                    <a:lnTo>
                      <a:pt x="232" y="22"/>
                    </a:lnTo>
                    <a:lnTo>
                      <a:pt x="228" y="18"/>
                    </a:lnTo>
                    <a:lnTo>
                      <a:pt x="228" y="16"/>
                    </a:lnTo>
                    <a:lnTo>
                      <a:pt x="224" y="14"/>
                    </a:lnTo>
                    <a:lnTo>
                      <a:pt x="222" y="12"/>
                    </a:lnTo>
                    <a:lnTo>
                      <a:pt x="222" y="12"/>
                    </a:lnTo>
                    <a:lnTo>
                      <a:pt x="22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7" name="Freeform 1505"/>
              <p:cNvSpPr>
                <a:spLocks noEditPoints="1"/>
              </p:cNvSpPr>
              <p:nvPr/>
            </p:nvSpPr>
            <p:spPr bwMode="auto">
              <a:xfrm>
                <a:off x="3568700" y="3317875"/>
                <a:ext cx="73025" cy="168275"/>
              </a:xfrm>
              <a:custGeom>
                <a:avLst/>
                <a:gdLst>
                  <a:gd name="T0" fmla="*/ 8 w 46"/>
                  <a:gd name="T1" fmla="*/ 10 h 106"/>
                  <a:gd name="T2" fmla="*/ 8 w 46"/>
                  <a:gd name="T3" fmla="*/ 10 h 106"/>
                  <a:gd name="T4" fmla="*/ 10 w 46"/>
                  <a:gd name="T5" fmla="*/ 24 h 106"/>
                  <a:gd name="T6" fmla="*/ 10 w 46"/>
                  <a:gd name="T7" fmla="*/ 26 h 106"/>
                  <a:gd name="T8" fmla="*/ 6 w 46"/>
                  <a:gd name="T9" fmla="*/ 28 h 106"/>
                  <a:gd name="T10" fmla="*/ 10 w 46"/>
                  <a:gd name="T11" fmla="*/ 36 h 106"/>
                  <a:gd name="T12" fmla="*/ 10 w 46"/>
                  <a:gd name="T13" fmla="*/ 40 h 106"/>
                  <a:gd name="T14" fmla="*/ 8 w 46"/>
                  <a:gd name="T15" fmla="*/ 42 h 106"/>
                  <a:gd name="T16" fmla="*/ 8 w 46"/>
                  <a:gd name="T17" fmla="*/ 46 h 106"/>
                  <a:gd name="T18" fmla="*/ 10 w 46"/>
                  <a:gd name="T19" fmla="*/ 46 h 106"/>
                  <a:gd name="T20" fmla="*/ 10 w 46"/>
                  <a:gd name="T21" fmla="*/ 50 h 106"/>
                  <a:gd name="T22" fmla="*/ 10 w 46"/>
                  <a:gd name="T23" fmla="*/ 58 h 106"/>
                  <a:gd name="T24" fmla="*/ 6 w 46"/>
                  <a:gd name="T25" fmla="*/ 60 h 106"/>
                  <a:gd name="T26" fmla="*/ 2 w 46"/>
                  <a:gd name="T27" fmla="*/ 72 h 106"/>
                  <a:gd name="T28" fmla="*/ 2 w 46"/>
                  <a:gd name="T29" fmla="*/ 84 h 106"/>
                  <a:gd name="T30" fmla="*/ 6 w 46"/>
                  <a:gd name="T31" fmla="*/ 84 h 106"/>
                  <a:gd name="T32" fmla="*/ 8 w 46"/>
                  <a:gd name="T33" fmla="*/ 86 h 106"/>
                  <a:gd name="T34" fmla="*/ 16 w 46"/>
                  <a:gd name="T35" fmla="*/ 78 h 106"/>
                  <a:gd name="T36" fmla="*/ 26 w 46"/>
                  <a:gd name="T37" fmla="*/ 72 h 106"/>
                  <a:gd name="T38" fmla="*/ 36 w 46"/>
                  <a:gd name="T39" fmla="*/ 68 h 106"/>
                  <a:gd name="T40" fmla="*/ 40 w 46"/>
                  <a:gd name="T41" fmla="*/ 68 h 106"/>
                  <a:gd name="T42" fmla="*/ 44 w 46"/>
                  <a:gd name="T43" fmla="*/ 62 h 106"/>
                  <a:gd name="T44" fmla="*/ 46 w 46"/>
                  <a:gd name="T45" fmla="*/ 46 h 106"/>
                  <a:gd name="T46" fmla="*/ 46 w 46"/>
                  <a:gd name="T47" fmla="*/ 26 h 106"/>
                  <a:gd name="T48" fmla="*/ 40 w 46"/>
                  <a:gd name="T49" fmla="*/ 20 h 106"/>
                  <a:gd name="T50" fmla="*/ 40 w 46"/>
                  <a:gd name="T51" fmla="*/ 14 h 106"/>
                  <a:gd name="T52" fmla="*/ 36 w 46"/>
                  <a:gd name="T53" fmla="*/ 14 h 106"/>
                  <a:gd name="T54" fmla="*/ 36 w 46"/>
                  <a:gd name="T55" fmla="*/ 8 h 106"/>
                  <a:gd name="T56" fmla="*/ 36 w 46"/>
                  <a:gd name="T57" fmla="*/ 6 h 106"/>
                  <a:gd name="T58" fmla="*/ 30 w 46"/>
                  <a:gd name="T59" fmla="*/ 2 h 106"/>
                  <a:gd name="T60" fmla="*/ 26 w 46"/>
                  <a:gd name="T61" fmla="*/ 6 h 106"/>
                  <a:gd name="T62" fmla="*/ 18 w 46"/>
                  <a:gd name="T63" fmla="*/ 0 h 106"/>
                  <a:gd name="T64" fmla="*/ 12 w 46"/>
                  <a:gd name="T65" fmla="*/ 2 h 106"/>
                  <a:gd name="T66" fmla="*/ 6 w 46"/>
                  <a:gd name="T67" fmla="*/ 10 h 106"/>
                  <a:gd name="T68" fmla="*/ 8 w 46"/>
                  <a:gd name="T69" fmla="*/ 10 h 106"/>
                  <a:gd name="T70" fmla="*/ 8 w 46"/>
                  <a:gd name="T71" fmla="*/ 10 h 106"/>
                  <a:gd name="T72" fmla="*/ 8 w 46"/>
                  <a:gd name="T73" fmla="*/ 10 h 106"/>
                  <a:gd name="T74" fmla="*/ 2 w 46"/>
                  <a:gd name="T75" fmla="*/ 98 h 106"/>
                  <a:gd name="T76" fmla="*/ 2 w 46"/>
                  <a:gd name="T77" fmla="*/ 98 h 106"/>
                  <a:gd name="T78" fmla="*/ 0 w 46"/>
                  <a:gd name="T79" fmla="*/ 104 h 106"/>
                  <a:gd name="T80" fmla="*/ 0 w 46"/>
                  <a:gd name="T81" fmla="*/ 106 h 106"/>
                  <a:gd name="T82" fmla="*/ 2 w 46"/>
                  <a:gd name="T83" fmla="*/ 106 h 106"/>
                  <a:gd name="T84" fmla="*/ 6 w 46"/>
                  <a:gd name="T85" fmla="*/ 102 h 106"/>
                  <a:gd name="T86" fmla="*/ 6 w 46"/>
                  <a:gd name="T87" fmla="*/ 98 h 106"/>
                  <a:gd name="T88" fmla="*/ 2 w 46"/>
                  <a:gd name="T89" fmla="*/ 98 h 106"/>
                  <a:gd name="T90" fmla="*/ 2 w 46"/>
                  <a:gd name="T91" fmla="*/ 98 h 106"/>
                  <a:gd name="T92" fmla="*/ 2 w 46"/>
                  <a:gd name="T93" fmla="*/ 9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106">
                    <a:moveTo>
                      <a:pt x="8" y="10"/>
                    </a:moveTo>
                    <a:lnTo>
                      <a:pt x="8" y="10"/>
                    </a:lnTo>
                    <a:lnTo>
                      <a:pt x="10" y="24"/>
                    </a:lnTo>
                    <a:lnTo>
                      <a:pt x="10" y="26"/>
                    </a:lnTo>
                    <a:lnTo>
                      <a:pt x="6" y="28"/>
                    </a:lnTo>
                    <a:lnTo>
                      <a:pt x="10" y="36"/>
                    </a:lnTo>
                    <a:lnTo>
                      <a:pt x="10" y="40"/>
                    </a:lnTo>
                    <a:lnTo>
                      <a:pt x="8" y="42"/>
                    </a:lnTo>
                    <a:lnTo>
                      <a:pt x="8" y="46"/>
                    </a:lnTo>
                    <a:lnTo>
                      <a:pt x="10" y="46"/>
                    </a:lnTo>
                    <a:lnTo>
                      <a:pt x="10" y="50"/>
                    </a:lnTo>
                    <a:lnTo>
                      <a:pt x="10" y="58"/>
                    </a:lnTo>
                    <a:lnTo>
                      <a:pt x="6" y="60"/>
                    </a:lnTo>
                    <a:lnTo>
                      <a:pt x="2" y="72"/>
                    </a:lnTo>
                    <a:lnTo>
                      <a:pt x="2" y="84"/>
                    </a:lnTo>
                    <a:lnTo>
                      <a:pt x="6" y="84"/>
                    </a:lnTo>
                    <a:lnTo>
                      <a:pt x="8" y="86"/>
                    </a:lnTo>
                    <a:lnTo>
                      <a:pt x="16" y="78"/>
                    </a:lnTo>
                    <a:lnTo>
                      <a:pt x="26" y="72"/>
                    </a:lnTo>
                    <a:lnTo>
                      <a:pt x="36" y="68"/>
                    </a:lnTo>
                    <a:lnTo>
                      <a:pt x="40" y="68"/>
                    </a:lnTo>
                    <a:lnTo>
                      <a:pt x="44" y="62"/>
                    </a:lnTo>
                    <a:lnTo>
                      <a:pt x="46" y="46"/>
                    </a:lnTo>
                    <a:lnTo>
                      <a:pt x="46" y="26"/>
                    </a:lnTo>
                    <a:lnTo>
                      <a:pt x="40" y="20"/>
                    </a:lnTo>
                    <a:lnTo>
                      <a:pt x="40" y="14"/>
                    </a:lnTo>
                    <a:lnTo>
                      <a:pt x="36" y="14"/>
                    </a:lnTo>
                    <a:lnTo>
                      <a:pt x="36" y="8"/>
                    </a:lnTo>
                    <a:lnTo>
                      <a:pt x="36" y="6"/>
                    </a:lnTo>
                    <a:lnTo>
                      <a:pt x="30" y="2"/>
                    </a:lnTo>
                    <a:lnTo>
                      <a:pt x="26" y="6"/>
                    </a:lnTo>
                    <a:lnTo>
                      <a:pt x="18" y="0"/>
                    </a:lnTo>
                    <a:lnTo>
                      <a:pt x="12" y="2"/>
                    </a:lnTo>
                    <a:lnTo>
                      <a:pt x="6" y="10"/>
                    </a:lnTo>
                    <a:lnTo>
                      <a:pt x="8" y="10"/>
                    </a:lnTo>
                    <a:lnTo>
                      <a:pt x="8" y="10"/>
                    </a:lnTo>
                    <a:lnTo>
                      <a:pt x="8" y="10"/>
                    </a:lnTo>
                    <a:close/>
                    <a:moveTo>
                      <a:pt x="2" y="98"/>
                    </a:moveTo>
                    <a:lnTo>
                      <a:pt x="2" y="98"/>
                    </a:lnTo>
                    <a:lnTo>
                      <a:pt x="0" y="104"/>
                    </a:lnTo>
                    <a:lnTo>
                      <a:pt x="0" y="106"/>
                    </a:lnTo>
                    <a:lnTo>
                      <a:pt x="2" y="106"/>
                    </a:lnTo>
                    <a:lnTo>
                      <a:pt x="6" y="102"/>
                    </a:lnTo>
                    <a:lnTo>
                      <a:pt x="6" y="98"/>
                    </a:lnTo>
                    <a:lnTo>
                      <a:pt x="2" y="98"/>
                    </a:lnTo>
                    <a:lnTo>
                      <a:pt x="2" y="98"/>
                    </a:lnTo>
                    <a:lnTo>
                      <a:pt x="2" y="9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8" name="Freeform 1506"/>
              <p:cNvSpPr>
                <a:spLocks noEditPoints="1"/>
              </p:cNvSpPr>
              <p:nvPr/>
            </p:nvSpPr>
            <p:spPr bwMode="auto">
              <a:xfrm>
                <a:off x="1035050" y="5089525"/>
                <a:ext cx="377825" cy="381000"/>
              </a:xfrm>
              <a:custGeom>
                <a:avLst/>
                <a:gdLst>
                  <a:gd name="T0" fmla="*/ 236 w 238"/>
                  <a:gd name="T1" fmla="*/ 114 h 240"/>
                  <a:gd name="T2" fmla="*/ 232 w 238"/>
                  <a:gd name="T3" fmla="*/ 124 h 240"/>
                  <a:gd name="T4" fmla="*/ 204 w 238"/>
                  <a:gd name="T5" fmla="*/ 160 h 240"/>
                  <a:gd name="T6" fmla="*/ 202 w 238"/>
                  <a:gd name="T7" fmla="*/ 168 h 240"/>
                  <a:gd name="T8" fmla="*/ 172 w 238"/>
                  <a:gd name="T9" fmla="*/ 200 h 240"/>
                  <a:gd name="T10" fmla="*/ 148 w 238"/>
                  <a:gd name="T11" fmla="*/ 218 h 240"/>
                  <a:gd name="T12" fmla="*/ 138 w 238"/>
                  <a:gd name="T13" fmla="*/ 222 h 240"/>
                  <a:gd name="T14" fmla="*/ 112 w 238"/>
                  <a:gd name="T15" fmla="*/ 226 h 240"/>
                  <a:gd name="T16" fmla="*/ 86 w 238"/>
                  <a:gd name="T17" fmla="*/ 224 h 240"/>
                  <a:gd name="T18" fmla="*/ 68 w 238"/>
                  <a:gd name="T19" fmla="*/ 230 h 240"/>
                  <a:gd name="T20" fmla="*/ 48 w 238"/>
                  <a:gd name="T21" fmla="*/ 238 h 240"/>
                  <a:gd name="T22" fmla="*/ 32 w 238"/>
                  <a:gd name="T23" fmla="*/ 234 h 240"/>
                  <a:gd name="T24" fmla="*/ 24 w 238"/>
                  <a:gd name="T25" fmla="*/ 232 h 240"/>
                  <a:gd name="T26" fmla="*/ 18 w 238"/>
                  <a:gd name="T27" fmla="*/ 206 h 240"/>
                  <a:gd name="T28" fmla="*/ 18 w 238"/>
                  <a:gd name="T29" fmla="*/ 198 h 240"/>
                  <a:gd name="T30" fmla="*/ 22 w 238"/>
                  <a:gd name="T31" fmla="*/ 176 h 240"/>
                  <a:gd name="T32" fmla="*/ 12 w 238"/>
                  <a:gd name="T33" fmla="*/ 158 h 240"/>
                  <a:gd name="T34" fmla="*/ 0 w 238"/>
                  <a:gd name="T35" fmla="*/ 126 h 240"/>
                  <a:gd name="T36" fmla="*/ 16 w 238"/>
                  <a:gd name="T37" fmla="*/ 116 h 240"/>
                  <a:gd name="T38" fmla="*/ 24 w 238"/>
                  <a:gd name="T39" fmla="*/ 126 h 240"/>
                  <a:gd name="T40" fmla="*/ 38 w 238"/>
                  <a:gd name="T41" fmla="*/ 124 h 240"/>
                  <a:gd name="T42" fmla="*/ 44 w 238"/>
                  <a:gd name="T43" fmla="*/ 116 h 240"/>
                  <a:gd name="T44" fmla="*/ 52 w 238"/>
                  <a:gd name="T45" fmla="*/ 62 h 240"/>
                  <a:gd name="T46" fmla="*/ 60 w 238"/>
                  <a:gd name="T47" fmla="*/ 78 h 240"/>
                  <a:gd name="T48" fmla="*/ 60 w 238"/>
                  <a:gd name="T49" fmla="*/ 90 h 240"/>
                  <a:gd name="T50" fmla="*/ 70 w 238"/>
                  <a:gd name="T51" fmla="*/ 88 h 240"/>
                  <a:gd name="T52" fmla="*/ 92 w 238"/>
                  <a:gd name="T53" fmla="*/ 78 h 240"/>
                  <a:gd name="T54" fmla="*/ 98 w 238"/>
                  <a:gd name="T55" fmla="*/ 66 h 240"/>
                  <a:gd name="T56" fmla="*/ 110 w 238"/>
                  <a:gd name="T57" fmla="*/ 64 h 240"/>
                  <a:gd name="T58" fmla="*/ 116 w 238"/>
                  <a:gd name="T59" fmla="*/ 64 h 240"/>
                  <a:gd name="T60" fmla="*/ 124 w 238"/>
                  <a:gd name="T61" fmla="*/ 66 h 240"/>
                  <a:gd name="T62" fmla="*/ 138 w 238"/>
                  <a:gd name="T63" fmla="*/ 66 h 240"/>
                  <a:gd name="T64" fmla="*/ 146 w 238"/>
                  <a:gd name="T65" fmla="*/ 40 h 240"/>
                  <a:gd name="T66" fmla="*/ 150 w 238"/>
                  <a:gd name="T67" fmla="*/ 30 h 240"/>
                  <a:gd name="T68" fmla="*/ 158 w 238"/>
                  <a:gd name="T69" fmla="*/ 20 h 240"/>
                  <a:gd name="T70" fmla="*/ 172 w 238"/>
                  <a:gd name="T71" fmla="*/ 12 h 240"/>
                  <a:gd name="T72" fmla="*/ 182 w 238"/>
                  <a:gd name="T73" fmla="*/ 8 h 240"/>
                  <a:gd name="T74" fmla="*/ 192 w 238"/>
                  <a:gd name="T75" fmla="*/ 2 h 240"/>
                  <a:gd name="T76" fmla="*/ 200 w 238"/>
                  <a:gd name="T77" fmla="*/ 2 h 240"/>
                  <a:gd name="T78" fmla="*/ 210 w 238"/>
                  <a:gd name="T79" fmla="*/ 2 h 240"/>
                  <a:gd name="T80" fmla="*/ 222 w 238"/>
                  <a:gd name="T81" fmla="*/ 4 h 240"/>
                  <a:gd name="T82" fmla="*/ 220 w 238"/>
                  <a:gd name="T83" fmla="*/ 28 h 240"/>
                  <a:gd name="T84" fmla="*/ 222 w 238"/>
                  <a:gd name="T85" fmla="*/ 52 h 240"/>
                  <a:gd name="T86" fmla="*/ 222 w 238"/>
                  <a:gd name="T87" fmla="*/ 64 h 240"/>
                  <a:gd name="T88" fmla="*/ 214 w 238"/>
                  <a:gd name="T89" fmla="*/ 66 h 240"/>
                  <a:gd name="T90" fmla="*/ 212 w 238"/>
                  <a:gd name="T91" fmla="*/ 80 h 240"/>
                  <a:gd name="T92" fmla="*/ 218 w 238"/>
                  <a:gd name="T93" fmla="*/ 88 h 240"/>
                  <a:gd name="T94" fmla="*/ 238 w 238"/>
                  <a:gd name="T95" fmla="*/ 82 h 240"/>
                  <a:gd name="T96" fmla="*/ 168 w 238"/>
                  <a:gd name="T97" fmla="*/ 154 h 240"/>
                  <a:gd name="T98" fmla="*/ 176 w 238"/>
                  <a:gd name="T99" fmla="*/ 146 h 240"/>
                  <a:gd name="T100" fmla="*/ 182 w 238"/>
                  <a:gd name="T101" fmla="*/ 142 h 240"/>
                  <a:gd name="T102" fmla="*/ 174 w 238"/>
                  <a:gd name="T103" fmla="*/ 128 h 240"/>
                  <a:gd name="T104" fmla="*/ 158 w 238"/>
                  <a:gd name="T105" fmla="*/ 138 h 240"/>
                  <a:gd name="T106" fmla="*/ 156 w 238"/>
                  <a:gd name="T107" fmla="*/ 146 h 240"/>
                  <a:gd name="T108" fmla="*/ 164 w 238"/>
                  <a:gd name="T109" fmla="*/ 154 h 240"/>
                  <a:gd name="T110" fmla="*/ 168 w 238"/>
                  <a:gd name="T111"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240">
                    <a:moveTo>
                      <a:pt x="238" y="82"/>
                    </a:moveTo>
                    <a:lnTo>
                      <a:pt x="238" y="82"/>
                    </a:lnTo>
                    <a:lnTo>
                      <a:pt x="236" y="114"/>
                    </a:lnTo>
                    <a:lnTo>
                      <a:pt x="228" y="114"/>
                    </a:lnTo>
                    <a:lnTo>
                      <a:pt x="228" y="118"/>
                    </a:lnTo>
                    <a:lnTo>
                      <a:pt x="232" y="124"/>
                    </a:lnTo>
                    <a:lnTo>
                      <a:pt x="214" y="134"/>
                    </a:lnTo>
                    <a:lnTo>
                      <a:pt x="210" y="146"/>
                    </a:lnTo>
                    <a:lnTo>
                      <a:pt x="204" y="160"/>
                    </a:lnTo>
                    <a:lnTo>
                      <a:pt x="202" y="160"/>
                    </a:lnTo>
                    <a:lnTo>
                      <a:pt x="202" y="162"/>
                    </a:lnTo>
                    <a:lnTo>
                      <a:pt x="202" y="168"/>
                    </a:lnTo>
                    <a:lnTo>
                      <a:pt x="196" y="170"/>
                    </a:lnTo>
                    <a:lnTo>
                      <a:pt x="192" y="176"/>
                    </a:lnTo>
                    <a:lnTo>
                      <a:pt x="172" y="200"/>
                    </a:lnTo>
                    <a:lnTo>
                      <a:pt x="160" y="212"/>
                    </a:lnTo>
                    <a:lnTo>
                      <a:pt x="152" y="216"/>
                    </a:lnTo>
                    <a:lnTo>
                      <a:pt x="148" y="218"/>
                    </a:lnTo>
                    <a:lnTo>
                      <a:pt x="142" y="218"/>
                    </a:lnTo>
                    <a:lnTo>
                      <a:pt x="138" y="218"/>
                    </a:lnTo>
                    <a:lnTo>
                      <a:pt x="138" y="222"/>
                    </a:lnTo>
                    <a:lnTo>
                      <a:pt x="122" y="222"/>
                    </a:lnTo>
                    <a:lnTo>
                      <a:pt x="122" y="226"/>
                    </a:lnTo>
                    <a:lnTo>
                      <a:pt x="112" y="226"/>
                    </a:lnTo>
                    <a:lnTo>
                      <a:pt x="104" y="224"/>
                    </a:lnTo>
                    <a:lnTo>
                      <a:pt x="96" y="224"/>
                    </a:lnTo>
                    <a:lnTo>
                      <a:pt x="86" y="224"/>
                    </a:lnTo>
                    <a:lnTo>
                      <a:pt x="78" y="232"/>
                    </a:lnTo>
                    <a:lnTo>
                      <a:pt x="70" y="230"/>
                    </a:lnTo>
                    <a:lnTo>
                      <a:pt x="68" y="230"/>
                    </a:lnTo>
                    <a:lnTo>
                      <a:pt x="62" y="230"/>
                    </a:lnTo>
                    <a:lnTo>
                      <a:pt x="56" y="234"/>
                    </a:lnTo>
                    <a:lnTo>
                      <a:pt x="48" y="238"/>
                    </a:lnTo>
                    <a:lnTo>
                      <a:pt x="40" y="240"/>
                    </a:lnTo>
                    <a:lnTo>
                      <a:pt x="38" y="234"/>
                    </a:lnTo>
                    <a:lnTo>
                      <a:pt x="32" y="234"/>
                    </a:lnTo>
                    <a:lnTo>
                      <a:pt x="32" y="230"/>
                    </a:lnTo>
                    <a:lnTo>
                      <a:pt x="24" y="234"/>
                    </a:lnTo>
                    <a:lnTo>
                      <a:pt x="24" y="232"/>
                    </a:lnTo>
                    <a:lnTo>
                      <a:pt x="22" y="226"/>
                    </a:lnTo>
                    <a:lnTo>
                      <a:pt x="18" y="218"/>
                    </a:lnTo>
                    <a:lnTo>
                      <a:pt x="18" y="206"/>
                    </a:lnTo>
                    <a:lnTo>
                      <a:pt x="16" y="206"/>
                    </a:lnTo>
                    <a:lnTo>
                      <a:pt x="16" y="200"/>
                    </a:lnTo>
                    <a:lnTo>
                      <a:pt x="18" y="198"/>
                    </a:lnTo>
                    <a:lnTo>
                      <a:pt x="22" y="196"/>
                    </a:lnTo>
                    <a:lnTo>
                      <a:pt x="24" y="190"/>
                    </a:lnTo>
                    <a:lnTo>
                      <a:pt x="22" y="176"/>
                    </a:lnTo>
                    <a:lnTo>
                      <a:pt x="16" y="162"/>
                    </a:lnTo>
                    <a:lnTo>
                      <a:pt x="14" y="160"/>
                    </a:lnTo>
                    <a:lnTo>
                      <a:pt x="12" y="158"/>
                    </a:lnTo>
                    <a:lnTo>
                      <a:pt x="8" y="144"/>
                    </a:lnTo>
                    <a:lnTo>
                      <a:pt x="8" y="134"/>
                    </a:lnTo>
                    <a:lnTo>
                      <a:pt x="0" y="126"/>
                    </a:lnTo>
                    <a:lnTo>
                      <a:pt x="8" y="116"/>
                    </a:lnTo>
                    <a:lnTo>
                      <a:pt x="12" y="116"/>
                    </a:lnTo>
                    <a:lnTo>
                      <a:pt x="16" y="116"/>
                    </a:lnTo>
                    <a:lnTo>
                      <a:pt x="16" y="120"/>
                    </a:lnTo>
                    <a:lnTo>
                      <a:pt x="18" y="124"/>
                    </a:lnTo>
                    <a:lnTo>
                      <a:pt x="24" y="126"/>
                    </a:lnTo>
                    <a:lnTo>
                      <a:pt x="30" y="126"/>
                    </a:lnTo>
                    <a:lnTo>
                      <a:pt x="32" y="126"/>
                    </a:lnTo>
                    <a:lnTo>
                      <a:pt x="38" y="124"/>
                    </a:lnTo>
                    <a:lnTo>
                      <a:pt x="40" y="118"/>
                    </a:lnTo>
                    <a:lnTo>
                      <a:pt x="40" y="116"/>
                    </a:lnTo>
                    <a:lnTo>
                      <a:pt x="44" y="116"/>
                    </a:lnTo>
                    <a:lnTo>
                      <a:pt x="48" y="116"/>
                    </a:lnTo>
                    <a:lnTo>
                      <a:pt x="48" y="58"/>
                    </a:lnTo>
                    <a:lnTo>
                      <a:pt x="52" y="62"/>
                    </a:lnTo>
                    <a:lnTo>
                      <a:pt x="56" y="64"/>
                    </a:lnTo>
                    <a:lnTo>
                      <a:pt x="58" y="70"/>
                    </a:lnTo>
                    <a:lnTo>
                      <a:pt x="60" y="78"/>
                    </a:lnTo>
                    <a:lnTo>
                      <a:pt x="60" y="82"/>
                    </a:lnTo>
                    <a:lnTo>
                      <a:pt x="60" y="88"/>
                    </a:lnTo>
                    <a:lnTo>
                      <a:pt x="60" y="90"/>
                    </a:lnTo>
                    <a:lnTo>
                      <a:pt x="62" y="90"/>
                    </a:lnTo>
                    <a:lnTo>
                      <a:pt x="66" y="90"/>
                    </a:lnTo>
                    <a:lnTo>
                      <a:pt x="70" y="88"/>
                    </a:lnTo>
                    <a:lnTo>
                      <a:pt x="78" y="84"/>
                    </a:lnTo>
                    <a:lnTo>
                      <a:pt x="84" y="82"/>
                    </a:lnTo>
                    <a:lnTo>
                      <a:pt x="92" y="78"/>
                    </a:lnTo>
                    <a:lnTo>
                      <a:pt x="96" y="74"/>
                    </a:lnTo>
                    <a:lnTo>
                      <a:pt x="98" y="70"/>
                    </a:lnTo>
                    <a:lnTo>
                      <a:pt x="98" y="66"/>
                    </a:lnTo>
                    <a:lnTo>
                      <a:pt x="104" y="62"/>
                    </a:lnTo>
                    <a:lnTo>
                      <a:pt x="106" y="62"/>
                    </a:lnTo>
                    <a:lnTo>
                      <a:pt x="110" y="64"/>
                    </a:lnTo>
                    <a:lnTo>
                      <a:pt x="112" y="64"/>
                    </a:lnTo>
                    <a:lnTo>
                      <a:pt x="114" y="64"/>
                    </a:lnTo>
                    <a:lnTo>
                      <a:pt x="116" y="64"/>
                    </a:lnTo>
                    <a:lnTo>
                      <a:pt x="120" y="64"/>
                    </a:lnTo>
                    <a:lnTo>
                      <a:pt x="122" y="66"/>
                    </a:lnTo>
                    <a:lnTo>
                      <a:pt x="124" y="66"/>
                    </a:lnTo>
                    <a:lnTo>
                      <a:pt x="130" y="66"/>
                    </a:lnTo>
                    <a:lnTo>
                      <a:pt x="134" y="70"/>
                    </a:lnTo>
                    <a:lnTo>
                      <a:pt x="138" y="66"/>
                    </a:lnTo>
                    <a:lnTo>
                      <a:pt x="138" y="46"/>
                    </a:lnTo>
                    <a:lnTo>
                      <a:pt x="140" y="44"/>
                    </a:lnTo>
                    <a:lnTo>
                      <a:pt x="146" y="40"/>
                    </a:lnTo>
                    <a:lnTo>
                      <a:pt x="148" y="38"/>
                    </a:lnTo>
                    <a:lnTo>
                      <a:pt x="148" y="36"/>
                    </a:lnTo>
                    <a:lnTo>
                      <a:pt x="150" y="30"/>
                    </a:lnTo>
                    <a:lnTo>
                      <a:pt x="152" y="28"/>
                    </a:lnTo>
                    <a:lnTo>
                      <a:pt x="156" y="26"/>
                    </a:lnTo>
                    <a:lnTo>
                      <a:pt x="158" y="20"/>
                    </a:lnTo>
                    <a:lnTo>
                      <a:pt x="160" y="18"/>
                    </a:lnTo>
                    <a:lnTo>
                      <a:pt x="164" y="16"/>
                    </a:lnTo>
                    <a:lnTo>
                      <a:pt x="172" y="12"/>
                    </a:lnTo>
                    <a:lnTo>
                      <a:pt x="178" y="10"/>
                    </a:lnTo>
                    <a:lnTo>
                      <a:pt x="178" y="8"/>
                    </a:lnTo>
                    <a:lnTo>
                      <a:pt x="182" y="8"/>
                    </a:lnTo>
                    <a:lnTo>
                      <a:pt x="184" y="8"/>
                    </a:lnTo>
                    <a:lnTo>
                      <a:pt x="186" y="4"/>
                    </a:lnTo>
                    <a:lnTo>
                      <a:pt x="192" y="2"/>
                    </a:lnTo>
                    <a:lnTo>
                      <a:pt x="192" y="0"/>
                    </a:lnTo>
                    <a:lnTo>
                      <a:pt x="194" y="0"/>
                    </a:lnTo>
                    <a:lnTo>
                      <a:pt x="200" y="2"/>
                    </a:lnTo>
                    <a:lnTo>
                      <a:pt x="204" y="0"/>
                    </a:lnTo>
                    <a:lnTo>
                      <a:pt x="210" y="0"/>
                    </a:lnTo>
                    <a:lnTo>
                      <a:pt x="210" y="2"/>
                    </a:lnTo>
                    <a:lnTo>
                      <a:pt x="214" y="2"/>
                    </a:lnTo>
                    <a:lnTo>
                      <a:pt x="220" y="2"/>
                    </a:lnTo>
                    <a:lnTo>
                      <a:pt x="222" y="4"/>
                    </a:lnTo>
                    <a:lnTo>
                      <a:pt x="222" y="10"/>
                    </a:lnTo>
                    <a:lnTo>
                      <a:pt x="222" y="20"/>
                    </a:lnTo>
                    <a:lnTo>
                      <a:pt x="220" y="28"/>
                    </a:lnTo>
                    <a:lnTo>
                      <a:pt x="222" y="36"/>
                    </a:lnTo>
                    <a:lnTo>
                      <a:pt x="222" y="44"/>
                    </a:lnTo>
                    <a:lnTo>
                      <a:pt x="222" y="52"/>
                    </a:lnTo>
                    <a:lnTo>
                      <a:pt x="220" y="56"/>
                    </a:lnTo>
                    <a:lnTo>
                      <a:pt x="222" y="58"/>
                    </a:lnTo>
                    <a:lnTo>
                      <a:pt x="222" y="64"/>
                    </a:lnTo>
                    <a:lnTo>
                      <a:pt x="220" y="66"/>
                    </a:lnTo>
                    <a:lnTo>
                      <a:pt x="218" y="66"/>
                    </a:lnTo>
                    <a:lnTo>
                      <a:pt x="214" y="66"/>
                    </a:lnTo>
                    <a:lnTo>
                      <a:pt x="212" y="66"/>
                    </a:lnTo>
                    <a:lnTo>
                      <a:pt x="212" y="74"/>
                    </a:lnTo>
                    <a:lnTo>
                      <a:pt x="212" y="80"/>
                    </a:lnTo>
                    <a:lnTo>
                      <a:pt x="212" y="82"/>
                    </a:lnTo>
                    <a:lnTo>
                      <a:pt x="214" y="88"/>
                    </a:lnTo>
                    <a:lnTo>
                      <a:pt x="218" y="88"/>
                    </a:lnTo>
                    <a:lnTo>
                      <a:pt x="228" y="92"/>
                    </a:lnTo>
                    <a:lnTo>
                      <a:pt x="228" y="82"/>
                    </a:lnTo>
                    <a:lnTo>
                      <a:pt x="238" y="82"/>
                    </a:lnTo>
                    <a:lnTo>
                      <a:pt x="238" y="82"/>
                    </a:lnTo>
                    <a:lnTo>
                      <a:pt x="238" y="82"/>
                    </a:lnTo>
                    <a:close/>
                    <a:moveTo>
                      <a:pt x="168" y="154"/>
                    </a:moveTo>
                    <a:lnTo>
                      <a:pt x="168" y="154"/>
                    </a:lnTo>
                    <a:lnTo>
                      <a:pt x="172" y="150"/>
                    </a:lnTo>
                    <a:lnTo>
                      <a:pt x="176" y="146"/>
                    </a:lnTo>
                    <a:lnTo>
                      <a:pt x="178" y="146"/>
                    </a:lnTo>
                    <a:lnTo>
                      <a:pt x="182" y="146"/>
                    </a:lnTo>
                    <a:lnTo>
                      <a:pt x="182" y="142"/>
                    </a:lnTo>
                    <a:lnTo>
                      <a:pt x="178" y="138"/>
                    </a:lnTo>
                    <a:lnTo>
                      <a:pt x="176" y="134"/>
                    </a:lnTo>
                    <a:lnTo>
                      <a:pt x="174" y="128"/>
                    </a:lnTo>
                    <a:lnTo>
                      <a:pt x="164" y="136"/>
                    </a:lnTo>
                    <a:lnTo>
                      <a:pt x="160" y="138"/>
                    </a:lnTo>
                    <a:lnTo>
                      <a:pt x="158" y="138"/>
                    </a:lnTo>
                    <a:lnTo>
                      <a:pt x="156" y="142"/>
                    </a:lnTo>
                    <a:lnTo>
                      <a:pt x="156" y="144"/>
                    </a:lnTo>
                    <a:lnTo>
                      <a:pt x="156" y="146"/>
                    </a:lnTo>
                    <a:lnTo>
                      <a:pt x="158" y="150"/>
                    </a:lnTo>
                    <a:lnTo>
                      <a:pt x="158" y="154"/>
                    </a:lnTo>
                    <a:lnTo>
                      <a:pt x="164" y="154"/>
                    </a:lnTo>
                    <a:lnTo>
                      <a:pt x="166" y="154"/>
                    </a:lnTo>
                    <a:lnTo>
                      <a:pt x="168" y="154"/>
                    </a:lnTo>
                    <a:lnTo>
                      <a:pt x="168" y="154"/>
                    </a:lnTo>
                    <a:lnTo>
                      <a:pt x="168" y="15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9" name="Freeform 1507"/>
              <p:cNvSpPr/>
              <p:nvPr/>
            </p:nvSpPr>
            <p:spPr bwMode="auto">
              <a:xfrm>
                <a:off x="1619250" y="4098925"/>
                <a:ext cx="222250" cy="371475"/>
              </a:xfrm>
              <a:custGeom>
                <a:avLst/>
                <a:gdLst>
                  <a:gd name="T0" fmla="*/ 20 w 140"/>
                  <a:gd name="T1" fmla="*/ 26 h 234"/>
                  <a:gd name="T2" fmla="*/ 20 w 140"/>
                  <a:gd name="T3" fmla="*/ 40 h 234"/>
                  <a:gd name="T4" fmla="*/ 26 w 140"/>
                  <a:gd name="T5" fmla="*/ 48 h 234"/>
                  <a:gd name="T6" fmla="*/ 36 w 140"/>
                  <a:gd name="T7" fmla="*/ 56 h 234"/>
                  <a:gd name="T8" fmla="*/ 98 w 140"/>
                  <a:gd name="T9" fmla="*/ 74 h 234"/>
                  <a:gd name="T10" fmla="*/ 38 w 140"/>
                  <a:gd name="T11" fmla="*/ 132 h 234"/>
                  <a:gd name="T12" fmla="*/ 18 w 140"/>
                  <a:gd name="T13" fmla="*/ 138 h 234"/>
                  <a:gd name="T14" fmla="*/ 8 w 140"/>
                  <a:gd name="T15" fmla="*/ 160 h 234"/>
                  <a:gd name="T16" fmla="*/ 0 w 140"/>
                  <a:gd name="T17" fmla="*/ 224 h 234"/>
                  <a:gd name="T18" fmla="*/ 10 w 140"/>
                  <a:gd name="T19" fmla="*/ 226 h 234"/>
                  <a:gd name="T20" fmla="*/ 26 w 140"/>
                  <a:gd name="T21" fmla="*/ 206 h 234"/>
                  <a:gd name="T22" fmla="*/ 34 w 140"/>
                  <a:gd name="T23" fmla="*/ 204 h 234"/>
                  <a:gd name="T24" fmla="*/ 44 w 140"/>
                  <a:gd name="T25" fmla="*/ 194 h 234"/>
                  <a:gd name="T26" fmla="*/ 52 w 140"/>
                  <a:gd name="T27" fmla="*/ 194 h 234"/>
                  <a:gd name="T28" fmla="*/ 66 w 140"/>
                  <a:gd name="T29" fmla="*/ 178 h 234"/>
                  <a:gd name="T30" fmla="*/ 66 w 140"/>
                  <a:gd name="T31" fmla="*/ 168 h 234"/>
                  <a:gd name="T32" fmla="*/ 78 w 140"/>
                  <a:gd name="T33" fmla="*/ 166 h 234"/>
                  <a:gd name="T34" fmla="*/ 80 w 140"/>
                  <a:gd name="T35" fmla="*/ 160 h 234"/>
                  <a:gd name="T36" fmla="*/ 84 w 140"/>
                  <a:gd name="T37" fmla="*/ 152 h 234"/>
                  <a:gd name="T38" fmla="*/ 92 w 140"/>
                  <a:gd name="T39" fmla="*/ 142 h 234"/>
                  <a:gd name="T40" fmla="*/ 100 w 140"/>
                  <a:gd name="T41" fmla="*/ 130 h 234"/>
                  <a:gd name="T42" fmla="*/ 106 w 140"/>
                  <a:gd name="T43" fmla="*/ 106 h 234"/>
                  <a:gd name="T44" fmla="*/ 112 w 140"/>
                  <a:gd name="T45" fmla="*/ 92 h 234"/>
                  <a:gd name="T46" fmla="*/ 122 w 140"/>
                  <a:gd name="T47" fmla="*/ 66 h 234"/>
                  <a:gd name="T48" fmla="*/ 130 w 140"/>
                  <a:gd name="T49" fmla="*/ 54 h 234"/>
                  <a:gd name="T50" fmla="*/ 136 w 140"/>
                  <a:gd name="T51" fmla="*/ 46 h 234"/>
                  <a:gd name="T52" fmla="*/ 136 w 140"/>
                  <a:gd name="T53" fmla="*/ 32 h 234"/>
                  <a:gd name="T54" fmla="*/ 140 w 140"/>
                  <a:gd name="T55" fmla="*/ 8 h 234"/>
                  <a:gd name="T56" fmla="*/ 136 w 140"/>
                  <a:gd name="T57" fmla="*/ 0 h 234"/>
                  <a:gd name="T58" fmla="*/ 120 w 140"/>
                  <a:gd name="T59" fmla="*/ 8 h 234"/>
                  <a:gd name="T60" fmla="*/ 94 w 140"/>
                  <a:gd name="T61" fmla="*/ 10 h 234"/>
                  <a:gd name="T62" fmla="*/ 82 w 140"/>
                  <a:gd name="T63" fmla="*/ 18 h 234"/>
                  <a:gd name="T64" fmla="*/ 78 w 140"/>
                  <a:gd name="T65" fmla="*/ 22 h 234"/>
                  <a:gd name="T66" fmla="*/ 66 w 140"/>
                  <a:gd name="T67" fmla="*/ 20 h 234"/>
                  <a:gd name="T68" fmla="*/ 52 w 140"/>
                  <a:gd name="T69" fmla="*/ 20 h 234"/>
                  <a:gd name="T70" fmla="*/ 38 w 140"/>
                  <a:gd name="T71" fmla="*/ 20 h 234"/>
                  <a:gd name="T72" fmla="*/ 32 w 140"/>
                  <a:gd name="T73"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34">
                    <a:moveTo>
                      <a:pt x="32" y="12"/>
                    </a:moveTo>
                    <a:lnTo>
                      <a:pt x="20" y="26"/>
                    </a:lnTo>
                    <a:lnTo>
                      <a:pt x="16" y="32"/>
                    </a:lnTo>
                    <a:lnTo>
                      <a:pt x="20" y="40"/>
                    </a:lnTo>
                    <a:lnTo>
                      <a:pt x="24" y="46"/>
                    </a:lnTo>
                    <a:lnTo>
                      <a:pt x="26" y="48"/>
                    </a:lnTo>
                    <a:lnTo>
                      <a:pt x="32" y="54"/>
                    </a:lnTo>
                    <a:lnTo>
                      <a:pt x="36" y="56"/>
                    </a:lnTo>
                    <a:lnTo>
                      <a:pt x="74" y="74"/>
                    </a:lnTo>
                    <a:lnTo>
                      <a:pt x="98" y="74"/>
                    </a:lnTo>
                    <a:lnTo>
                      <a:pt x="56" y="132"/>
                    </a:lnTo>
                    <a:lnTo>
                      <a:pt x="38" y="132"/>
                    </a:lnTo>
                    <a:lnTo>
                      <a:pt x="34" y="138"/>
                    </a:lnTo>
                    <a:lnTo>
                      <a:pt x="18" y="138"/>
                    </a:lnTo>
                    <a:lnTo>
                      <a:pt x="16" y="140"/>
                    </a:lnTo>
                    <a:lnTo>
                      <a:pt x="8" y="160"/>
                    </a:lnTo>
                    <a:lnTo>
                      <a:pt x="0" y="166"/>
                    </a:lnTo>
                    <a:lnTo>
                      <a:pt x="0" y="224"/>
                    </a:lnTo>
                    <a:lnTo>
                      <a:pt x="8" y="234"/>
                    </a:lnTo>
                    <a:lnTo>
                      <a:pt x="10" y="226"/>
                    </a:lnTo>
                    <a:lnTo>
                      <a:pt x="16" y="226"/>
                    </a:lnTo>
                    <a:lnTo>
                      <a:pt x="26" y="206"/>
                    </a:lnTo>
                    <a:lnTo>
                      <a:pt x="32" y="206"/>
                    </a:lnTo>
                    <a:lnTo>
                      <a:pt x="34" y="204"/>
                    </a:lnTo>
                    <a:lnTo>
                      <a:pt x="38" y="198"/>
                    </a:lnTo>
                    <a:lnTo>
                      <a:pt x="44" y="194"/>
                    </a:lnTo>
                    <a:lnTo>
                      <a:pt x="46" y="194"/>
                    </a:lnTo>
                    <a:lnTo>
                      <a:pt x="52" y="194"/>
                    </a:lnTo>
                    <a:lnTo>
                      <a:pt x="60" y="186"/>
                    </a:lnTo>
                    <a:lnTo>
                      <a:pt x="66" y="178"/>
                    </a:lnTo>
                    <a:lnTo>
                      <a:pt x="66" y="172"/>
                    </a:lnTo>
                    <a:lnTo>
                      <a:pt x="66" y="168"/>
                    </a:lnTo>
                    <a:lnTo>
                      <a:pt x="74" y="166"/>
                    </a:lnTo>
                    <a:lnTo>
                      <a:pt x="78" y="166"/>
                    </a:lnTo>
                    <a:lnTo>
                      <a:pt x="80" y="162"/>
                    </a:lnTo>
                    <a:lnTo>
                      <a:pt x="80" y="160"/>
                    </a:lnTo>
                    <a:lnTo>
                      <a:pt x="80" y="154"/>
                    </a:lnTo>
                    <a:lnTo>
                      <a:pt x="84" y="152"/>
                    </a:lnTo>
                    <a:lnTo>
                      <a:pt x="90" y="148"/>
                    </a:lnTo>
                    <a:lnTo>
                      <a:pt x="92" y="142"/>
                    </a:lnTo>
                    <a:lnTo>
                      <a:pt x="92" y="138"/>
                    </a:lnTo>
                    <a:lnTo>
                      <a:pt x="100" y="130"/>
                    </a:lnTo>
                    <a:lnTo>
                      <a:pt x="102" y="120"/>
                    </a:lnTo>
                    <a:lnTo>
                      <a:pt x="106" y="106"/>
                    </a:lnTo>
                    <a:lnTo>
                      <a:pt x="110" y="106"/>
                    </a:lnTo>
                    <a:lnTo>
                      <a:pt x="112" y="92"/>
                    </a:lnTo>
                    <a:lnTo>
                      <a:pt x="118" y="76"/>
                    </a:lnTo>
                    <a:lnTo>
                      <a:pt x="122" y="66"/>
                    </a:lnTo>
                    <a:lnTo>
                      <a:pt x="130" y="58"/>
                    </a:lnTo>
                    <a:lnTo>
                      <a:pt x="130" y="54"/>
                    </a:lnTo>
                    <a:lnTo>
                      <a:pt x="130" y="48"/>
                    </a:lnTo>
                    <a:lnTo>
                      <a:pt x="136" y="46"/>
                    </a:lnTo>
                    <a:lnTo>
                      <a:pt x="136" y="40"/>
                    </a:lnTo>
                    <a:lnTo>
                      <a:pt x="136" y="32"/>
                    </a:lnTo>
                    <a:lnTo>
                      <a:pt x="138" y="28"/>
                    </a:lnTo>
                    <a:lnTo>
                      <a:pt x="140" y="8"/>
                    </a:lnTo>
                    <a:lnTo>
                      <a:pt x="138" y="0"/>
                    </a:lnTo>
                    <a:lnTo>
                      <a:pt x="136" y="0"/>
                    </a:lnTo>
                    <a:lnTo>
                      <a:pt x="128" y="4"/>
                    </a:lnTo>
                    <a:lnTo>
                      <a:pt x="120" y="8"/>
                    </a:lnTo>
                    <a:lnTo>
                      <a:pt x="106" y="10"/>
                    </a:lnTo>
                    <a:lnTo>
                      <a:pt x="94" y="10"/>
                    </a:lnTo>
                    <a:lnTo>
                      <a:pt x="88" y="12"/>
                    </a:lnTo>
                    <a:lnTo>
                      <a:pt x="82" y="18"/>
                    </a:lnTo>
                    <a:lnTo>
                      <a:pt x="80" y="20"/>
                    </a:lnTo>
                    <a:lnTo>
                      <a:pt x="78" y="22"/>
                    </a:lnTo>
                    <a:lnTo>
                      <a:pt x="72" y="22"/>
                    </a:lnTo>
                    <a:lnTo>
                      <a:pt x="66" y="20"/>
                    </a:lnTo>
                    <a:lnTo>
                      <a:pt x="60" y="20"/>
                    </a:lnTo>
                    <a:lnTo>
                      <a:pt x="52" y="20"/>
                    </a:lnTo>
                    <a:lnTo>
                      <a:pt x="44" y="26"/>
                    </a:lnTo>
                    <a:lnTo>
                      <a:pt x="38" y="20"/>
                    </a:lnTo>
                    <a:lnTo>
                      <a:pt x="32" y="12"/>
                    </a:lnTo>
                    <a:lnTo>
                      <a:pt x="32" y="12"/>
                    </a:lnTo>
                    <a:lnTo>
                      <a:pt x="3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0" name="Freeform 1508"/>
              <p:cNvSpPr>
                <a:spLocks noEditPoints="1"/>
              </p:cNvSpPr>
              <p:nvPr/>
            </p:nvSpPr>
            <p:spPr bwMode="auto">
              <a:xfrm>
                <a:off x="4248150" y="4654550"/>
                <a:ext cx="133350" cy="117475"/>
              </a:xfrm>
              <a:custGeom>
                <a:avLst/>
                <a:gdLst>
                  <a:gd name="T0" fmla="*/ 72 w 84"/>
                  <a:gd name="T1" fmla="*/ 68 h 74"/>
                  <a:gd name="T2" fmla="*/ 72 w 84"/>
                  <a:gd name="T3" fmla="*/ 68 h 74"/>
                  <a:gd name="T4" fmla="*/ 76 w 84"/>
                  <a:gd name="T5" fmla="*/ 70 h 74"/>
                  <a:gd name="T6" fmla="*/ 82 w 84"/>
                  <a:gd name="T7" fmla="*/ 74 h 74"/>
                  <a:gd name="T8" fmla="*/ 84 w 84"/>
                  <a:gd name="T9" fmla="*/ 74 h 74"/>
                  <a:gd name="T10" fmla="*/ 84 w 84"/>
                  <a:gd name="T11" fmla="*/ 72 h 74"/>
                  <a:gd name="T12" fmla="*/ 80 w 84"/>
                  <a:gd name="T13" fmla="*/ 68 h 74"/>
                  <a:gd name="T14" fmla="*/ 76 w 84"/>
                  <a:gd name="T15" fmla="*/ 68 h 74"/>
                  <a:gd name="T16" fmla="*/ 72 w 84"/>
                  <a:gd name="T17" fmla="*/ 68 h 74"/>
                  <a:gd name="T18" fmla="*/ 72 w 84"/>
                  <a:gd name="T19" fmla="*/ 68 h 74"/>
                  <a:gd name="T20" fmla="*/ 72 w 84"/>
                  <a:gd name="T21" fmla="*/ 68 h 74"/>
                  <a:gd name="T22" fmla="*/ 46 w 84"/>
                  <a:gd name="T23" fmla="*/ 50 h 74"/>
                  <a:gd name="T24" fmla="*/ 46 w 84"/>
                  <a:gd name="T25" fmla="*/ 50 h 74"/>
                  <a:gd name="T26" fmla="*/ 48 w 84"/>
                  <a:gd name="T27" fmla="*/ 54 h 74"/>
                  <a:gd name="T28" fmla="*/ 50 w 84"/>
                  <a:gd name="T29" fmla="*/ 56 h 74"/>
                  <a:gd name="T30" fmla="*/ 50 w 84"/>
                  <a:gd name="T31" fmla="*/ 60 h 74"/>
                  <a:gd name="T32" fmla="*/ 58 w 84"/>
                  <a:gd name="T33" fmla="*/ 60 h 74"/>
                  <a:gd name="T34" fmla="*/ 62 w 84"/>
                  <a:gd name="T35" fmla="*/ 56 h 74"/>
                  <a:gd name="T36" fmla="*/ 62 w 84"/>
                  <a:gd name="T37" fmla="*/ 52 h 74"/>
                  <a:gd name="T38" fmla="*/ 56 w 84"/>
                  <a:gd name="T39" fmla="*/ 50 h 74"/>
                  <a:gd name="T40" fmla="*/ 50 w 84"/>
                  <a:gd name="T41" fmla="*/ 50 h 74"/>
                  <a:gd name="T42" fmla="*/ 46 w 84"/>
                  <a:gd name="T43" fmla="*/ 50 h 74"/>
                  <a:gd name="T44" fmla="*/ 46 w 84"/>
                  <a:gd name="T45" fmla="*/ 50 h 74"/>
                  <a:gd name="T46" fmla="*/ 46 w 84"/>
                  <a:gd name="T47" fmla="*/ 50 h 74"/>
                  <a:gd name="T48" fmla="*/ 62 w 84"/>
                  <a:gd name="T49" fmla="*/ 34 h 74"/>
                  <a:gd name="T50" fmla="*/ 62 w 84"/>
                  <a:gd name="T51" fmla="*/ 34 h 74"/>
                  <a:gd name="T52" fmla="*/ 66 w 84"/>
                  <a:gd name="T53" fmla="*/ 46 h 74"/>
                  <a:gd name="T54" fmla="*/ 72 w 84"/>
                  <a:gd name="T55" fmla="*/ 52 h 74"/>
                  <a:gd name="T56" fmla="*/ 72 w 84"/>
                  <a:gd name="T57" fmla="*/ 44 h 74"/>
                  <a:gd name="T58" fmla="*/ 66 w 84"/>
                  <a:gd name="T59" fmla="*/ 34 h 74"/>
                  <a:gd name="T60" fmla="*/ 62 w 84"/>
                  <a:gd name="T61" fmla="*/ 34 h 74"/>
                  <a:gd name="T62" fmla="*/ 62 w 84"/>
                  <a:gd name="T63" fmla="*/ 34 h 74"/>
                  <a:gd name="T64" fmla="*/ 62 w 84"/>
                  <a:gd name="T65" fmla="*/ 34 h 74"/>
                  <a:gd name="T66" fmla="*/ 16 w 84"/>
                  <a:gd name="T67" fmla="*/ 24 h 74"/>
                  <a:gd name="T68" fmla="*/ 12 w 84"/>
                  <a:gd name="T69" fmla="*/ 28 h 74"/>
                  <a:gd name="T70" fmla="*/ 16 w 84"/>
                  <a:gd name="T71" fmla="*/ 30 h 74"/>
                  <a:gd name="T72" fmla="*/ 18 w 84"/>
                  <a:gd name="T73" fmla="*/ 34 h 74"/>
                  <a:gd name="T74" fmla="*/ 20 w 84"/>
                  <a:gd name="T75" fmla="*/ 34 h 74"/>
                  <a:gd name="T76" fmla="*/ 18 w 84"/>
                  <a:gd name="T77" fmla="*/ 28 h 74"/>
                  <a:gd name="T78" fmla="*/ 18 w 84"/>
                  <a:gd name="T79" fmla="*/ 24 h 74"/>
                  <a:gd name="T80" fmla="*/ 16 w 84"/>
                  <a:gd name="T81" fmla="*/ 24 h 74"/>
                  <a:gd name="T82" fmla="*/ 16 w 84"/>
                  <a:gd name="T83" fmla="*/ 24 h 74"/>
                  <a:gd name="T84" fmla="*/ 16 w 84"/>
                  <a:gd name="T85" fmla="*/ 24 h 74"/>
                  <a:gd name="T86" fmla="*/ 30 w 84"/>
                  <a:gd name="T87" fmla="*/ 16 h 74"/>
                  <a:gd name="T88" fmla="*/ 40 w 84"/>
                  <a:gd name="T89" fmla="*/ 28 h 74"/>
                  <a:gd name="T90" fmla="*/ 48 w 84"/>
                  <a:gd name="T91" fmla="*/ 28 h 74"/>
                  <a:gd name="T92" fmla="*/ 40 w 84"/>
                  <a:gd name="T93" fmla="*/ 18 h 74"/>
                  <a:gd name="T94" fmla="*/ 36 w 84"/>
                  <a:gd name="T95" fmla="*/ 16 h 74"/>
                  <a:gd name="T96" fmla="*/ 30 w 84"/>
                  <a:gd name="T97" fmla="*/ 16 h 74"/>
                  <a:gd name="T98" fmla="*/ 30 w 84"/>
                  <a:gd name="T99" fmla="*/ 16 h 74"/>
                  <a:gd name="T100" fmla="*/ 30 w 84"/>
                  <a:gd name="T101" fmla="*/ 16 h 74"/>
                  <a:gd name="T102" fmla="*/ 0 w 84"/>
                  <a:gd name="T103" fmla="*/ 0 h 74"/>
                  <a:gd name="T104" fmla="*/ 0 w 84"/>
                  <a:gd name="T105" fmla="*/ 0 h 74"/>
                  <a:gd name="T106" fmla="*/ 2 w 84"/>
                  <a:gd name="T107" fmla="*/ 6 h 74"/>
                  <a:gd name="T108" fmla="*/ 2 w 84"/>
                  <a:gd name="T109" fmla="*/ 8 h 74"/>
                  <a:gd name="T110" fmla="*/ 12 w 84"/>
                  <a:gd name="T111" fmla="*/ 12 h 74"/>
                  <a:gd name="T112" fmla="*/ 16 w 84"/>
                  <a:gd name="T113" fmla="*/ 12 h 74"/>
                  <a:gd name="T114" fmla="*/ 16 w 84"/>
                  <a:gd name="T115" fmla="*/ 10 h 74"/>
                  <a:gd name="T116" fmla="*/ 0 w 84"/>
                  <a:gd name="T117" fmla="*/ 0 h 74"/>
                  <a:gd name="T118" fmla="*/ 0 w 84"/>
                  <a:gd name="T119" fmla="*/ 0 h 74"/>
                  <a:gd name="T120" fmla="*/ 0 w 84"/>
                  <a:gd name="T1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 h="74">
                    <a:moveTo>
                      <a:pt x="72" y="68"/>
                    </a:moveTo>
                    <a:lnTo>
                      <a:pt x="72" y="68"/>
                    </a:lnTo>
                    <a:lnTo>
                      <a:pt x="76" y="70"/>
                    </a:lnTo>
                    <a:lnTo>
                      <a:pt x="82" y="74"/>
                    </a:lnTo>
                    <a:lnTo>
                      <a:pt x="84" y="74"/>
                    </a:lnTo>
                    <a:lnTo>
                      <a:pt x="84" y="72"/>
                    </a:lnTo>
                    <a:lnTo>
                      <a:pt x="80" y="68"/>
                    </a:lnTo>
                    <a:lnTo>
                      <a:pt x="76" y="68"/>
                    </a:lnTo>
                    <a:lnTo>
                      <a:pt x="72" y="68"/>
                    </a:lnTo>
                    <a:lnTo>
                      <a:pt x="72" y="68"/>
                    </a:lnTo>
                    <a:lnTo>
                      <a:pt x="72" y="68"/>
                    </a:lnTo>
                    <a:close/>
                    <a:moveTo>
                      <a:pt x="46" y="50"/>
                    </a:moveTo>
                    <a:lnTo>
                      <a:pt x="46" y="50"/>
                    </a:lnTo>
                    <a:lnTo>
                      <a:pt x="48" y="54"/>
                    </a:lnTo>
                    <a:lnTo>
                      <a:pt x="50" y="56"/>
                    </a:lnTo>
                    <a:lnTo>
                      <a:pt x="50" y="60"/>
                    </a:lnTo>
                    <a:lnTo>
                      <a:pt x="58" y="60"/>
                    </a:lnTo>
                    <a:lnTo>
                      <a:pt x="62" y="56"/>
                    </a:lnTo>
                    <a:lnTo>
                      <a:pt x="62" y="52"/>
                    </a:lnTo>
                    <a:lnTo>
                      <a:pt x="56" y="50"/>
                    </a:lnTo>
                    <a:lnTo>
                      <a:pt x="50" y="50"/>
                    </a:lnTo>
                    <a:lnTo>
                      <a:pt x="46" y="50"/>
                    </a:lnTo>
                    <a:lnTo>
                      <a:pt x="46" y="50"/>
                    </a:lnTo>
                    <a:lnTo>
                      <a:pt x="46" y="50"/>
                    </a:lnTo>
                    <a:close/>
                    <a:moveTo>
                      <a:pt x="62" y="34"/>
                    </a:moveTo>
                    <a:lnTo>
                      <a:pt x="62" y="34"/>
                    </a:lnTo>
                    <a:lnTo>
                      <a:pt x="66" y="46"/>
                    </a:lnTo>
                    <a:lnTo>
                      <a:pt x="72" y="52"/>
                    </a:lnTo>
                    <a:lnTo>
                      <a:pt x="72" y="44"/>
                    </a:lnTo>
                    <a:lnTo>
                      <a:pt x="66" y="34"/>
                    </a:lnTo>
                    <a:lnTo>
                      <a:pt x="62" y="34"/>
                    </a:lnTo>
                    <a:lnTo>
                      <a:pt x="62" y="34"/>
                    </a:lnTo>
                    <a:lnTo>
                      <a:pt x="62" y="34"/>
                    </a:lnTo>
                    <a:close/>
                    <a:moveTo>
                      <a:pt x="16" y="24"/>
                    </a:moveTo>
                    <a:lnTo>
                      <a:pt x="12" y="28"/>
                    </a:lnTo>
                    <a:lnTo>
                      <a:pt x="16" y="30"/>
                    </a:lnTo>
                    <a:lnTo>
                      <a:pt x="18" y="34"/>
                    </a:lnTo>
                    <a:lnTo>
                      <a:pt x="20" y="34"/>
                    </a:lnTo>
                    <a:lnTo>
                      <a:pt x="18" y="28"/>
                    </a:lnTo>
                    <a:lnTo>
                      <a:pt x="18" y="24"/>
                    </a:lnTo>
                    <a:lnTo>
                      <a:pt x="16" y="24"/>
                    </a:lnTo>
                    <a:lnTo>
                      <a:pt x="16" y="24"/>
                    </a:lnTo>
                    <a:lnTo>
                      <a:pt x="16" y="24"/>
                    </a:lnTo>
                    <a:close/>
                    <a:moveTo>
                      <a:pt x="30" y="16"/>
                    </a:moveTo>
                    <a:lnTo>
                      <a:pt x="40" y="28"/>
                    </a:lnTo>
                    <a:lnTo>
                      <a:pt x="48" y="28"/>
                    </a:lnTo>
                    <a:lnTo>
                      <a:pt x="40" y="18"/>
                    </a:lnTo>
                    <a:lnTo>
                      <a:pt x="36" y="16"/>
                    </a:lnTo>
                    <a:lnTo>
                      <a:pt x="30" y="16"/>
                    </a:lnTo>
                    <a:lnTo>
                      <a:pt x="30" y="16"/>
                    </a:lnTo>
                    <a:lnTo>
                      <a:pt x="30" y="16"/>
                    </a:lnTo>
                    <a:close/>
                    <a:moveTo>
                      <a:pt x="0" y="0"/>
                    </a:moveTo>
                    <a:lnTo>
                      <a:pt x="0" y="0"/>
                    </a:lnTo>
                    <a:lnTo>
                      <a:pt x="2" y="6"/>
                    </a:lnTo>
                    <a:lnTo>
                      <a:pt x="2" y="8"/>
                    </a:lnTo>
                    <a:lnTo>
                      <a:pt x="12" y="12"/>
                    </a:lnTo>
                    <a:lnTo>
                      <a:pt x="16" y="12"/>
                    </a:lnTo>
                    <a:lnTo>
                      <a:pt x="16" y="1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1" name="Freeform 1509"/>
              <p:cNvSpPr/>
              <p:nvPr/>
            </p:nvSpPr>
            <p:spPr bwMode="auto">
              <a:xfrm>
                <a:off x="965200" y="3019425"/>
                <a:ext cx="79375" cy="76200"/>
              </a:xfrm>
              <a:custGeom>
                <a:avLst/>
                <a:gdLst>
                  <a:gd name="T0" fmla="*/ 8 w 50"/>
                  <a:gd name="T1" fmla="*/ 40 h 48"/>
                  <a:gd name="T2" fmla="*/ 8 w 50"/>
                  <a:gd name="T3" fmla="*/ 40 h 48"/>
                  <a:gd name="T4" fmla="*/ 4 w 50"/>
                  <a:gd name="T5" fmla="*/ 42 h 48"/>
                  <a:gd name="T6" fmla="*/ 4 w 50"/>
                  <a:gd name="T7" fmla="*/ 48 h 48"/>
                  <a:gd name="T8" fmla="*/ 12 w 50"/>
                  <a:gd name="T9" fmla="*/ 46 h 48"/>
                  <a:gd name="T10" fmla="*/ 18 w 50"/>
                  <a:gd name="T11" fmla="*/ 42 h 48"/>
                  <a:gd name="T12" fmla="*/ 22 w 50"/>
                  <a:gd name="T13" fmla="*/ 42 h 48"/>
                  <a:gd name="T14" fmla="*/ 22 w 50"/>
                  <a:gd name="T15" fmla="*/ 38 h 48"/>
                  <a:gd name="T16" fmla="*/ 22 w 50"/>
                  <a:gd name="T17" fmla="*/ 32 h 48"/>
                  <a:gd name="T18" fmla="*/ 22 w 50"/>
                  <a:gd name="T19" fmla="*/ 30 h 48"/>
                  <a:gd name="T20" fmla="*/ 22 w 50"/>
                  <a:gd name="T21" fmla="*/ 32 h 48"/>
                  <a:gd name="T22" fmla="*/ 24 w 50"/>
                  <a:gd name="T23" fmla="*/ 34 h 48"/>
                  <a:gd name="T24" fmla="*/ 28 w 50"/>
                  <a:gd name="T25" fmla="*/ 34 h 48"/>
                  <a:gd name="T26" fmla="*/ 30 w 50"/>
                  <a:gd name="T27" fmla="*/ 34 h 48"/>
                  <a:gd name="T28" fmla="*/ 32 w 50"/>
                  <a:gd name="T29" fmla="*/ 30 h 48"/>
                  <a:gd name="T30" fmla="*/ 34 w 50"/>
                  <a:gd name="T31" fmla="*/ 22 h 48"/>
                  <a:gd name="T32" fmla="*/ 34 w 50"/>
                  <a:gd name="T33" fmla="*/ 20 h 48"/>
                  <a:gd name="T34" fmla="*/ 38 w 50"/>
                  <a:gd name="T35" fmla="*/ 20 h 48"/>
                  <a:gd name="T36" fmla="*/ 42 w 50"/>
                  <a:gd name="T37" fmla="*/ 20 h 48"/>
                  <a:gd name="T38" fmla="*/ 44 w 50"/>
                  <a:gd name="T39" fmla="*/ 16 h 48"/>
                  <a:gd name="T40" fmla="*/ 44 w 50"/>
                  <a:gd name="T41" fmla="*/ 12 h 48"/>
                  <a:gd name="T42" fmla="*/ 48 w 50"/>
                  <a:gd name="T43" fmla="*/ 12 h 48"/>
                  <a:gd name="T44" fmla="*/ 50 w 50"/>
                  <a:gd name="T45" fmla="*/ 8 h 48"/>
                  <a:gd name="T46" fmla="*/ 50 w 50"/>
                  <a:gd name="T47" fmla="*/ 6 h 48"/>
                  <a:gd name="T48" fmla="*/ 48 w 50"/>
                  <a:gd name="T49" fmla="*/ 0 h 48"/>
                  <a:gd name="T50" fmla="*/ 44 w 50"/>
                  <a:gd name="T51" fmla="*/ 0 h 48"/>
                  <a:gd name="T52" fmla="*/ 40 w 50"/>
                  <a:gd name="T53" fmla="*/ 4 h 48"/>
                  <a:gd name="T54" fmla="*/ 34 w 50"/>
                  <a:gd name="T55" fmla="*/ 4 h 48"/>
                  <a:gd name="T56" fmla="*/ 30 w 50"/>
                  <a:gd name="T57" fmla="*/ 4 h 48"/>
                  <a:gd name="T58" fmla="*/ 28 w 50"/>
                  <a:gd name="T59" fmla="*/ 4 h 48"/>
                  <a:gd name="T60" fmla="*/ 24 w 50"/>
                  <a:gd name="T61" fmla="*/ 6 h 48"/>
                  <a:gd name="T62" fmla="*/ 20 w 50"/>
                  <a:gd name="T63" fmla="*/ 8 h 48"/>
                  <a:gd name="T64" fmla="*/ 14 w 50"/>
                  <a:gd name="T65" fmla="*/ 8 h 48"/>
                  <a:gd name="T66" fmla="*/ 10 w 50"/>
                  <a:gd name="T67" fmla="*/ 8 h 48"/>
                  <a:gd name="T68" fmla="*/ 8 w 50"/>
                  <a:gd name="T69" fmla="*/ 12 h 48"/>
                  <a:gd name="T70" fmla="*/ 4 w 50"/>
                  <a:gd name="T71" fmla="*/ 14 h 48"/>
                  <a:gd name="T72" fmla="*/ 2 w 50"/>
                  <a:gd name="T73" fmla="*/ 14 h 48"/>
                  <a:gd name="T74" fmla="*/ 0 w 50"/>
                  <a:gd name="T75" fmla="*/ 16 h 48"/>
                  <a:gd name="T76" fmla="*/ 0 w 50"/>
                  <a:gd name="T77" fmla="*/ 22 h 48"/>
                  <a:gd name="T78" fmla="*/ 2 w 50"/>
                  <a:gd name="T79" fmla="*/ 22 h 48"/>
                  <a:gd name="T80" fmla="*/ 4 w 50"/>
                  <a:gd name="T81" fmla="*/ 24 h 48"/>
                  <a:gd name="T82" fmla="*/ 4 w 50"/>
                  <a:gd name="T83" fmla="*/ 30 h 48"/>
                  <a:gd name="T84" fmla="*/ 4 w 50"/>
                  <a:gd name="T85" fmla="*/ 34 h 48"/>
                  <a:gd name="T86" fmla="*/ 4 w 50"/>
                  <a:gd name="T87" fmla="*/ 38 h 48"/>
                  <a:gd name="T88" fmla="*/ 8 w 50"/>
                  <a:gd name="T89" fmla="*/ 40 h 48"/>
                  <a:gd name="T90" fmla="*/ 8 w 50"/>
                  <a:gd name="T91" fmla="*/ 40 h 48"/>
                  <a:gd name="T92" fmla="*/ 8 w 50"/>
                  <a:gd name="T9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8">
                    <a:moveTo>
                      <a:pt x="8" y="40"/>
                    </a:moveTo>
                    <a:lnTo>
                      <a:pt x="8" y="40"/>
                    </a:lnTo>
                    <a:lnTo>
                      <a:pt x="4" y="42"/>
                    </a:lnTo>
                    <a:lnTo>
                      <a:pt x="4" y="48"/>
                    </a:lnTo>
                    <a:lnTo>
                      <a:pt x="12" y="46"/>
                    </a:lnTo>
                    <a:lnTo>
                      <a:pt x="18" y="42"/>
                    </a:lnTo>
                    <a:lnTo>
                      <a:pt x="22" y="42"/>
                    </a:lnTo>
                    <a:lnTo>
                      <a:pt x="22" y="38"/>
                    </a:lnTo>
                    <a:lnTo>
                      <a:pt x="22" y="32"/>
                    </a:lnTo>
                    <a:lnTo>
                      <a:pt x="22" y="30"/>
                    </a:lnTo>
                    <a:lnTo>
                      <a:pt x="22" y="32"/>
                    </a:lnTo>
                    <a:lnTo>
                      <a:pt x="24" y="34"/>
                    </a:lnTo>
                    <a:lnTo>
                      <a:pt x="28" y="34"/>
                    </a:lnTo>
                    <a:lnTo>
                      <a:pt x="30" y="34"/>
                    </a:lnTo>
                    <a:lnTo>
                      <a:pt x="32" y="30"/>
                    </a:lnTo>
                    <a:lnTo>
                      <a:pt x="34" y="22"/>
                    </a:lnTo>
                    <a:lnTo>
                      <a:pt x="34" y="20"/>
                    </a:lnTo>
                    <a:lnTo>
                      <a:pt x="38" y="20"/>
                    </a:lnTo>
                    <a:lnTo>
                      <a:pt x="42" y="20"/>
                    </a:lnTo>
                    <a:lnTo>
                      <a:pt x="44" y="16"/>
                    </a:lnTo>
                    <a:lnTo>
                      <a:pt x="44" y="12"/>
                    </a:lnTo>
                    <a:lnTo>
                      <a:pt x="48" y="12"/>
                    </a:lnTo>
                    <a:lnTo>
                      <a:pt x="50" y="8"/>
                    </a:lnTo>
                    <a:lnTo>
                      <a:pt x="50" y="6"/>
                    </a:lnTo>
                    <a:lnTo>
                      <a:pt x="48" y="0"/>
                    </a:lnTo>
                    <a:lnTo>
                      <a:pt x="44" y="0"/>
                    </a:lnTo>
                    <a:lnTo>
                      <a:pt x="40" y="4"/>
                    </a:lnTo>
                    <a:lnTo>
                      <a:pt x="34" y="4"/>
                    </a:lnTo>
                    <a:lnTo>
                      <a:pt x="30" y="4"/>
                    </a:lnTo>
                    <a:lnTo>
                      <a:pt x="28" y="4"/>
                    </a:lnTo>
                    <a:lnTo>
                      <a:pt x="24" y="6"/>
                    </a:lnTo>
                    <a:lnTo>
                      <a:pt x="20" y="8"/>
                    </a:lnTo>
                    <a:lnTo>
                      <a:pt x="14" y="8"/>
                    </a:lnTo>
                    <a:lnTo>
                      <a:pt x="10" y="8"/>
                    </a:lnTo>
                    <a:lnTo>
                      <a:pt x="8" y="12"/>
                    </a:lnTo>
                    <a:lnTo>
                      <a:pt x="4" y="14"/>
                    </a:lnTo>
                    <a:lnTo>
                      <a:pt x="2" y="14"/>
                    </a:lnTo>
                    <a:lnTo>
                      <a:pt x="0" y="16"/>
                    </a:lnTo>
                    <a:lnTo>
                      <a:pt x="0" y="22"/>
                    </a:lnTo>
                    <a:lnTo>
                      <a:pt x="2" y="22"/>
                    </a:lnTo>
                    <a:lnTo>
                      <a:pt x="4" y="24"/>
                    </a:lnTo>
                    <a:lnTo>
                      <a:pt x="4" y="30"/>
                    </a:lnTo>
                    <a:lnTo>
                      <a:pt x="4" y="34"/>
                    </a:lnTo>
                    <a:lnTo>
                      <a:pt x="4" y="38"/>
                    </a:lnTo>
                    <a:lnTo>
                      <a:pt x="8" y="40"/>
                    </a:lnTo>
                    <a:lnTo>
                      <a:pt x="8" y="40"/>
                    </a:lnTo>
                    <a:lnTo>
                      <a:pt x="8" y="4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2" name="Freeform 1510"/>
              <p:cNvSpPr/>
              <p:nvPr/>
            </p:nvSpPr>
            <p:spPr bwMode="auto">
              <a:xfrm>
                <a:off x="1050925" y="2927350"/>
                <a:ext cx="158750" cy="76200"/>
              </a:xfrm>
              <a:custGeom>
                <a:avLst/>
                <a:gdLst>
                  <a:gd name="T0" fmla="*/ 100 w 100"/>
                  <a:gd name="T1" fmla="*/ 26 h 48"/>
                  <a:gd name="T2" fmla="*/ 96 w 100"/>
                  <a:gd name="T3" fmla="*/ 30 h 48"/>
                  <a:gd name="T4" fmla="*/ 96 w 100"/>
                  <a:gd name="T5" fmla="*/ 36 h 48"/>
                  <a:gd name="T6" fmla="*/ 92 w 100"/>
                  <a:gd name="T7" fmla="*/ 36 h 48"/>
                  <a:gd name="T8" fmla="*/ 88 w 100"/>
                  <a:gd name="T9" fmla="*/ 34 h 48"/>
                  <a:gd name="T10" fmla="*/ 82 w 100"/>
                  <a:gd name="T11" fmla="*/ 32 h 48"/>
                  <a:gd name="T12" fmla="*/ 78 w 100"/>
                  <a:gd name="T13" fmla="*/ 34 h 48"/>
                  <a:gd name="T14" fmla="*/ 70 w 100"/>
                  <a:gd name="T15" fmla="*/ 34 h 48"/>
                  <a:gd name="T16" fmla="*/ 66 w 100"/>
                  <a:gd name="T17" fmla="*/ 34 h 48"/>
                  <a:gd name="T18" fmla="*/ 60 w 100"/>
                  <a:gd name="T19" fmla="*/ 36 h 48"/>
                  <a:gd name="T20" fmla="*/ 58 w 100"/>
                  <a:gd name="T21" fmla="*/ 40 h 48"/>
                  <a:gd name="T22" fmla="*/ 52 w 100"/>
                  <a:gd name="T23" fmla="*/ 36 h 48"/>
                  <a:gd name="T24" fmla="*/ 50 w 100"/>
                  <a:gd name="T25" fmla="*/ 36 h 48"/>
                  <a:gd name="T26" fmla="*/ 42 w 100"/>
                  <a:gd name="T27" fmla="*/ 40 h 48"/>
                  <a:gd name="T28" fmla="*/ 34 w 100"/>
                  <a:gd name="T29" fmla="*/ 40 h 48"/>
                  <a:gd name="T30" fmla="*/ 32 w 100"/>
                  <a:gd name="T31" fmla="*/ 40 h 48"/>
                  <a:gd name="T32" fmla="*/ 34 w 100"/>
                  <a:gd name="T33" fmla="*/ 44 h 48"/>
                  <a:gd name="T34" fmla="*/ 34 w 100"/>
                  <a:gd name="T35" fmla="*/ 48 h 48"/>
                  <a:gd name="T36" fmla="*/ 28 w 100"/>
                  <a:gd name="T37" fmla="*/ 44 h 48"/>
                  <a:gd name="T38" fmla="*/ 20 w 100"/>
                  <a:gd name="T39" fmla="*/ 44 h 48"/>
                  <a:gd name="T40" fmla="*/ 14 w 100"/>
                  <a:gd name="T41" fmla="*/ 44 h 48"/>
                  <a:gd name="T42" fmla="*/ 8 w 100"/>
                  <a:gd name="T43" fmla="*/ 42 h 48"/>
                  <a:gd name="T44" fmla="*/ 4 w 100"/>
                  <a:gd name="T45" fmla="*/ 40 h 48"/>
                  <a:gd name="T46" fmla="*/ 2 w 100"/>
                  <a:gd name="T47" fmla="*/ 32 h 48"/>
                  <a:gd name="T48" fmla="*/ 0 w 100"/>
                  <a:gd name="T49" fmla="*/ 32 h 48"/>
                  <a:gd name="T50" fmla="*/ 0 w 100"/>
                  <a:gd name="T51" fmla="*/ 26 h 48"/>
                  <a:gd name="T52" fmla="*/ 2 w 100"/>
                  <a:gd name="T53" fmla="*/ 24 h 48"/>
                  <a:gd name="T54" fmla="*/ 4 w 100"/>
                  <a:gd name="T55" fmla="*/ 22 h 48"/>
                  <a:gd name="T56" fmla="*/ 4 w 100"/>
                  <a:gd name="T57" fmla="*/ 18 h 48"/>
                  <a:gd name="T58" fmla="*/ 8 w 100"/>
                  <a:gd name="T59" fmla="*/ 16 h 48"/>
                  <a:gd name="T60" fmla="*/ 10 w 100"/>
                  <a:gd name="T61" fmla="*/ 16 h 48"/>
                  <a:gd name="T62" fmla="*/ 10 w 100"/>
                  <a:gd name="T63" fmla="*/ 14 h 48"/>
                  <a:gd name="T64" fmla="*/ 10 w 100"/>
                  <a:gd name="T65" fmla="*/ 10 h 48"/>
                  <a:gd name="T66" fmla="*/ 12 w 100"/>
                  <a:gd name="T67" fmla="*/ 10 h 48"/>
                  <a:gd name="T68" fmla="*/ 20 w 100"/>
                  <a:gd name="T69" fmla="*/ 6 h 48"/>
                  <a:gd name="T70" fmla="*/ 24 w 100"/>
                  <a:gd name="T71" fmla="*/ 8 h 48"/>
                  <a:gd name="T72" fmla="*/ 30 w 100"/>
                  <a:gd name="T73" fmla="*/ 6 h 48"/>
                  <a:gd name="T74" fmla="*/ 34 w 100"/>
                  <a:gd name="T75" fmla="*/ 8 h 48"/>
                  <a:gd name="T76" fmla="*/ 42 w 100"/>
                  <a:gd name="T77" fmla="*/ 10 h 48"/>
                  <a:gd name="T78" fmla="*/ 48 w 100"/>
                  <a:gd name="T79" fmla="*/ 14 h 48"/>
                  <a:gd name="T80" fmla="*/ 50 w 100"/>
                  <a:gd name="T81" fmla="*/ 14 h 48"/>
                  <a:gd name="T82" fmla="*/ 52 w 100"/>
                  <a:gd name="T83" fmla="*/ 10 h 48"/>
                  <a:gd name="T84" fmla="*/ 56 w 100"/>
                  <a:gd name="T85" fmla="*/ 8 h 48"/>
                  <a:gd name="T86" fmla="*/ 60 w 100"/>
                  <a:gd name="T87" fmla="*/ 8 h 48"/>
                  <a:gd name="T88" fmla="*/ 68 w 100"/>
                  <a:gd name="T89" fmla="*/ 2 h 48"/>
                  <a:gd name="T90" fmla="*/ 70 w 100"/>
                  <a:gd name="T91" fmla="*/ 0 h 48"/>
                  <a:gd name="T92" fmla="*/ 76 w 100"/>
                  <a:gd name="T93" fmla="*/ 2 h 48"/>
                  <a:gd name="T94" fmla="*/ 80 w 100"/>
                  <a:gd name="T95" fmla="*/ 6 h 48"/>
                  <a:gd name="T96" fmla="*/ 86 w 100"/>
                  <a:gd name="T97" fmla="*/ 8 h 48"/>
                  <a:gd name="T98" fmla="*/ 88 w 100"/>
                  <a:gd name="T99" fmla="*/ 10 h 48"/>
                  <a:gd name="T100" fmla="*/ 90 w 100"/>
                  <a:gd name="T101" fmla="*/ 14 h 48"/>
                  <a:gd name="T102" fmla="*/ 92 w 100"/>
                  <a:gd name="T103" fmla="*/ 16 h 48"/>
                  <a:gd name="T104" fmla="*/ 96 w 100"/>
                  <a:gd name="T105" fmla="*/ 22 h 48"/>
                  <a:gd name="T106" fmla="*/ 98 w 100"/>
                  <a:gd name="T107" fmla="*/ 26 h 48"/>
                  <a:gd name="T108" fmla="*/ 100 w 100"/>
                  <a:gd name="T109" fmla="*/ 26 h 48"/>
                  <a:gd name="T110" fmla="*/ 100 w 100"/>
                  <a:gd name="T111" fmla="*/ 26 h 48"/>
                  <a:gd name="T112" fmla="*/ 100 w 100"/>
                  <a:gd name="T113"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48">
                    <a:moveTo>
                      <a:pt x="100" y="26"/>
                    </a:moveTo>
                    <a:lnTo>
                      <a:pt x="96" y="30"/>
                    </a:lnTo>
                    <a:lnTo>
                      <a:pt x="96" y="36"/>
                    </a:lnTo>
                    <a:lnTo>
                      <a:pt x="92" y="36"/>
                    </a:lnTo>
                    <a:lnTo>
                      <a:pt x="88" y="34"/>
                    </a:lnTo>
                    <a:lnTo>
                      <a:pt x="82" y="32"/>
                    </a:lnTo>
                    <a:lnTo>
                      <a:pt x="78" y="34"/>
                    </a:lnTo>
                    <a:lnTo>
                      <a:pt x="70" y="34"/>
                    </a:lnTo>
                    <a:lnTo>
                      <a:pt x="66" y="34"/>
                    </a:lnTo>
                    <a:lnTo>
                      <a:pt x="60" y="36"/>
                    </a:lnTo>
                    <a:lnTo>
                      <a:pt x="58" y="40"/>
                    </a:lnTo>
                    <a:lnTo>
                      <a:pt x="52" y="36"/>
                    </a:lnTo>
                    <a:lnTo>
                      <a:pt x="50" y="36"/>
                    </a:lnTo>
                    <a:lnTo>
                      <a:pt x="42" y="40"/>
                    </a:lnTo>
                    <a:lnTo>
                      <a:pt x="34" y="40"/>
                    </a:lnTo>
                    <a:lnTo>
                      <a:pt x="32" y="40"/>
                    </a:lnTo>
                    <a:lnTo>
                      <a:pt x="34" y="44"/>
                    </a:lnTo>
                    <a:lnTo>
                      <a:pt x="34" y="48"/>
                    </a:lnTo>
                    <a:lnTo>
                      <a:pt x="28" y="44"/>
                    </a:lnTo>
                    <a:lnTo>
                      <a:pt x="20" y="44"/>
                    </a:lnTo>
                    <a:lnTo>
                      <a:pt x="14" y="44"/>
                    </a:lnTo>
                    <a:lnTo>
                      <a:pt x="8" y="42"/>
                    </a:lnTo>
                    <a:lnTo>
                      <a:pt x="4" y="40"/>
                    </a:lnTo>
                    <a:lnTo>
                      <a:pt x="2" y="32"/>
                    </a:lnTo>
                    <a:lnTo>
                      <a:pt x="0" y="32"/>
                    </a:lnTo>
                    <a:lnTo>
                      <a:pt x="0" y="26"/>
                    </a:lnTo>
                    <a:lnTo>
                      <a:pt x="2" y="24"/>
                    </a:lnTo>
                    <a:lnTo>
                      <a:pt x="4" y="22"/>
                    </a:lnTo>
                    <a:lnTo>
                      <a:pt x="4" y="18"/>
                    </a:lnTo>
                    <a:lnTo>
                      <a:pt x="8" y="16"/>
                    </a:lnTo>
                    <a:lnTo>
                      <a:pt x="10" y="16"/>
                    </a:lnTo>
                    <a:lnTo>
                      <a:pt x="10" y="14"/>
                    </a:lnTo>
                    <a:lnTo>
                      <a:pt x="10" y="10"/>
                    </a:lnTo>
                    <a:lnTo>
                      <a:pt x="12" y="10"/>
                    </a:lnTo>
                    <a:lnTo>
                      <a:pt x="20" y="6"/>
                    </a:lnTo>
                    <a:lnTo>
                      <a:pt x="24" y="8"/>
                    </a:lnTo>
                    <a:lnTo>
                      <a:pt x="30" y="6"/>
                    </a:lnTo>
                    <a:lnTo>
                      <a:pt x="34" y="8"/>
                    </a:lnTo>
                    <a:lnTo>
                      <a:pt x="42" y="10"/>
                    </a:lnTo>
                    <a:lnTo>
                      <a:pt x="48" y="14"/>
                    </a:lnTo>
                    <a:lnTo>
                      <a:pt x="50" y="14"/>
                    </a:lnTo>
                    <a:lnTo>
                      <a:pt x="52" y="10"/>
                    </a:lnTo>
                    <a:lnTo>
                      <a:pt x="56" y="8"/>
                    </a:lnTo>
                    <a:lnTo>
                      <a:pt x="60" y="8"/>
                    </a:lnTo>
                    <a:lnTo>
                      <a:pt x="68" y="2"/>
                    </a:lnTo>
                    <a:lnTo>
                      <a:pt x="70" y="0"/>
                    </a:lnTo>
                    <a:lnTo>
                      <a:pt x="76" y="2"/>
                    </a:lnTo>
                    <a:lnTo>
                      <a:pt x="80" y="6"/>
                    </a:lnTo>
                    <a:lnTo>
                      <a:pt x="86" y="8"/>
                    </a:lnTo>
                    <a:lnTo>
                      <a:pt x="88" y="10"/>
                    </a:lnTo>
                    <a:lnTo>
                      <a:pt x="90" y="14"/>
                    </a:lnTo>
                    <a:lnTo>
                      <a:pt x="92" y="16"/>
                    </a:lnTo>
                    <a:lnTo>
                      <a:pt x="96" y="22"/>
                    </a:lnTo>
                    <a:lnTo>
                      <a:pt x="98" y="26"/>
                    </a:lnTo>
                    <a:lnTo>
                      <a:pt x="100" y="26"/>
                    </a:lnTo>
                    <a:lnTo>
                      <a:pt x="100" y="26"/>
                    </a:lnTo>
                    <a:lnTo>
                      <a:pt x="100" y="2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3" name="Freeform 1511"/>
              <p:cNvSpPr/>
              <p:nvPr/>
            </p:nvSpPr>
            <p:spPr bwMode="auto">
              <a:xfrm>
                <a:off x="3035300" y="4397375"/>
                <a:ext cx="22225" cy="9525"/>
              </a:xfrm>
              <a:custGeom>
                <a:avLst/>
                <a:gdLst>
                  <a:gd name="T0" fmla="*/ 0 w 14"/>
                  <a:gd name="T1" fmla="*/ 6 h 6"/>
                  <a:gd name="T2" fmla="*/ 6 w 14"/>
                  <a:gd name="T3" fmla="*/ 0 h 6"/>
                  <a:gd name="T4" fmla="*/ 14 w 14"/>
                  <a:gd name="T5" fmla="*/ 4 h 6"/>
                  <a:gd name="T6" fmla="*/ 8 w 14"/>
                  <a:gd name="T7" fmla="*/ 6 h 6"/>
                  <a:gd name="T8" fmla="*/ 0 w 14"/>
                  <a:gd name="T9" fmla="*/ 6 h 6"/>
                  <a:gd name="T10" fmla="*/ 0 w 14"/>
                  <a:gd name="T11" fmla="*/ 6 h 6"/>
                  <a:gd name="T12" fmla="*/ 0 w 1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0" y="6"/>
                    </a:moveTo>
                    <a:lnTo>
                      <a:pt x="6" y="0"/>
                    </a:lnTo>
                    <a:lnTo>
                      <a:pt x="14" y="4"/>
                    </a:lnTo>
                    <a:lnTo>
                      <a:pt x="8" y="6"/>
                    </a:lnTo>
                    <a:lnTo>
                      <a:pt x="0" y="6"/>
                    </a:lnTo>
                    <a:lnTo>
                      <a:pt x="0" y="6"/>
                    </a:lnTo>
                    <a:lnTo>
                      <a:pt x="0"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4" name="Freeform 1512"/>
              <p:cNvSpPr/>
              <p:nvPr/>
            </p:nvSpPr>
            <p:spPr bwMode="auto">
              <a:xfrm>
                <a:off x="349250" y="4156075"/>
                <a:ext cx="76200" cy="98425"/>
              </a:xfrm>
              <a:custGeom>
                <a:avLst/>
                <a:gdLst>
                  <a:gd name="T0" fmla="*/ 0 w 48"/>
                  <a:gd name="T1" fmla="*/ 22 h 62"/>
                  <a:gd name="T2" fmla="*/ 0 w 48"/>
                  <a:gd name="T3" fmla="*/ 22 h 62"/>
                  <a:gd name="T4" fmla="*/ 0 w 48"/>
                  <a:gd name="T5" fmla="*/ 30 h 62"/>
                  <a:gd name="T6" fmla="*/ 2 w 48"/>
                  <a:gd name="T7" fmla="*/ 38 h 62"/>
                  <a:gd name="T8" fmla="*/ 2 w 48"/>
                  <a:gd name="T9" fmla="*/ 42 h 62"/>
                  <a:gd name="T10" fmla="*/ 6 w 48"/>
                  <a:gd name="T11" fmla="*/ 48 h 62"/>
                  <a:gd name="T12" fmla="*/ 6 w 48"/>
                  <a:gd name="T13" fmla="*/ 50 h 62"/>
                  <a:gd name="T14" fmla="*/ 4 w 48"/>
                  <a:gd name="T15" fmla="*/ 50 h 62"/>
                  <a:gd name="T16" fmla="*/ 4 w 48"/>
                  <a:gd name="T17" fmla="*/ 52 h 62"/>
                  <a:gd name="T18" fmla="*/ 6 w 48"/>
                  <a:gd name="T19" fmla="*/ 52 h 62"/>
                  <a:gd name="T20" fmla="*/ 6 w 48"/>
                  <a:gd name="T21" fmla="*/ 50 h 62"/>
                  <a:gd name="T22" fmla="*/ 12 w 48"/>
                  <a:gd name="T23" fmla="*/ 58 h 62"/>
                  <a:gd name="T24" fmla="*/ 18 w 48"/>
                  <a:gd name="T25" fmla="*/ 62 h 62"/>
                  <a:gd name="T26" fmla="*/ 24 w 48"/>
                  <a:gd name="T27" fmla="*/ 62 h 62"/>
                  <a:gd name="T28" fmla="*/ 28 w 48"/>
                  <a:gd name="T29" fmla="*/ 60 h 62"/>
                  <a:gd name="T30" fmla="*/ 32 w 48"/>
                  <a:gd name="T31" fmla="*/ 50 h 62"/>
                  <a:gd name="T32" fmla="*/ 38 w 48"/>
                  <a:gd name="T33" fmla="*/ 42 h 62"/>
                  <a:gd name="T34" fmla="*/ 40 w 48"/>
                  <a:gd name="T35" fmla="*/ 40 h 62"/>
                  <a:gd name="T36" fmla="*/ 46 w 48"/>
                  <a:gd name="T37" fmla="*/ 34 h 62"/>
                  <a:gd name="T38" fmla="*/ 48 w 48"/>
                  <a:gd name="T39" fmla="*/ 32 h 62"/>
                  <a:gd name="T40" fmla="*/ 48 w 48"/>
                  <a:gd name="T41" fmla="*/ 30 h 62"/>
                  <a:gd name="T42" fmla="*/ 40 w 48"/>
                  <a:gd name="T43" fmla="*/ 32 h 62"/>
                  <a:gd name="T44" fmla="*/ 42 w 48"/>
                  <a:gd name="T45" fmla="*/ 26 h 62"/>
                  <a:gd name="T46" fmla="*/ 42 w 48"/>
                  <a:gd name="T47" fmla="*/ 22 h 62"/>
                  <a:gd name="T48" fmla="*/ 40 w 48"/>
                  <a:gd name="T49" fmla="*/ 16 h 62"/>
                  <a:gd name="T50" fmla="*/ 38 w 48"/>
                  <a:gd name="T51" fmla="*/ 12 h 62"/>
                  <a:gd name="T52" fmla="*/ 36 w 48"/>
                  <a:gd name="T53" fmla="*/ 12 h 62"/>
                  <a:gd name="T54" fmla="*/ 36 w 48"/>
                  <a:gd name="T55" fmla="*/ 10 h 62"/>
                  <a:gd name="T56" fmla="*/ 36 w 48"/>
                  <a:gd name="T57" fmla="*/ 4 h 62"/>
                  <a:gd name="T58" fmla="*/ 30 w 48"/>
                  <a:gd name="T59" fmla="*/ 2 h 62"/>
                  <a:gd name="T60" fmla="*/ 28 w 48"/>
                  <a:gd name="T61" fmla="*/ 2 h 62"/>
                  <a:gd name="T62" fmla="*/ 22 w 48"/>
                  <a:gd name="T63" fmla="*/ 2 h 62"/>
                  <a:gd name="T64" fmla="*/ 14 w 48"/>
                  <a:gd name="T65" fmla="*/ 0 h 62"/>
                  <a:gd name="T66" fmla="*/ 12 w 48"/>
                  <a:gd name="T67" fmla="*/ 2 h 62"/>
                  <a:gd name="T68" fmla="*/ 10 w 48"/>
                  <a:gd name="T69" fmla="*/ 10 h 62"/>
                  <a:gd name="T70" fmla="*/ 6 w 48"/>
                  <a:gd name="T71" fmla="*/ 14 h 62"/>
                  <a:gd name="T72" fmla="*/ 6 w 48"/>
                  <a:gd name="T73" fmla="*/ 16 h 62"/>
                  <a:gd name="T74" fmla="*/ 4 w 48"/>
                  <a:gd name="T75" fmla="*/ 20 h 62"/>
                  <a:gd name="T76" fmla="*/ 0 w 48"/>
                  <a:gd name="T77" fmla="*/ 22 h 62"/>
                  <a:gd name="T78" fmla="*/ 0 w 48"/>
                  <a:gd name="T79" fmla="*/ 22 h 62"/>
                  <a:gd name="T80" fmla="*/ 0 w 48"/>
                  <a:gd name="T81"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62">
                    <a:moveTo>
                      <a:pt x="0" y="22"/>
                    </a:moveTo>
                    <a:lnTo>
                      <a:pt x="0" y="22"/>
                    </a:lnTo>
                    <a:lnTo>
                      <a:pt x="0" y="30"/>
                    </a:lnTo>
                    <a:lnTo>
                      <a:pt x="2" y="38"/>
                    </a:lnTo>
                    <a:lnTo>
                      <a:pt x="2" y="42"/>
                    </a:lnTo>
                    <a:lnTo>
                      <a:pt x="6" y="48"/>
                    </a:lnTo>
                    <a:lnTo>
                      <a:pt x="6" y="50"/>
                    </a:lnTo>
                    <a:lnTo>
                      <a:pt x="4" y="50"/>
                    </a:lnTo>
                    <a:lnTo>
                      <a:pt x="4" y="52"/>
                    </a:lnTo>
                    <a:lnTo>
                      <a:pt x="6" y="52"/>
                    </a:lnTo>
                    <a:lnTo>
                      <a:pt x="6" y="50"/>
                    </a:lnTo>
                    <a:lnTo>
                      <a:pt x="12" y="58"/>
                    </a:lnTo>
                    <a:lnTo>
                      <a:pt x="18" y="62"/>
                    </a:lnTo>
                    <a:lnTo>
                      <a:pt x="24" y="62"/>
                    </a:lnTo>
                    <a:lnTo>
                      <a:pt x="28" y="60"/>
                    </a:lnTo>
                    <a:lnTo>
                      <a:pt x="32" y="50"/>
                    </a:lnTo>
                    <a:lnTo>
                      <a:pt x="38" y="42"/>
                    </a:lnTo>
                    <a:lnTo>
                      <a:pt x="40" y="40"/>
                    </a:lnTo>
                    <a:lnTo>
                      <a:pt x="46" y="34"/>
                    </a:lnTo>
                    <a:lnTo>
                      <a:pt x="48" y="32"/>
                    </a:lnTo>
                    <a:lnTo>
                      <a:pt x="48" y="30"/>
                    </a:lnTo>
                    <a:lnTo>
                      <a:pt x="40" y="32"/>
                    </a:lnTo>
                    <a:lnTo>
                      <a:pt x="42" y="26"/>
                    </a:lnTo>
                    <a:lnTo>
                      <a:pt x="42" y="22"/>
                    </a:lnTo>
                    <a:lnTo>
                      <a:pt x="40" y="16"/>
                    </a:lnTo>
                    <a:lnTo>
                      <a:pt x="38" y="12"/>
                    </a:lnTo>
                    <a:lnTo>
                      <a:pt x="36" y="12"/>
                    </a:lnTo>
                    <a:lnTo>
                      <a:pt x="36" y="10"/>
                    </a:lnTo>
                    <a:lnTo>
                      <a:pt x="36" y="4"/>
                    </a:lnTo>
                    <a:lnTo>
                      <a:pt x="30" y="2"/>
                    </a:lnTo>
                    <a:lnTo>
                      <a:pt x="28" y="2"/>
                    </a:lnTo>
                    <a:lnTo>
                      <a:pt x="22" y="2"/>
                    </a:lnTo>
                    <a:lnTo>
                      <a:pt x="14" y="0"/>
                    </a:lnTo>
                    <a:lnTo>
                      <a:pt x="12" y="2"/>
                    </a:lnTo>
                    <a:lnTo>
                      <a:pt x="10" y="10"/>
                    </a:lnTo>
                    <a:lnTo>
                      <a:pt x="6" y="14"/>
                    </a:lnTo>
                    <a:lnTo>
                      <a:pt x="6" y="16"/>
                    </a:lnTo>
                    <a:lnTo>
                      <a:pt x="4" y="20"/>
                    </a:lnTo>
                    <a:lnTo>
                      <a:pt x="0" y="22"/>
                    </a:lnTo>
                    <a:lnTo>
                      <a:pt x="0" y="22"/>
                    </a:lnTo>
                    <a:lnTo>
                      <a:pt x="0"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5" name="Freeform 1513"/>
              <p:cNvSpPr/>
              <p:nvPr/>
            </p:nvSpPr>
            <p:spPr bwMode="auto">
              <a:xfrm>
                <a:off x="260350" y="3959225"/>
                <a:ext cx="130175" cy="133350"/>
              </a:xfrm>
              <a:custGeom>
                <a:avLst/>
                <a:gdLst>
                  <a:gd name="T0" fmla="*/ 20 w 82"/>
                  <a:gd name="T1" fmla="*/ 82 h 84"/>
                  <a:gd name="T2" fmla="*/ 50 w 82"/>
                  <a:gd name="T3" fmla="*/ 76 h 84"/>
                  <a:gd name="T4" fmla="*/ 60 w 82"/>
                  <a:gd name="T5" fmla="*/ 78 h 84"/>
                  <a:gd name="T6" fmla="*/ 68 w 82"/>
                  <a:gd name="T7" fmla="*/ 82 h 84"/>
                  <a:gd name="T8" fmla="*/ 82 w 82"/>
                  <a:gd name="T9" fmla="*/ 78 h 84"/>
                  <a:gd name="T10" fmla="*/ 78 w 82"/>
                  <a:gd name="T11" fmla="*/ 66 h 84"/>
                  <a:gd name="T12" fmla="*/ 72 w 82"/>
                  <a:gd name="T13" fmla="*/ 58 h 84"/>
                  <a:gd name="T14" fmla="*/ 76 w 82"/>
                  <a:gd name="T15" fmla="*/ 50 h 84"/>
                  <a:gd name="T16" fmla="*/ 76 w 82"/>
                  <a:gd name="T17" fmla="*/ 42 h 84"/>
                  <a:gd name="T18" fmla="*/ 76 w 82"/>
                  <a:gd name="T19" fmla="*/ 36 h 84"/>
                  <a:gd name="T20" fmla="*/ 70 w 82"/>
                  <a:gd name="T21" fmla="*/ 28 h 84"/>
                  <a:gd name="T22" fmla="*/ 66 w 82"/>
                  <a:gd name="T23" fmla="*/ 28 h 84"/>
                  <a:gd name="T24" fmla="*/ 62 w 82"/>
                  <a:gd name="T25" fmla="*/ 20 h 84"/>
                  <a:gd name="T26" fmla="*/ 58 w 82"/>
                  <a:gd name="T27" fmla="*/ 18 h 84"/>
                  <a:gd name="T28" fmla="*/ 52 w 82"/>
                  <a:gd name="T29" fmla="*/ 12 h 84"/>
                  <a:gd name="T30" fmla="*/ 50 w 82"/>
                  <a:gd name="T31" fmla="*/ 4 h 84"/>
                  <a:gd name="T32" fmla="*/ 46 w 82"/>
                  <a:gd name="T33" fmla="*/ 0 h 84"/>
                  <a:gd name="T34" fmla="*/ 32 w 82"/>
                  <a:gd name="T35" fmla="*/ 0 h 84"/>
                  <a:gd name="T36" fmla="*/ 26 w 82"/>
                  <a:gd name="T37" fmla="*/ 0 h 84"/>
                  <a:gd name="T38" fmla="*/ 16 w 82"/>
                  <a:gd name="T39" fmla="*/ 6 h 84"/>
                  <a:gd name="T40" fmla="*/ 10 w 82"/>
                  <a:gd name="T41" fmla="*/ 12 h 84"/>
                  <a:gd name="T42" fmla="*/ 8 w 82"/>
                  <a:gd name="T43" fmla="*/ 36 h 84"/>
                  <a:gd name="T44" fmla="*/ 0 w 82"/>
                  <a:gd name="T45" fmla="*/ 54 h 84"/>
                  <a:gd name="T46" fmla="*/ 10 w 82"/>
                  <a:gd name="T47" fmla="*/ 60 h 84"/>
                  <a:gd name="T48" fmla="*/ 20 w 82"/>
                  <a:gd name="T49" fmla="*/ 60 h 84"/>
                  <a:gd name="T50" fmla="*/ 26 w 82"/>
                  <a:gd name="T51" fmla="*/ 56 h 84"/>
                  <a:gd name="T52" fmla="*/ 32 w 82"/>
                  <a:gd name="T53" fmla="*/ 58 h 84"/>
                  <a:gd name="T54" fmla="*/ 50 w 82"/>
                  <a:gd name="T55" fmla="*/ 58 h 84"/>
                  <a:gd name="T56" fmla="*/ 56 w 82"/>
                  <a:gd name="T57" fmla="*/ 60 h 84"/>
                  <a:gd name="T58" fmla="*/ 50 w 82"/>
                  <a:gd name="T59" fmla="*/ 66 h 84"/>
                  <a:gd name="T60" fmla="*/ 22 w 82"/>
                  <a:gd name="T61" fmla="*/ 68 h 84"/>
                  <a:gd name="T62" fmla="*/ 8 w 82"/>
                  <a:gd name="T63" fmla="*/ 70 h 84"/>
                  <a:gd name="T64" fmla="*/ 8 w 82"/>
                  <a:gd name="T65" fmla="*/ 78 h 84"/>
                  <a:gd name="T66" fmla="*/ 10 w 82"/>
                  <a:gd name="T6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84">
                    <a:moveTo>
                      <a:pt x="10" y="84"/>
                    </a:moveTo>
                    <a:lnTo>
                      <a:pt x="20" y="82"/>
                    </a:lnTo>
                    <a:lnTo>
                      <a:pt x="28" y="76"/>
                    </a:lnTo>
                    <a:lnTo>
                      <a:pt x="50" y="76"/>
                    </a:lnTo>
                    <a:lnTo>
                      <a:pt x="56" y="78"/>
                    </a:lnTo>
                    <a:lnTo>
                      <a:pt x="60" y="78"/>
                    </a:lnTo>
                    <a:lnTo>
                      <a:pt x="66" y="78"/>
                    </a:lnTo>
                    <a:lnTo>
                      <a:pt x="68" y="82"/>
                    </a:lnTo>
                    <a:lnTo>
                      <a:pt x="76" y="82"/>
                    </a:lnTo>
                    <a:lnTo>
                      <a:pt x="82" y="78"/>
                    </a:lnTo>
                    <a:lnTo>
                      <a:pt x="80" y="68"/>
                    </a:lnTo>
                    <a:lnTo>
                      <a:pt x="78" y="66"/>
                    </a:lnTo>
                    <a:lnTo>
                      <a:pt x="76" y="64"/>
                    </a:lnTo>
                    <a:lnTo>
                      <a:pt x="72" y="58"/>
                    </a:lnTo>
                    <a:lnTo>
                      <a:pt x="72" y="56"/>
                    </a:lnTo>
                    <a:lnTo>
                      <a:pt x="76" y="50"/>
                    </a:lnTo>
                    <a:lnTo>
                      <a:pt x="76" y="46"/>
                    </a:lnTo>
                    <a:lnTo>
                      <a:pt x="76" y="42"/>
                    </a:lnTo>
                    <a:lnTo>
                      <a:pt x="76" y="38"/>
                    </a:lnTo>
                    <a:lnTo>
                      <a:pt x="76" y="36"/>
                    </a:lnTo>
                    <a:lnTo>
                      <a:pt x="72" y="30"/>
                    </a:lnTo>
                    <a:lnTo>
                      <a:pt x="70" y="28"/>
                    </a:lnTo>
                    <a:lnTo>
                      <a:pt x="68" y="28"/>
                    </a:lnTo>
                    <a:lnTo>
                      <a:pt x="66" y="28"/>
                    </a:lnTo>
                    <a:lnTo>
                      <a:pt x="62" y="24"/>
                    </a:lnTo>
                    <a:lnTo>
                      <a:pt x="62" y="20"/>
                    </a:lnTo>
                    <a:lnTo>
                      <a:pt x="60" y="18"/>
                    </a:lnTo>
                    <a:lnTo>
                      <a:pt x="58" y="18"/>
                    </a:lnTo>
                    <a:lnTo>
                      <a:pt x="56" y="14"/>
                    </a:lnTo>
                    <a:lnTo>
                      <a:pt x="52" y="12"/>
                    </a:lnTo>
                    <a:lnTo>
                      <a:pt x="52" y="6"/>
                    </a:lnTo>
                    <a:lnTo>
                      <a:pt x="50" y="4"/>
                    </a:lnTo>
                    <a:lnTo>
                      <a:pt x="48" y="2"/>
                    </a:lnTo>
                    <a:lnTo>
                      <a:pt x="46" y="0"/>
                    </a:lnTo>
                    <a:lnTo>
                      <a:pt x="40" y="0"/>
                    </a:lnTo>
                    <a:lnTo>
                      <a:pt x="32" y="0"/>
                    </a:lnTo>
                    <a:lnTo>
                      <a:pt x="28" y="0"/>
                    </a:lnTo>
                    <a:lnTo>
                      <a:pt x="26" y="0"/>
                    </a:lnTo>
                    <a:lnTo>
                      <a:pt x="20" y="4"/>
                    </a:lnTo>
                    <a:lnTo>
                      <a:pt x="16" y="6"/>
                    </a:lnTo>
                    <a:lnTo>
                      <a:pt x="16" y="12"/>
                    </a:lnTo>
                    <a:lnTo>
                      <a:pt x="10" y="12"/>
                    </a:lnTo>
                    <a:lnTo>
                      <a:pt x="10" y="24"/>
                    </a:lnTo>
                    <a:lnTo>
                      <a:pt x="8" y="36"/>
                    </a:lnTo>
                    <a:lnTo>
                      <a:pt x="0" y="42"/>
                    </a:lnTo>
                    <a:lnTo>
                      <a:pt x="0" y="54"/>
                    </a:lnTo>
                    <a:lnTo>
                      <a:pt x="6" y="60"/>
                    </a:lnTo>
                    <a:lnTo>
                      <a:pt x="10" y="60"/>
                    </a:lnTo>
                    <a:lnTo>
                      <a:pt x="16" y="58"/>
                    </a:lnTo>
                    <a:lnTo>
                      <a:pt x="20" y="60"/>
                    </a:lnTo>
                    <a:lnTo>
                      <a:pt x="22" y="58"/>
                    </a:lnTo>
                    <a:lnTo>
                      <a:pt x="26" y="56"/>
                    </a:lnTo>
                    <a:lnTo>
                      <a:pt x="28" y="58"/>
                    </a:lnTo>
                    <a:lnTo>
                      <a:pt x="32" y="58"/>
                    </a:lnTo>
                    <a:lnTo>
                      <a:pt x="40" y="58"/>
                    </a:lnTo>
                    <a:lnTo>
                      <a:pt x="50" y="58"/>
                    </a:lnTo>
                    <a:lnTo>
                      <a:pt x="56" y="58"/>
                    </a:lnTo>
                    <a:lnTo>
                      <a:pt x="56" y="60"/>
                    </a:lnTo>
                    <a:lnTo>
                      <a:pt x="52" y="66"/>
                    </a:lnTo>
                    <a:lnTo>
                      <a:pt x="50" y="66"/>
                    </a:lnTo>
                    <a:lnTo>
                      <a:pt x="28" y="66"/>
                    </a:lnTo>
                    <a:lnTo>
                      <a:pt x="22" y="68"/>
                    </a:lnTo>
                    <a:lnTo>
                      <a:pt x="22" y="70"/>
                    </a:lnTo>
                    <a:lnTo>
                      <a:pt x="8" y="70"/>
                    </a:lnTo>
                    <a:lnTo>
                      <a:pt x="8" y="74"/>
                    </a:lnTo>
                    <a:lnTo>
                      <a:pt x="8" y="78"/>
                    </a:lnTo>
                    <a:lnTo>
                      <a:pt x="10" y="84"/>
                    </a:lnTo>
                    <a:lnTo>
                      <a:pt x="10" y="84"/>
                    </a:lnTo>
                    <a:lnTo>
                      <a:pt x="10" y="8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6" name="Freeform 1514"/>
              <p:cNvSpPr/>
              <p:nvPr/>
            </p:nvSpPr>
            <p:spPr bwMode="auto">
              <a:xfrm>
                <a:off x="1463675" y="3517900"/>
                <a:ext cx="485775" cy="469900"/>
              </a:xfrm>
              <a:custGeom>
                <a:avLst/>
                <a:gdLst>
                  <a:gd name="T0" fmla="*/ 116 w 306"/>
                  <a:gd name="T1" fmla="*/ 282 h 296"/>
                  <a:gd name="T2" fmla="*/ 120 w 306"/>
                  <a:gd name="T3" fmla="*/ 278 h 296"/>
                  <a:gd name="T4" fmla="*/ 124 w 306"/>
                  <a:gd name="T5" fmla="*/ 272 h 296"/>
                  <a:gd name="T6" fmla="*/ 126 w 306"/>
                  <a:gd name="T7" fmla="*/ 268 h 296"/>
                  <a:gd name="T8" fmla="*/ 132 w 306"/>
                  <a:gd name="T9" fmla="*/ 264 h 296"/>
                  <a:gd name="T10" fmla="*/ 134 w 306"/>
                  <a:gd name="T11" fmla="*/ 270 h 296"/>
                  <a:gd name="T12" fmla="*/ 142 w 306"/>
                  <a:gd name="T13" fmla="*/ 270 h 296"/>
                  <a:gd name="T14" fmla="*/ 166 w 306"/>
                  <a:gd name="T15" fmla="*/ 278 h 296"/>
                  <a:gd name="T16" fmla="*/ 178 w 306"/>
                  <a:gd name="T17" fmla="*/ 286 h 296"/>
                  <a:gd name="T18" fmla="*/ 248 w 306"/>
                  <a:gd name="T19" fmla="*/ 244 h 296"/>
                  <a:gd name="T20" fmla="*/ 298 w 306"/>
                  <a:gd name="T21" fmla="*/ 216 h 296"/>
                  <a:gd name="T22" fmla="*/ 306 w 306"/>
                  <a:gd name="T23" fmla="*/ 180 h 296"/>
                  <a:gd name="T24" fmla="*/ 290 w 306"/>
                  <a:gd name="T25" fmla="*/ 170 h 296"/>
                  <a:gd name="T26" fmla="*/ 242 w 306"/>
                  <a:gd name="T27" fmla="*/ 144 h 296"/>
                  <a:gd name="T28" fmla="*/ 236 w 306"/>
                  <a:gd name="T29" fmla="*/ 128 h 296"/>
                  <a:gd name="T30" fmla="*/ 226 w 306"/>
                  <a:gd name="T31" fmla="*/ 126 h 296"/>
                  <a:gd name="T32" fmla="*/ 224 w 306"/>
                  <a:gd name="T33" fmla="*/ 106 h 296"/>
                  <a:gd name="T34" fmla="*/ 224 w 306"/>
                  <a:gd name="T35" fmla="*/ 100 h 296"/>
                  <a:gd name="T36" fmla="*/ 212 w 306"/>
                  <a:gd name="T37" fmla="*/ 92 h 296"/>
                  <a:gd name="T38" fmla="*/ 208 w 306"/>
                  <a:gd name="T39" fmla="*/ 76 h 296"/>
                  <a:gd name="T40" fmla="*/ 200 w 306"/>
                  <a:gd name="T41" fmla="*/ 72 h 296"/>
                  <a:gd name="T42" fmla="*/ 198 w 306"/>
                  <a:gd name="T43" fmla="*/ 54 h 296"/>
                  <a:gd name="T44" fmla="*/ 180 w 306"/>
                  <a:gd name="T45" fmla="*/ 52 h 296"/>
                  <a:gd name="T46" fmla="*/ 134 w 306"/>
                  <a:gd name="T47" fmla="*/ 44 h 296"/>
                  <a:gd name="T48" fmla="*/ 120 w 306"/>
                  <a:gd name="T49" fmla="*/ 28 h 296"/>
                  <a:gd name="T50" fmla="*/ 110 w 306"/>
                  <a:gd name="T51" fmla="*/ 22 h 296"/>
                  <a:gd name="T52" fmla="*/ 70 w 306"/>
                  <a:gd name="T53" fmla="*/ 2 h 296"/>
                  <a:gd name="T54" fmla="*/ 50 w 306"/>
                  <a:gd name="T55" fmla="*/ 26 h 296"/>
                  <a:gd name="T56" fmla="*/ 42 w 306"/>
                  <a:gd name="T57" fmla="*/ 34 h 296"/>
                  <a:gd name="T58" fmla="*/ 36 w 306"/>
                  <a:gd name="T59" fmla="*/ 38 h 296"/>
                  <a:gd name="T60" fmla="*/ 32 w 306"/>
                  <a:gd name="T61" fmla="*/ 44 h 296"/>
                  <a:gd name="T62" fmla="*/ 0 w 306"/>
                  <a:gd name="T63" fmla="*/ 48 h 296"/>
                  <a:gd name="T64" fmla="*/ 10 w 306"/>
                  <a:gd name="T65" fmla="*/ 66 h 296"/>
                  <a:gd name="T66" fmla="*/ 18 w 306"/>
                  <a:gd name="T67" fmla="*/ 82 h 296"/>
                  <a:gd name="T68" fmla="*/ 32 w 306"/>
                  <a:gd name="T69" fmla="*/ 98 h 296"/>
                  <a:gd name="T70" fmla="*/ 40 w 306"/>
                  <a:gd name="T71" fmla="*/ 108 h 296"/>
                  <a:gd name="T72" fmla="*/ 40 w 306"/>
                  <a:gd name="T73" fmla="*/ 120 h 296"/>
                  <a:gd name="T74" fmla="*/ 44 w 306"/>
                  <a:gd name="T75" fmla="*/ 130 h 296"/>
                  <a:gd name="T76" fmla="*/ 56 w 306"/>
                  <a:gd name="T77" fmla="*/ 142 h 296"/>
                  <a:gd name="T78" fmla="*/ 60 w 306"/>
                  <a:gd name="T79" fmla="*/ 154 h 296"/>
                  <a:gd name="T80" fmla="*/ 60 w 306"/>
                  <a:gd name="T81" fmla="*/ 172 h 296"/>
                  <a:gd name="T82" fmla="*/ 62 w 306"/>
                  <a:gd name="T83" fmla="*/ 180 h 296"/>
                  <a:gd name="T84" fmla="*/ 64 w 306"/>
                  <a:gd name="T85" fmla="*/ 206 h 296"/>
                  <a:gd name="T86" fmla="*/ 78 w 306"/>
                  <a:gd name="T87" fmla="*/ 216 h 296"/>
                  <a:gd name="T88" fmla="*/ 90 w 306"/>
                  <a:gd name="T89" fmla="*/ 226 h 296"/>
                  <a:gd name="T90" fmla="*/ 92 w 306"/>
                  <a:gd name="T91" fmla="*/ 238 h 296"/>
                  <a:gd name="T92" fmla="*/ 96 w 306"/>
                  <a:gd name="T93" fmla="*/ 252 h 296"/>
                  <a:gd name="T94" fmla="*/ 116 w 306"/>
                  <a:gd name="T95" fmla="*/ 274 h 296"/>
                  <a:gd name="T96" fmla="*/ 116 w 306"/>
                  <a:gd name="T97" fmla="*/ 2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296">
                    <a:moveTo>
                      <a:pt x="116" y="282"/>
                    </a:moveTo>
                    <a:lnTo>
                      <a:pt x="116" y="282"/>
                    </a:lnTo>
                    <a:lnTo>
                      <a:pt x="118" y="280"/>
                    </a:lnTo>
                    <a:lnTo>
                      <a:pt x="120" y="278"/>
                    </a:lnTo>
                    <a:lnTo>
                      <a:pt x="120" y="274"/>
                    </a:lnTo>
                    <a:lnTo>
                      <a:pt x="124" y="272"/>
                    </a:lnTo>
                    <a:lnTo>
                      <a:pt x="124" y="270"/>
                    </a:lnTo>
                    <a:lnTo>
                      <a:pt x="126" y="268"/>
                    </a:lnTo>
                    <a:lnTo>
                      <a:pt x="128" y="264"/>
                    </a:lnTo>
                    <a:lnTo>
                      <a:pt x="132" y="264"/>
                    </a:lnTo>
                    <a:lnTo>
                      <a:pt x="132" y="268"/>
                    </a:lnTo>
                    <a:lnTo>
                      <a:pt x="134" y="270"/>
                    </a:lnTo>
                    <a:lnTo>
                      <a:pt x="136" y="270"/>
                    </a:lnTo>
                    <a:lnTo>
                      <a:pt x="142" y="270"/>
                    </a:lnTo>
                    <a:lnTo>
                      <a:pt x="156" y="272"/>
                    </a:lnTo>
                    <a:lnTo>
                      <a:pt x="166" y="278"/>
                    </a:lnTo>
                    <a:lnTo>
                      <a:pt x="170" y="296"/>
                    </a:lnTo>
                    <a:lnTo>
                      <a:pt x="178" y="286"/>
                    </a:lnTo>
                    <a:lnTo>
                      <a:pt x="198" y="262"/>
                    </a:lnTo>
                    <a:lnTo>
                      <a:pt x="248" y="244"/>
                    </a:lnTo>
                    <a:lnTo>
                      <a:pt x="294" y="224"/>
                    </a:lnTo>
                    <a:lnTo>
                      <a:pt x="298" y="216"/>
                    </a:lnTo>
                    <a:lnTo>
                      <a:pt x="302" y="200"/>
                    </a:lnTo>
                    <a:lnTo>
                      <a:pt x="306" y="180"/>
                    </a:lnTo>
                    <a:lnTo>
                      <a:pt x="294" y="166"/>
                    </a:lnTo>
                    <a:lnTo>
                      <a:pt x="290" y="170"/>
                    </a:lnTo>
                    <a:lnTo>
                      <a:pt x="244" y="160"/>
                    </a:lnTo>
                    <a:lnTo>
                      <a:pt x="242" y="144"/>
                    </a:lnTo>
                    <a:lnTo>
                      <a:pt x="234" y="136"/>
                    </a:lnTo>
                    <a:lnTo>
                      <a:pt x="236" y="128"/>
                    </a:lnTo>
                    <a:lnTo>
                      <a:pt x="228" y="126"/>
                    </a:lnTo>
                    <a:lnTo>
                      <a:pt x="226" y="126"/>
                    </a:lnTo>
                    <a:lnTo>
                      <a:pt x="220" y="110"/>
                    </a:lnTo>
                    <a:lnTo>
                      <a:pt x="224" y="106"/>
                    </a:lnTo>
                    <a:lnTo>
                      <a:pt x="224" y="102"/>
                    </a:lnTo>
                    <a:lnTo>
                      <a:pt x="224" y="100"/>
                    </a:lnTo>
                    <a:lnTo>
                      <a:pt x="218" y="94"/>
                    </a:lnTo>
                    <a:lnTo>
                      <a:pt x="212" y="92"/>
                    </a:lnTo>
                    <a:lnTo>
                      <a:pt x="210" y="84"/>
                    </a:lnTo>
                    <a:lnTo>
                      <a:pt x="208" y="76"/>
                    </a:lnTo>
                    <a:lnTo>
                      <a:pt x="202" y="74"/>
                    </a:lnTo>
                    <a:lnTo>
                      <a:pt x="200" y="72"/>
                    </a:lnTo>
                    <a:lnTo>
                      <a:pt x="198" y="64"/>
                    </a:lnTo>
                    <a:lnTo>
                      <a:pt x="198" y="54"/>
                    </a:lnTo>
                    <a:lnTo>
                      <a:pt x="182" y="56"/>
                    </a:lnTo>
                    <a:lnTo>
                      <a:pt x="180" y="52"/>
                    </a:lnTo>
                    <a:lnTo>
                      <a:pt x="162" y="46"/>
                    </a:lnTo>
                    <a:lnTo>
                      <a:pt x="134" y="44"/>
                    </a:lnTo>
                    <a:lnTo>
                      <a:pt x="124" y="38"/>
                    </a:lnTo>
                    <a:lnTo>
                      <a:pt x="120" y="28"/>
                    </a:lnTo>
                    <a:lnTo>
                      <a:pt x="110" y="28"/>
                    </a:lnTo>
                    <a:lnTo>
                      <a:pt x="110" y="22"/>
                    </a:lnTo>
                    <a:lnTo>
                      <a:pt x="70" y="0"/>
                    </a:lnTo>
                    <a:lnTo>
                      <a:pt x="70" y="2"/>
                    </a:lnTo>
                    <a:lnTo>
                      <a:pt x="42" y="10"/>
                    </a:lnTo>
                    <a:lnTo>
                      <a:pt x="50" y="26"/>
                    </a:lnTo>
                    <a:lnTo>
                      <a:pt x="46" y="28"/>
                    </a:lnTo>
                    <a:lnTo>
                      <a:pt x="42" y="34"/>
                    </a:lnTo>
                    <a:lnTo>
                      <a:pt x="40" y="36"/>
                    </a:lnTo>
                    <a:lnTo>
                      <a:pt x="36" y="38"/>
                    </a:lnTo>
                    <a:lnTo>
                      <a:pt x="34" y="44"/>
                    </a:lnTo>
                    <a:lnTo>
                      <a:pt x="32" y="44"/>
                    </a:lnTo>
                    <a:lnTo>
                      <a:pt x="16" y="52"/>
                    </a:lnTo>
                    <a:lnTo>
                      <a:pt x="0" y="48"/>
                    </a:lnTo>
                    <a:lnTo>
                      <a:pt x="0" y="58"/>
                    </a:lnTo>
                    <a:lnTo>
                      <a:pt x="10" y="66"/>
                    </a:lnTo>
                    <a:lnTo>
                      <a:pt x="16" y="74"/>
                    </a:lnTo>
                    <a:lnTo>
                      <a:pt x="18" y="82"/>
                    </a:lnTo>
                    <a:lnTo>
                      <a:pt x="26" y="92"/>
                    </a:lnTo>
                    <a:lnTo>
                      <a:pt x="32" y="98"/>
                    </a:lnTo>
                    <a:lnTo>
                      <a:pt x="36" y="102"/>
                    </a:lnTo>
                    <a:lnTo>
                      <a:pt x="40" y="108"/>
                    </a:lnTo>
                    <a:lnTo>
                      <a:pt x="40" y="116"/>
                    </a:lnTo>
                    <a:lnTo>
                      <a:pt x="40" y="120"/>
                    </a:lnTo>
                    <a:lnTo>
                      <a:pt x="42" y="126"/>
                    </a:lnTo>
                    <a:lnTo>
                      <a:pt x="44" y="130"/>
                    </a:lnTo>
                    <a:lnTo>
                      <a:pt x="52" y="136"/>
                    </a:lnTo>
                    <a:lnTo>
                      <a:pt x="56" y="142"/>
                    </a:lnTo>
                    <a:lnTo>
                      <a:pt x="62" y="148"/>
                    </a:lnTo>
                    <a:lnTo>
                      <a:pt x="60" y="154"/>
                    </a:lnTo>
                    <a:lnTo>
                      <a:pt x="60" y="162"/>
                    </a:lnTo>
                    <a:lnTo>
                      <a:pt x="60" y="172"/>
                    </a:lnTo>
                    <a:lnTo>
                      <a:pt x="60" y="180"/>
                    </a:lnTo>
                    <a:lnTo>
                      <a:pt x="62" y="180"/>
                    </a:lnTo>
                    <a:lnTo>
                      <a:pt x="62" y="192"/>
                    </a:lnTo>
                    <a:lnTo>
                      <a:pt x="64" y="206"/>
                    </a:lnTo>
                    <a:lnTo>
                      <a:pt x="70" y="210"/>
                    </a:lnTo>
                    <a:lnTo>
                      <a:pt x="78" y="216"/>
                    </a:lnTo>
                    <a:lnTo>
                      <a:pt x="86" y="220"/>
                    </a:lnTo>
                    <a:lnTo>
                      <a:pt x="90" y="226"/>
                    </a:lnTo>
                    <a:lnTo>
                      <a:pt x="92" y="232"/>
                    </a:lnTo>
                    <a:lnTo>
                      <a:pt x="92" y="238"/>
                    </a:lnTo>
                    <a:lnTo>
                      <a:pt x="96" y="246"/>
                    </a:lnTo>
                    <a:lnTo>
                      <a:pt x="96" y="252"/>
                    </a:lnTo>
                    <a:lnTo>
                      <a:pt x="106" y="256"/>
                    </a:lnTo>
                    <a:lnTo>
                      <a:pt x="116" y="274"/>
                    </a:lnTo>
                    <a:lnTo>
                      <a:pt x="116" y="282"/>
                    </a:lnTo>
                    <a:lnTo>
                      <a:pt x="116" y="282"/>
                    </a:lnTo>
                    <a:lnTo>
                      <a:pt x="116" y="28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7" name="Freeform 1515"/>
              <p:cNvSpPr/>
              <p:nvPr/>
            </p:nvSpPr>
            <p:spPr bwMode="auto">
              <a:xfrm>
                <a:off x="1320800" y="4498975"/>
                <a:ext cx="57150" cy="47625"/>
              </a:xfrm>
              <a:custGeom>
                <a:avLst/>
                <a:gdLst>
                  <a:gd name="T0" fmla="*/ 6 w 36"/>
                  <a:gd name="T1" fmla="*/ 12 h 30"/>
                  <a:gd name="T2" fmla="*/ 6 w 36"/>
                  <a:gd name="T3" fmla="*/ 12 h 30"/>
                  <a:gd name="T4" fmla="*/ 6 w 36"/>
                  <a:gd name="T5" fmla="*/ 16 h 30"/>
                  <a:gd name="T6" fmla="*/ 4 w 36"/>
                  <a:gd name="T7" fmla="*/ 16 h 30"/>
                  <a:gd name="T8" fmla="*/ 0 w 36"/>
                  <a:gd name="T9" fmla="*/ 16 h 30"/>
                  <a:gd name="T10" fmla="*/ 0 w 36"/>
                  <a:gd name="T11" fmla="*/ 20 h 30"/>
                  <a:gd name="T12" fmla="*/ 0 w 36"/>
                  <a:gd name="T13" fmla="*/ 24 h 30"/>
                  <a:gd name="T14" fmla="*/ 4 w 36"/>
                  <a:gd name="T15" fmla="*/ 24 h 30"/>
                  <a:gd name="T16" fmla="*/ 8 w 36"/>
                  <a:gd name="T17" fmla="*/ 24 h 30"/>
                  <a:gd name="T18" fmla="*/ 10 w 36"/>
                  <a:gd name="T19" fmla="*/ 24 h 30"/>
                  <a:gd name="T20" fmla="*/ 10 w 36"/>
                  <a:gd name="T21" fmla="*/ 20 h 30"/>
                  <a:gd name="T22" fmla="*/ 14 w 36"/>
                  <a:gd name="T23" fmla="*/ 24 h 30"/>
                  <a:gd name="T24" fmla="*/ 16 w 36"/>
                  <a:gd name="T25" fmla="*/ 28 h 30"/>
                  <a:gd name="T26" fmla="*/ 16 w 36"/>
                  <a:gd name="T27" fmla="*/ 30 h 30"/>
                  <a:gd name="T28" fmla="*/ 18 w 36"/>
                  <a:gd name="T29" fmla="*/ 28 h 30"/>
                  <a:gd name="T30" fmla="*/ 22 w 36"/>
                  <a:gd name="T31" fmla="*/ 26 h 30"/>
                  <a:gd name="T32" fmla="*/ 24 w 36"/>
                  <a:gd name="T33" fmla="*/ 24 h 30"/>
                  <a:gd name="T34" fmla="*/ 24 w 36"/>
                  <a:gd name="T35" fmla="*/ 20 h 30"/>
                  <a:gd name="T36" fmla="*/ 32 w 36"/>
                  <a:gd name="T37" fmla="*/ 24 h 30"/>
                  <a:gd name="T38" fmla="*/ 34 w 36"/>
                  <a:gd name="T39" fmla="*/ 24 h 30"/>
                  <a:gd name="T40" fmla="*/ 34 w 36"/>
                  <a:gd name="T41" fmla="*/ 18 h 30"/>
                  <a:gd name="T42" fmla="*/ 36 w 36"/>
                  <a:gd name="T43" fmla="*/ 10 h 30"/>
                  <a:gd name="T44" fmla="*/ 32 w 36"/>
                  <a:gd name="T45" fmla="*/ 2 h 30"/>
                  <a:gd name="T46" fmla="*/ 24 w 36"/>
                  <a:gd name="T47" fmla="*/ 6 h 30"/>
                  <a:gd name="T48" fmla="*/ 22 w 36"/>
                  <a:gd name="T49" fmla="*/ 8 h 30"/>
                  <a:gd name="T50" fmla="*/ 16 w 36"/>
                  <a:gd name="T51" fmla="*/ 6 h 30"/>
                  <a:gd name="T52" fmla="*/ 8 w 36"/>
                  <a:gd name="T53" fmla="*/ 0 h 30"/>
                  <a:gd name="T54" fmla="*/ 8 w 36"/>
                  <a:gd name="T55" fmla="*/ 8 h 30"/>
                  <a:gd name="T56" fmla="*/ 6 w 36"/>
                  <a:gd name="T57" fmla="*/ 10 h 30"/>
                  <a:gd name="T58" fmla="*/ 6 w 36"/>
                  <a:gd name="T59" fmla="*/ 12 h 30"/>
                  <a:gd name="T60" fmla="*/ 6 w 36"/>
                  <a:gd name="T61" fmla="*/ 12 h 30"/>
                  <a:gd name="T62" fmla="*/ 6 w 36"/>
                  <a:gd name="T6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0">
                    <a:moveTo>
                      <a:pt x="6" y="12"/>
                    </a:moveTo>
                    <a:lnTo>
                      <a:pt x="6" y="12"/>
                    </a:lnTo>
                    <a:lnTo>
                      <a:pt x="6" y="16"/>
                    </a:lnTo>
                    <a:lnTo>
                      <a:pt x="4" y="16"/>
                    </a:lnTo>
                    <a:lnTo>
                      <a:pt x="0" y="16"/>
                    </a:lnTo>
                    <a:lnTo>
                      <a:pt x="0" y="20"/>
                    </a:lnTo>
                    <a:lnTo>
                      <a:pt x="0" y="24"/>
                    </a:lnTo>
                    <a:lnTo>
                      <a:pt x="4" y="24"/>
                    </a:lnTo>
                    <a:lnTo>
                      <a:pt x="8" y="24"/>
                    </a:lnTo>
                    <a:lnTo>
                      <a:pt x="10" y="24"/>
                    </a:lnTo>
                    <a:lnTo>
                      <a:pt x="10" y="20"/>
                    </a:lnTo>
                    <a:lnTo>
                      <a:pt x="14" y="24"/>
                    </a:lnTo>
                    <a:lnTo>
                      <a:pt x="16" y="28"/>
                    </a:lnTo>
                    <a:lnTo>
                      <a:pt x="16" y="30"/>
                    </a:lnTo>
                    <a:lnTo>
                      <a:pt x="18" y="28"/>
                    </a:lnTo>
                    <a:lnTo>
                      <a:pt x="22" y="26"/>
                    </a:lnTo>
                    <a:lnTo>
                      <a:pt x="24" y="24"/>
                    </a:lnTo>
                    <a:lnTo>
                      <a:pt x="24" y="20"/>
                    </a:lnTo>
                    <a:lnTo>
                      <a:pt x="32" y="24"/>
                    </a:lnTo>
                    <a:lnTo>
                      <a:pt x="34" y="24"/>
                    </a:lnTo>
                    <a:lnTo>
                      <a:pt x="34" y="18"/>
                    </a:lnTo>
                    <a:lnTo>
                      <a:pt x="36" y="10"/>
                    </a:lnTo>
                    <a:lnTo>
                      <a:pt x="32" y="2"/>
                    </a:lnTo>
                    <a:lnTo>
                      <a:pt x="24" y="6"/>
                    </a:lnTo>
                    <a:lnTo>
                      <a:pt x="22" y="8"/>
                    </a:lnTo>
                    <a:lnTo>
                      <a:pt x="16" y="6"/>
                    </a:lnTo>
                    <a:lnTo>
                      <a:pt x="8" y="0"/>
                    </a:lnTo>
                    <a:lnTo>
                      <a:pt x="8" y="8"/>
                    </a:lnTo>
                    <a:lnTo>
                      <a:pt x="6" y="10"/>
                    </a:lnTo>
                    <a:lnTo>
                      <a:pt x="6" y="12"/>
                    </a:lnTo>
                    <a:lnTo>
                      <a:pt x="6" y="12"/>
                    </a:lnTo>
                    <a:lnTo>
                      <a:pt x="6"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8" name="Freeform 1516"/>
              <p:cNvSpPr/>
              <p:nvPr/>
            </p:nvSpPr>
            <p:spPr bwMode="auto">
              <a:xfrm>
                <a:off x="3502025" y="2016125"/>
                <a:ext cx="6350" cy="9525"/>
              </a:xfrm>
              <a:custGeom>
                <a:avLst/>
                <a:gdLst>
                  <a:gd name="T0" fmla="*/ 0 w 4"/>
                  <a:gd name="T1" fmla="*/ 0 h 6"/>
                  <a:gd name="T2" fmla="*/ 0 w 4"/>
                  <a:gd name="T3" fmla="*/ 4 h 6"/>
                  <a:gd name="T4" fmla="*/ 4 w 4"/>
                  <a:gd name="T5" fmla="*/ 6 h 6"/>
                  <a:gd name="T6" fmla="*/ 4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0" y="4"/>
                    </a:lnTo>
                    <a:lnTo>
                      <a:pt x="4" y="6"/>
                    </a:lnTo>
                    <a:lnTo>
                      <a:pt x="4"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9" name="Freeform 1517"/>
              <p:cNvSpPr/>
              <p:nvPr/>
            </p:nvSpPr>
            <p:spPr bwMode="auto">
              <a:xfrm>
                <a:off x="3565525" y="2012950"/>
                <a:ext cx="6350" cy="9525"/>
              </a:xfrm>
              <a:custGeom>
                <a:avLst/>
                <a:gdLst>
                  <a:gd name="T0" fmla="*/ 0 w 4"/>
                  <a:gd name="T1" fmla="*/ 2 h 6"/>
                  <a:gd name="T2" fmla="*/ 2 w 4"/>
                  <a:gd name="T3" fmla="*/ 6 h 6"/>
                  <a:gd name="T4" fmla="*/ 4 w 4"/>
                  <a:gd name="T5" fmla="*/ 2 h 6"/>
                  <a:gd name="T6" fmla="*/ 4 w 4"/>
                  <a:gd name="T7" fmla="*/ 0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2" y="6"/>
                    </a:lnTo>
                    <a:lnTo>
                      <a:pt x="4" y="2"/>
                    </a:lnTo>
                    <a:lnTo>
                      <a:pt x="4" y="0"/>
                    </a:lnTo>
                    <a:lnTo>
                      <a:pt x="0"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0" name="Freeform 1518"/>
              <p:cNvSpPr/>
              <p:nvPr/>
            </p:nvSpPr>
            <p:spPr bwMode="auto">
              <a:xfrm>
                <a:off x="4044950" y="1901825"/>
                <a:ext cx="82550" cy="38100"/>
              </a:xfrm>
              <a:custGeom>
                <a:avLst/>
                <a:gdLst>
                  <a:gd name="T0" fmla="*/ 12 w 52"/>
                  <a:gd name="T1" fmla="*/ 18 h 24"/>
                  <a:gd name="T2" fmla="*/ 18 w 52"/>
                  <a:gd name="T3" fmla="*/ 22 h 24"/>
                  <a:gd name="T4" fmla="*/ 22 w 52"/>
                  <a:gd name="T5" fmla="*/ 24 h 24"/>
                  <a:gd name="T6" fmla="*/ 28 w 52"/>
                  <a:gd name="T7" fmla="*/ 24 h 24"/>
                  <a:gd name="T8" fmla="*/ 40 w 52"/>
                  <a:gd name="T9" fmla="*/ 16 h 24"/>
                  <a:gd name="T10" fmla="*/ 46 w 52"/>
                  <a:gd name="T11" fmla="*/ 14 h 24"/>
                  <a:gd name="T12" fmla="*/ 52 w 52"/>
                  <a:gd name="T13" fmla="*/ 14 h 24"/>
                  <a:gd name="T14" fmla="*/ 46 w 52"/>
                  <a:gd name="T15" fmla="*/ 8 h 24"/>
                  <a:gd name="T16" fmla="*/ 36 w 52"/>
                  <a:gd name="T17" fmla="*/ 4 h 24"/>
                  <a:gd name="T18" fmla="*/ 22 w 52"/>
                  <a:gd name="T19" fmla="*/ 0 h 24"/>
                  <a:gd name="T20" fmla="*/ 0 w 52"/>
                  <a:gd name="T21" fmla="*/ 0 h 24"/>
                  <a:gd name="T22" fmla="*/ 8 w 52"/>
                  <a:gd name="T23" fmla="*/ 14 h 24"/>
                  <a:gd name="T24" fmla="*/ 12 w 52"/>
                  <a:gd name="T2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4">
                    <a:moveTo>
                      <a:pt x="12" y="18"/>
                    </a:moveTo>
                    <a:lnTo>
                      <a:pt x="18" y="22"/>
                    </a:lnTo>
                    <a:lnTo>
                      <a:pt x="22" y="24"/>
                    </a:lnTo>
                    <a:lnTo>
                      <a:pt x="28" y="24"/>
                    </a:lnTo>
                    <a:lnTo>
                      <a:pt x="40" y="16"/>
                    </a:lnTo>
                    <a:lnTo>
                      <a:pt x="46" y="14"/>
                    </a:lnTo>
                    <a:lnTo>
                      <a:pt x="52" y="14"/>
                    </a:lnTo>
                    <a:lnTo>
                      <a:pt x="46" y="8"/>
                    </a:lnTo>
                    <a:lnTo>
                      <a:pt x="36" y="4"/>
                    </a:lnTo>
                    <a:lnTo>
                      <a:pt x="22" y="0"/>
                    </a:lnTo>
                    <a:lnTo>
                      <a:pt x="0" y="0"/>
                    </a:lnTo>
                    <a:lnTo>
                      <a:pt x="8" y="14"/>
                    </a:lnTo>
                    <a:lnTo>
                      <a:pt x="12"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1" name="Freeform 1519"/>
              <p:cNvSpPr/>
              <p:nvPr/>
            </p:nvSpPr>
            <p:spPr bwMode="auto">
              <a:xfrm>
                <a:off x="3886200" y="1958975"/>
                <a:ext cx="12700" cy="19050"/>
              </a:xfrm>
              <a:custGeom>
                <a:avLst/>
                <a:gdLst>
                  <a:gd name="T0" fmla="*/ 0 w 8"/>
                  <a:gd name="T1" fmla="*/ 8 h 12"/>
                  <a:gd name="T2" fmla="*/ 8 w 8"/>
                  <a:gd name="T3" fmla="*/ 12 h 12"/>
                  <a:gd name="T4" fmla="*/ 8 w 8"/>
                  <a:gd name="T5" fmla="*/ 4 h 12"/>
                  <a:gd name="T6" fmla="*/ 8 w 8"/>
                  <a:gd name="T7" fmla="*/ 0 h 12"/>
                  <a:gd name="T8" fmla="*/ 2 w 8"/>
                  <a:gd name="T9" fmla="*/ 0 h 12"/>
                  <a:gd name="T10" fmla="*/ 0 w 8"/>
                  <a:gd name="T11" fmla="*/ 8 h 12"/>
                </a:gdLst>
                <a:ahLst/>
                <a:cxnLst>
                  <a:cxn ang="0">
                    <a:pos x="T0" y="T1"/>
                  </a:cxn>
                  <a:cxn ang="0">
                    <a:pos x="T2" y="T3"/>
                  </a:cxn>
                  <a:cxn ang="0">
                    <a:pos x="T4" y="T5"/>
                  </a:cxn>
                  <a:cxn ang="0">
                    <a:pos x="T6" y="T7"/>
                  </a:cxn>
                  <a:cxn ang="0">
                    <a:pos x="T8" y="T9"/>
                  </a:cxn>
                  <a:cxn ang="0">
                    <a:pos x="T10" y="T11"/>
                  </a:cxn>
                </a:cxnLst>
                <a:rect l="0" t="0" r="r" b="b"/>
                <a:pathLst>
                  <a:path w="8" h="12">
                    <a:moveTo>
                      <a:pt x="0" y="8"/>
                    </a:moveTo>
                    <a:lnTo>
                      <a:pt x="8" y="12"/>
                    </a:lnTo>
                    <a:lnTo>
                      <a:pt x="8" y="4"/>
                    </a:lnTo>
                    <a:lnTo>
                      <a:pt x="8" y="0"/>
                    </a:lnTo>
                    <a:lnTo>
                      <a:pt x="2" y="0"/>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2" name="Freeform 1520"/>
              <p:cNvSpPr/>
              <p:nvPr/>
            </p:nvSpPr>
            <p:spPr bwMode="auto">
              <a:xfrm>
                <a:off x="3829050" y="1873250"/>
                <a:ext cx="60325" cy="92075"/>
              </a:xfrm>
              <a:custGeom>
                <a:avLst/>
                <a:gdLst>
                  <a:gd name="T0" fmla="*/ 6 w 38"/>
                  <a:gd name="T1" fmla="*/ 50 h 58"/>
                  <a:gd name="T2" fmla="*/ 8 w 38"/>
                  <a:gd name="T3" fmla="*/ 54 h 58"/>
                  <a:gd name="T4" fmla="*/ 16 w 38"/>
                  <a:gd name="T5" fmla="*/ 54 h 58"/>
                  <a:gd name="T6" fmla="*/ 20 w 38"/>
                  <a:gd name="T7" fmla="*/ 58 h 58"/>
                  <a:gd name="T8" fmla="*/ 28 w 38"/>
                  <a:gd name="T9" fmla="*/ 50 h 58"/>
                  <a:gd name="T10" fmla="*/ 28 w 38"/>
                  <a:gd name="T11" fmla="*/ 48 h 58"/>
                  <a:gd name="T12" fmla="*/ 28 w 38"/>
                  <a:gd name="T13" fmla="*/ 44 h 58"/>
                  <a:gd name="T14" fmla="*/ 36 w 38"/>
                  <a:gd name="T15" fmla="*/ 36 h 58"/>
                  <a:gd name="T16" fmla="*/ 38 w 38"/>
                  <a:gd name="T17" fmla="*/ 32 h 58"/>
                  <a:gd name="T18" fmla="*/ 38 w 38"/>
                  <a:gd name="T19" fmla="*/ 26 h 58"/>
                  <a:gd name="T20" fmla="*/ 28 w 38"/>
                  <a:gd name="T21" fmla="*/ 14 h 58"/>
                  <a:gd name="T22" fmla="*/ 18 w 38"/>
                  <a:gd name="T23" fmla="*/ 0 h 58"/>
                  <a:gd name="T24" fmla="*/ 10 w 38"/>
                  <a:gd name="T25" fmla="*/ 12 h 58"/>
                  <a:gd name="T26" fmla="*/ 2 w 38"/>
                  <a:gd name="T27" fmla="*/ 24 h 58"/>
                  <a:gd name="T28" fmla="*/ 0 w 38"/>
                  <a:gd name="T29" fmla="*/ 26 h 58"/>
                  <a:gd name="T30" fmla="*/ 2 w 38"/>
                  <a:gd name="T31" fmla="*/ 40 h 58"/>
                  <a:gd name="T32" fmla="*/ 6 w 38"/>
                  <a:gd name="T33"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8">
                    <a:moveTo>
                      <a:pt x="6" y="50"/>
                    </a:moveTo>
                    <a:lnTo>
                      <a:pt x="8" y="54"/>
                    </a:lnTo>
                    <a:lnTo>
                      <a:pt x="16" y="54"/>
                    </a:lnTo>
                    <a:lnTo>
                      <a:pt x="20" y="58"/>
                    </a:lnTo>
                    <a:lnTo>
                      <a:pt x="28" y="50"/>
                    </a:lnTo>
                    <a:lnTo>
                      <a:pt x="28" y="48"/>
                    </a:lnTo>
                    <a:lnTo>
                      <a:pt x="28" y="44"/>
                    </a:lnTo>
                    <a:lnTo>
                      <a:pt x="36" y="36"/>
                    </a:lnTo>
                    <a:lnTo>
                      <a:pt x="38" y="32"/>
                    </a:lnTo>
                    <a:lnTo>
                      <a:pt x="38" y="26"/>
                    </a:lnTo>
                    <a:lnTo>
                      <a:pt x="28" y="14"/>
                    </a:lnTo>
                    <a:lnTo>
                      <a:pt x="18" y="0"/>
                    </a:lnTo>
                    <a:lnTo>
                      <a:pt x="10" y="12"/>
                    </a:lnTo>
                    <a:lnTo>
                      <a:pt x="2" y="24"/>
                    </a:lnTo>
                    <a:lnTo>
                      <a:pt x="0" y="26"/>
                    </a:lnTo>
                    <a:lnTo>
                      <a:pt x="2" y="40"/>
                    </a:lnTo>
                    <a:lnTo>
                      <a:pt x="6" y="5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3" name="Freeform 1521"/>
              <p:cNvSpPr/>
              <p:nvPr/>
            </p:nvSpPr>
            <p:spPr bwMode="auto">
              <a:xfrm>
                <a:off x="3956050" y="1895475"/>
                <a:ext cx="41275" cy="34925"/>
              </a:xfrm>
              <a:custGeom>
                <a:avLst/>
                <a:gdLst>
                  <a:gd name="T0" fmla="*/ 4 w 26"/>
                  <a:gd name="T1" fmla="*/ 22 h 22"/>
                  <a:gd name="T2" fmla="*/ 8 w 26"/>
                  <a:gd name="T3" fmla="*/ 22 h 22"/>
                  <a:gd name="T4" fmla="*/ 14 w 26"/>
                  <a:gd name="T5" fmla="*/ 20 h 22"/>
                  <a:gd name="T6" fmla="*/ 26 w 26"/>
                  <a:gd name="T7" fmla="*/ 12 h 22"/>
                  <a:gd name="T8" fmla="*/ 22 w 26"/>
                  <a:gd name="T9" fmla="*/ 10 h 22"/>
                  <a:gd name="T10" fmla="*/ 20 w 26"/>
                  <a:gd name="T11" fmla="*/ 4 h 22"/>
                  <a:gd name="T12" fmla="*/ 10 w 26"/>
                  <a:gd name="T13" fmla="*/ 8 h 22"/>
                  <a:gd name="T14" fmla="*/ 0 w 26"/>
                  <a:gd name="T15" fmla="*/ 0 h 22"/>
                  <a:gd name="T16" fmla="*/ 0 w 26"/>
                  <a:gd name="T17" fmla="*/ 10 h 22"/>
                  <a:gd name="T18" fmla="*/ 2 w 26"/>
                  <a:gd name="T19" fmla="*/ 20 h 22"/>
                  <a:gd name="T20" fmla="*/ 4 w 26"/>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2">
                    <a:moveTo>
                      <a:pt x="4" y="22"/>
                    </a:moveTo>
                    <a:lnTo>
                      <a:pt x="8" y="22"/>
                    </a:lnTo>
                    <a:lnTo>
                      <a:pt x="14" y="20"/>
                    </a:lnTo>
                    <a:lnTo>
                      <a:pt x="26" y="12"/>
                    </a:lnTo>
                    <a:lnTo>
                      <a:pt x="22" y="10"/>
                    </a:lnTo>
                    <a:lnTo>
                      <a:pt x="20" y="4"/>
                    </a:lnTo>
                    <a:lnTo>
                      <a:pt x="10" y="8"/>
                    </a:lnTo>
                    <a:lnTo>
                      <a:pt x="0" y="0"/>
                    </a:lnTo>
                    <a:lnTo>
                      <a:pt x="0" y="10"/>
                    </a:lnTo>
                    <a:lnTo>
                      <a:pt x="2" y="20"/>
                    </a:lnTo>
                    <a:lnTo>
                      <a:pt x="4"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4" name="Freeform 1522"/>
              <p:cNvSpPr/>
              <p:nvPr/>
            </p:nvSpPr>
            <p:spPr bwMode="auto">
              <a:xfrm>
                <a:off x="4127500" y="2105025"/>
                <a:ext cx="9525" cy="9525"/>
              </a:xfrm>
              <a:custGeom>
                <a:avLst/>
                <a:gdLst>
                  <a:gd name="T0" fmla="*/ 4 w 6"/>
                  <a:gd name="T1" fmla="*/ 0 h 6"/>
                  <a:gd name="T2" fmla="*/ 0 w 6"/>
                  <a:gd name="T3" fmla="*/ 4 h 6"/>
                  <a:gd name="T4" fmla="*/ 2 w 6"/>
                  <a:gd name="T5" fmla="*/ 6 h 6"/>
                  <a:gd name="T6" fmla="*/ 6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4"/>
                    </a:lnTo>
                    <a:lnTo>
                      <a:pt x="2" y="6"/>
                    </a:lnTo>
                    <a:lnTo>
                      <a:pt x="6" y="6"/>
                    </a:lnTo>
                    <a:lnTo>
                      <a:pt x="6" y="0"/>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5" name="Freeform 1523"/>
              <p:cNvSpPr/>
              <p:nvPr/>
            </p:nvSpPr>
            <p:spPr bwMode="auto">
              <a:xfrm>
                <a:off x="3886200" y="1971675"/>
                <a:ext cx="82550" cy="41275"/>
              </a:xfrm>
              <a:custGeom>
                <a:avLst/>
                <a:gdLst>
                  <a:gd name="T0" fmla="*/ 2 w 52"/>
                  <a:gd name="T1" fmla="*/ 18 h 26"/>
                  <a:gd name="T2" fmla="*/ 0 w 52"/>
                  <a:gd name="T3" fmla="*/ 18 h 26"/>
                  <a:gd name="T4" fmla="*/ 22 w 52"/>
                  <a:gd name="T5" fmla="*/ 24 h 26"/>
                  <a:gd name="T6" fmla="*/ 52 w 52"/>
                  <a:gd name="T7" fmla="*/ 26 h 26"/>
                  <a:gd name="T8" fmla="*/ 48 w 52"/>
                  <a:gd name="T9" fmla="*/ 18 h 26"/>
                  <a:gd name="T10" fmla="*/ 52 w 52"/>
                  <a:gd name="T11" fmla="*/ 14 h 26"/>
                  <a:gd name="T12" fmla="*/ 38 w 52"/>
                  <a:gd name="T13" fmla="*/ 6 h 26"/>
                  <a:gd name="T14" fmla="*/ 34 w 52"/>
                  <a:gd name="T15" fmla="*/ 0 h 26"/>
                  <a:gd name="T16" fmla="*/ 28 w 52"/>
                  <a:gd name="T17" fmla="*/ 0 h 26"/>
                  <a:gd name="T18" fmla="*/ 22 w 52"/>
                  <a:gd name="T19" fmla="*/ 0 h 26"/>
                  <a:gd name="T20" fmla="*/ 2 w 52"/>
                  <a:gd name="T21" fmla="*/ 16 h 26"/>
                  <a:gd name="T22" fmla="*/ 2 w 52"/>
                  <a:gd name="T2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6">
                    <a:moveTo>
                      <a:pt x="2" y="18"/>
                    </a:moveTo>
                    <a:lnTo>
                      <a:pt x="0" y="18"/>
                    </a:lnTo>
                    <a:lnTo>
                      <a:pt x="22" y="24"/>
                    </a:lnTo>
                    <a:lnTo>
                      <a:pt x="52" y="26"/>
                    </a:lnTo>
                    <a:lnTo>
                      <a:pt x="48" y="18"/>
                    </a:lnTo>
                    <a:lnTo>
                      <a:pt x="52" y="14"/>
                    </a:lnTo>
                    <a:lnTo>
                      <a:pt x="38" y="6"/>
                    </a:lnTo>
                    <a:lnTo>
                      <a:pt x="34" y="0"/>
                    </a:lnTo>
                    <a:lnTo>
                      <a:pt x="28" y="0"/>
                    </a:lnTo>
                    <a:lnTo>
                      <a:pt x="22" y="0"/>
                    </a:lnTo>
                    <a:lnTo>
                      <a:pt x="2" y="16"/>
                    </a:lnTo>
                    <a:lnTo>
                      <a:pt x="2"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6" name="Freeform 1524"/>
              <p:cNvSpPr/>
              <p:nvPr/>
            </p:nvSpPr>
            <p:spPr bwMode="auto">
              <a:xfrm>
                <a:off x="3581400" y="2003425"/>
                <a:ext cx="6350" cy="9525"/>
              </a:xfrm>
              <a:custGeom>
                <a:avLst/>
                <a:gdLst>
                  <a:gd name="T0" fmla="*/ 4 w 4"/>
                  <a:gd name="T1" fmla="*/ 6 h 6"/>
                  <a:gd name="T2" fmla="*/ 4 w 4"/>
                  <a:gd name="T3" fmla="*/ 4 h 6"/>
                  <a:gd name="T4" fmla="*/ 0 w 4"/>
                  <a:gd name="T5" fmla="*/ 0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4"/>
                    </a:lnTo>
                    <a:lnTo>
                      <a:pt x="0" y="0"/>
                    </a:lnTo>
                    <a:lnTo>
                      <a:pt x="2" y="6"/>
                    </a:lnTo>
                    <a:lnTo>
                      <a:pt x="4"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7" name="Freeform 1525"/>
              <p:cNvSpPr/>
              <p:nvPr/>
            </p:nvSpPr>
            <p:spPr bwMode="auto">
              <a:xfrm>
                <a:off x="3594100" y="2041525"/>
                <a:ext cx="22225" cy="25400"/>
              </a:xfrm>
              <a:custGeom>
                <a:avLst/>
                <a:gdLst>
                  <a:gd name="T0" fmla="*/ 8 w 14"/>
                  <a:gd name="T1" fmla="*/ 8 h 16"/>
                  <a:gd name="T2" fmla="*/ 8 w 14"/>
                  <a:gd name="T3" fmla="*/ 10 h 16"/>
                  <a:gd name="T4" fmla="*/ 10 w 14"/>
                  <a:gd name="T5" fmla="*/ 12 h 16"/>
                  <a:gd name="T6" fmla="*/ 12 w 14"/>
                  <a:gd name="T7" fmla="*/ 16 h 16"/>
                  <a:gd name="T8" fmla="*/ 14 w 14"/>
                  <a:gd name="T9" fmla="*/ 16 h 16"/>
                  <a:gd name="T10" fmla="*/ 14 w 14"/>
                  <a:gd name="T11" fmla="*/ 12 h 16"/>
                  <a:gd name="T12" fmla="*/ 10 w 14"/>
                  <a:gd name="T13" fmla="*/ 10 h 16"/>
                  <a:gd name="T14" fmla="*/ 12 w 14"/>
                  <a:gd name="T15" fmla="*/ 6 h 16"/>
                  <a:gd name="T16" fmla="*/ 8 w 14"/>
                  <a:gd name="T17" fmla="*/ 2 h 16"/>
                  <a:gd name="T18" fmla="*/ 4 w 14"/>
                  <a:gd name="T19" fmla="*/ 0 h 16"/>
                  <a:gd name="T20" fmla="*/ 0 w 14"/>
                  <a:gd name="T21" fmla="*/ 8 h 16"/>
                  <a:gd name="T22" fmla="*/ 2 w 14"/>
                  <a:gd name="T23" fmla="*/ 8 h 16"/>
                  <a:gd name="T24" fmla="*/ 8 w 14"/>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6">
                    <a:moveTo>
                      <a:pt x="8" y="8"/>
                    </a:moveTo>
                    <a:lnTo>
                      <a:pt x="8" y="10"/>
                    </a:lnTo>
                    <a:lnTo>
                      <a:pt x="10" y="12"/>
                    </a:lnTo>
                    <a:lnTo>
                      <a:pt x="12" y="16"/>
                    </a:lnTo>
                    <a:lnTo>
                      <a:pt x="14" y="16"/>
                    </a:lnTo>
                    <a:lnTo>
                      <a:pt x="14" y="12"/>
                    </a:lnTo>
                    <a:lnTo>
                      <a:pt x="10" y="10"/>
                    </a:lnTo>
                    <a:lnTo>
                      <a:pt x="12" y="6"/>
                    </a:lnTo>
                    <a:lnTo>
                      <a:pt x="8" y="2"/>
                    </a:lnTo>
                    <a:lnTo>
                      <a:pt x="4" y="0"/>
                    </a:lnTo>
                    <a:lnTo>
                      <a:pt x="0" y="8"/>
                    </a:lnTo>
                    <a:lnTo>
                      <a:pt x="2" y="8"/>
                    </a:lnTo>
                    <a:lnTo>
                      <a:pt x="8"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8" name="Freeform 1526"/>
              <p:cNvSpPr/>
              <p:nvPr/>
            </p:nvSpPr>
            <p:spPr bwMode="auto">
              <a:xfrm>
                <a:off x="3613150" y="2025650"/>
                <a:ext cx="15875" cy="3175"/>
              </a:xfrm>
              <a:custGeom>
                <a:avLst/>
                <a:gdLst>
                  <a:gd name="T0" fmla="*/ 10 w 10"/>
                  <a:gd name="T1" fmla="*/ 2 h 2"/>
                  <a:gd name="T2" fmla="*/ 10 w 10"/>
                  <a:gd name="T3" fmla="*/ 0 h 2"/>
                  <a:gd name="T4" fmla="*/ 8 w 10"/>
                  <a:gd name="T5" fmla="*/ 0 h 2"/>
                  <a:gd name="T6" fmla="*/ 0 w 10"/>
                  <a:gd name="T7" fmla="*/ 0 h 2"/>
                  <a:gd name="T8" fmla="*/ 2 w 10"/>
                  <a:gd name="T9" fmla="*/ 2 h 2"/>
                  <a:gd name="T10" fmla="*/ 10 w 10"/>
                  <a:gd name="T11" fmla="*/ 2 h 2"/>
                </a:gdLst>
                <a:ahLst/>
                <a:cxnLst>
                  <a:cxn ang="0">
                    <a:pos x="T0" y="T1"/>
                  </a:cxn>
                  <a:cxn ang="0">
                    <a:pos x="T2" y="T3"/>
                  </a:cxn>
                  <a:cxn ang="0">
                    <a:pos x="T4" y="T5"/>
                  </a:cxn>
                  <a:cxn ang="0">
                    <a:pos x="T6" y="T7"/>
                  </a:cxn>
                  <a:cxn ang="0">
                    <a:pos x="T8" y="T9"/>
                  </a:cxn>
                  <a:cxn ang="0">
                    <a:pos x="T10" y="T11"/>
                  </a:cxn>
                </a:cxnLst>
                <a:rect l="0" t="0" r="r" b="b"/>
                <a:pathLst>
                  <a:path w="10" h="2">
                    <a:moveTo>
                      <a:pt x="10" y="2"/>
                    </a:moveTo>
                    <a:lnTo>
                      <a:pt x="10" y="0"/>
                    </a:lnTo>
                    <a:lnTo>
                      <a:pt x="8" y="0"/>
                    </a:lnTo>
                    <a:lnTo>
                      <a:pt x="0" y="0"/>
                    </a:lnTo>
                    <a:lnTo>
                      <a:pt x="2" y="2"/>
                    </a:lnTo>
                    <a:lnTo>
                      <a:pt x="1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9" name="Freeform 1527"/>
              <p:cNvSpPr/>
              <p:nvPr/>
            </p:nvSpPr>
            <p:spPr bwMode="auto">
              <a:xfrm>
                <a:off x="3581400" y="2025650"/>
                <a:ext cx="6350" cy="15875"/>
              </a:xfrm>
              <a:custGeom>
                <a:avLst/>
                <a:gdLst>
                  <a:gd name="T0" fmla="*/ 4 w 4"/>
                  <a:gd name="T1" fmla="*/ 0 h 10"/>
                  <a:gd name="T2" fmla="*/ 2 w 4"/>
                  <a:gd name="T3" fmla="*/ 0 h 10"/>
                  <a:gd name="T4" fmla="*/ 0 w 4"/>
                  <a:gd name="T5" fmla="*/ 8 h 10"/>
                  <a:gd name="T6" fmla="*/ 0 w 4"/>
                  <a:gd name="T7" fmla="*/ 10 h 10"/>
                  <a:gd name="T8" fmla="*/ 4 w 4"/>
                  <a:gd name="T9" fmla="*/ 2 h 10"/>
                  <a:gd name="T10" fmla="*/ 4 w 4"/>
                  <a:gd name="T11" fmla="*/ 0 h 10"/>
                </a:gdLst>
                <a:ahLst/>
                <a:cxnLst>
                  <a:cxn ang="0">
                    <a:pos x="T0" y="T1"/>
                  </a:cxn>
                  <a:cxn ang="0">
                    <a:pos x="T2" y="T3"/>
                  </a:cxn>
                  <a:cxn ang="0">
                    <a:pos x="T4" y="T5"/>
                  </a:cxn>
                  <a:cxn ang="0">
                    <a:pos x="T6" y="T7"/>
                  </a:cxn>
                  <a:cxn ang="0">
                    <a:pos x="T8" y="T9"/>
                  </a:cxn>
                  <a:cxn ang="0">
                    <a:pos x="T10" y="T11"/>
                  </a:cxn>
                </a:cxnLst>
                <a:rect l="0" t="0" r="r" b="b"/>
                <a:pathLst>
                  <a:path w="4" h="10">
                    <a:moveTo>
                      <a:pt x="4" y="0"/>
                    </a:moveTo>
                    <a:lnTo>
                      <a:pt x="2" y="0"/>
                    </a:lnTo>
                    <a:lnTo>
                      <a:pt x="0" y="8"/>
                    </a:lnTo>
                    <a:lnTo>
                      <a:pt x="0" y="10"/>
                    </a:lnTo>
                    <a:lnTo>
                      <a:pt x="4" y="2"/>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0" name="Freeform 1528"/>
              <p:cNvSpPr/>
              <p:nvPr/>
            </p:nvSpPr>
            <p:spPr bwMode="auto">
              <a:xfrm>
                <a:off x="3549650" y="2022475"/>
                <a:ext cx="9525" cy="9525"/>
              </a:xfrm>
              <a:custGeom>
                <a:avLst/>
                <a:gdLst>
                  <a:gd name="T0" fmla="*/ 2 w 6"/>
                  <a:gd name="T1" fmla="*/ 0 h 6"/>
                  <a:gd name="T2" fmla="*/ 0 w 6"/>
                  <a:gd name="T3" fmla="*/ 6 h 6"/>
                  <a:gd name="T4" fmla="*/ 4 w 6"/>
                  <a:gd name="T5" fmla="*/ 6 h 6"/>
                  <a:gd name="T6" fmla="*/ 6 w 6"/>
                  <a:gd name="T7" fmla="*/ 4 h 6"/>
                  <a:gd name="T8" fmla="*/ 4 w 6"/>
                  <a:gd name="T9" fmla="*/ 2 h 6"/>
                  <a:gd name="T10" fmla="*/ 4 w 6"/>
                  <a:gd name="T11" fmla="*/ 0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lnTo>
                      <a:pt x="0" y="6"/>
                    </a:lnTo>
                    <a:lnTo>
                      <a:pt x="4" y="6"/>
                    </a:lnTo>
                    <a:lnTo>
                      <a:pt x="6" y="4"/>
                    </a:lnTo>
                    <a:lnTo>
                      <a:pt x="4" y="2"/>
                    </a:lnTo>
                    <a:lnTo>
                      <a:pt x="4"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1" name="Freeform 1529"/>
              <p:cNvSpPr/>
              <p:nvPr/>
            </p:nvSpPr>
            <p:spPr bwMode="auto">
              <a:xfrm>
                <a:off x="3600450" y="2016125"/>
                <a:ext cx="9525" cy="9525"/>
              </a:xfrm>
              <a:custGeom>
                <a:avLst/>
                <a:gdLst>
                  <a:gd name="T0" fmla="*/ 6 w 6"/>
                  <a:gd name="T1" fmla="*/ 0 h 6"/>
                  <a:gd name="T2" fmla="*/ 4 w 6"/>
                  <a:gd name="T3" fmla="*/ 0 h 6"/>
                  <a:gd name="T4" fmla="*/ 0 w 6"/>
                  <a:gd name="T5" fmla="*/ 4 h 6"/>
                  <a:gd name="T6" fmla="*/ 0 w 6"/>
                  <a:gd name="T7" fmla="*/ 6 h 6"/>
                  <a:gd name="T8" fmla="*/ 4 w 6"/>
                  <a:gd name="T9" fmla="*/ 6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4" y="0"/>
                    </a:lnTo>
                    <a:lnTo>
                      <a:pt x="0" y="4"/>
                    </a:lnTo>
                    <a:lnTo>
                      <a:pt x="0" y="6"/>
                    </a:lnTo>
                    <a:lnTo>
                      <a:pt x="4" y="6"/>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2" name="Freeform 1530"/>
              <p:cNvSpPr/>
              <p:nvPr/>
            </p:nvSpPr>
            <p:spPr bwMode="auto">
              <a:xfrm>
                <a:off x="3622675" y="2038350"/>
                <a:ext cx="6350" cy="15875"/>
              </a:xfrm>
              <a:custGeom>
                <a:avLst/>
                <a:gdLst>
                  <a:gd name="T0" fmla="*/ 4 w 4"/>
                  <a:gd name="T1" fmla="*/ 10 h 10"/>
                  <a:gd name="T2" fmla="*/ 4 w 4"/>
                  <a:gd name="T3" fmla="*/ 8 h 10"/>
                  <a:gd name="T4" fmla="*/ 4 w 4"/>
                  <a:gd name="T5" fmla="*/ 2 h 10"/>
                  <a:gd name="T6" fmla="*/ 0 w 4"/>
                  <a:gd name="T7" fmla="*/ 0 h 10"/>
                  <a:gd name="T8" fmla="*/ 0 w 4"/>
                  <a:gd name="T9" fmla="*/ 10 h 10"/>
                  <a:gd name="T10" fmla="*/ 4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4" y="10"/>
                    </a:moveTo>
                    <a:lnTo>
                      <a:pt x="4" y="8"/>
                    </a:lnTo>
                    <a:lnTo>
                      <a:pt x="4" y="2"/>
                    </a:lnTo>
                    <a:lnTo>
                      <a:pt x="0" y="0"/>
                    </a:lnTo>
                    <a:lnTo>
                      <a:pt x="0" y="10"/>
                    </a:lnTo>
                    <a:lnTo>
                      <a:pt x="4"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3" name="Freeform 1531"/>
              <p:cNvSpPr/>
              <p:nvPr/>
            </p:nvSpPr>
            <p:spPr bwMode="auto">
              <a:xfrm>
                <a:off x="4822825" y="2320925"/>
                <a:ext cx="0" cy="6350"/>
              </a:xfrm>
              <a:custGeom>
                <a:avLst/>
                <a:gdLst>
                  <a:gd name="T0" fmla="*/ 4 h 4"/>
                  <a:gd name="T1" fmla="*/ 2 h 4"/>
                  <a:gd name="T2" fmla="*/ 0 h 4"/>
                  <a:gd name="T3" fmla="*/ 4 h 4"/>
                </a:gdLst>
                <a:ahLst/>
                <a:cxnLst>
                  <a:cxn ang="0">
                    <a:pos x="0" y="T0"/>
                  </a:cxn>
                  <a:cxn ang="0">
                    <a:pos x="0" y="T1"/>
                  </a:cxn>
                  <a:cxn ang="0">
                    <a:pos x="0" y="T2"/>
                  </a:cxn>
                  <a:cxn ang="0">
                    <a:pos x="0" y="T3"/>
                  </a:cxn>
                </a:cxnLst>
                <a:rect l="0" t="0" r="r" b="b"/>
                <a:pathLst>
                  <a:path h="4">
                    <a:moveTo>
                      <a:pt x="0" y="4"/>
                    </a:moveTo>
                    <a:lnTo>
                      <a:pt x="0" y="2"/>
                    </a:lnTo>
                    <a:lnTo>
                      <a:pt x="0" y="0"/>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4" name="Freeform 1532"/>
              <p:cNvSpPr/>
              <p:nvPr/>
            </p:nvSpPr>
            <p:spPr bwMode="auto">
              <a:xfrm>
                <a:off x="4784725" y="2089150"/>
                <a:ext cx="79375" cy="34925"/>
              </a:xfrm>
              <a:custGeom>
                <a:avLst/>
                <a:gdLst>
                  <a:gd name="T0" fmla="*/ 18 w 50"/>
                  <a:gd name="T1" fmla="*/ 22 h 22"/>
                  <a:gd name="T2" fmla="*/ 20 w 50"/>
                  <a:gd name="T3" fmla="*/ 18 h 22"/>
                  <a:gd name="T4" fmla="*/ 26 w 50"/>
                  <a:gd name="T5" fmla="*/ 16 h 22"/>
                  <a:gd name="T6" fmla="*/ 46 w 50"/>
                  <a:gd name="T7" fmla="*/ 22 h 22"/>
                  <a:gd name="T8" fmla="*/ 50 w 50"/>
                  <a:gd name="T9" fmla="*/ 14 h 22"/>
                  <a:gd name="T10" fmla="*/ 34 w 50"/>
                  <a:gd name="T11" fmla="*/ 6 h 22"/>
                  <a:gd name="T12" fmla="*/ 24 w 50"/>
                  <a:gd name="T13" fmla="*/ 0 h 22"/>
                  <a:gd name="T14" fmla="*/ 16 w 50"/>
                  <a:gd name="T15" fmla="*/ 0 h 22"/>
                  <a:gd name="T16" fmla="*/ 8 w 50"/>
                  <a:gd name="T17" fmla="*/ 10 h 22"/>
                  <a:gd name="T18" fmla="*/ 0 w 50"/>
                  <a:gd name="T19" fmla="*/ 18 h 22"/>
                  <a:gd name="T20" fmla="*/ 10 w 50"/>
                  <a:gd name="T21" fmla="*/ 22 h 22"/>
                  <a:gd name="T22" fmla="*/ 18 w 50"/>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22">
                    <a:moveTo>
                      <a:pt x="18" y="22"/>
                    </a:moveTo>
                    <a:lnTo>
                      <a:pt x="20" y="18"/>
                    </a:lnTo>
                    <a:lnTo>
                      <a:pt x="26" y="16"/>
                    </a:lnTo>
                    <a:lnTo>
                      <a:pt x="46" y="22"/>
                    </a:lnTo>
                    <a:lnTo>
                      <a:pt x="50" y="14"/>
                    </a:lnTo>
                    <a:lnTo>
                      <a:pt x="34" y="6"/>
                    </a:lnTo>
                    <a:lnTo>
                      <a:pt x="24" y="0"/>
                    </a:lnTo>
                    <a:lnTo>
                      <a:pt x="16" y="0"/>
                    </a:lnTo>
                    <a:lnTo>
                      <a:pt x="8" y="10"/>
                    </a:lnTo>
                    <a:lnTo>
                      <a:pt x="0" y="18"/>
                    </a:lnTo>
                    <a:lnTo>
                      <a:pt x="10" y="22"/>
                    </a:lnTo>
                    <a:lnTo>
                      <a:pt x="18"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5" name="Freeform 1533"/>
              <p:cNvSpPr/>
              <p:nvPr/>
            </p:nvSpPr>
            <p:spPr bwMode="auto">
              <a:xfrm>
                <a:off x="4238625" y="2895600"/>
                <a:ext cx="19050" cy="15875"/>
              </a:xfrm>
              <a:custGeom>
                <a:avLst/>
                <a:gdLst>
                  <a:gd name="T0" fmla="*/ 0 w 12"/>
                  <a:gd name="T1" fmla="*/ 6 h 10"/>
                  <a:gd name="T2" fmla="*/ 0 w 12"/>
                  <a:gd name="T3" fmla="*/ 10 h 10"/>
                  <a:gd name="T4" fmla="*/ 6 w 12"/>
                  <a:gd name="T5" fmla="*/ 10 h 10"/>
                  <a:gd name="T6" fmla="*/ 8 w 12"/>
                  <a:gd name="T7" fmla="*/ 2 h 10"/>
                  <a:gd name="T8" fmla="*/ 12 w 12"/>
                  <a:gd name="T9" fmla="*/ 0 h 10"/>
                  <a:gd name="T10" fmla="*/ 8 w 12"/>
                  <a:gd name="T11" fmla="*/ 0 h 10"/>
                  <a:gd name="T12" fmla="*/ 0 w 12"/>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6"/>
                    </a:moveTo>
                    <a:lnTo>
                      <a:pt x="0" y="10"/>
                    </a:lnTo>
                    <a:lnTo>
                      <a:pt x="6" y="10"/>
                    </a:lnTo>
                    <a:lnTo>
                      <a:pt x="8" y="2"/>
                    </a:lnTo>
                    <a:lnTo>
                      <a:pt x="12" y="0"/>
                    </a:lnTo>
                    <a:lnTo>
                      <a:pt x="8" y="0"/>
                    </a:lnTo>
                    <a:lnTo>
                      <a:pt x="0"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6" name="Freeform 1534"/>
              <p:cNvSpPr/>
              <p:nvPr/>
            </p:nvSpPr>
            <p:spPr bwMode="auto">
              <a:xfrm>
                <a:off x="3568700" y="2038350"/>
                <a:ext cx="3175" cy="12700"/>
              </a:xfrm>
              <a:custGeom>
                <a:avLst/>
                <a:gdLst>
                  <a:gd name="T0" fmla="*/ 2 w 2"/>
                  <a:gd name="T1" fmla="*/ 0 h 8"/>
                  <a:gd name="T2" fmla="*/ 0 w 2"/>
                  <a:gd name="T3" fmla="*/ 0 h 8"/>
                  <a:gd name="T4" fmla="*/ 2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0"/>
                    </a:lnTo>
                    <a:lnTo>
                      <a:pt x="2" y="8"/>
                    </a:lnTo>
                    <a:lnTo>
                      <a:pt x="2" y="2"/>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7" name="Freeform 1535"/>
              <p:cNvSpPr/>
              <p:nvPr/>
            </p:nvSpPr>
            <p:spPr bwMode="auto">
              <a:xfrm>
                <a:off x="4422775" y="2587625"/>
                <a:ext cx="22225" cy="28575"/>
              </a:xfrm>
              <a:custGeom>
                <a:avLst/>
                <a:gdLst>
                  <a:gd name="T0" fmla="*/ 8 w 14"/>
                  <a:gd name="T1" fmla="*/ 0 h 18"/>
                  <a:gd name="T2" fmla="*/ 0 w 14"/>
                  <a:gd name="T3" fmla="*/ 6 h 18"/>
                  <a:gd name="T4" fmla="*/ 0 w 14"/>
                  <a:gd name="T5" fmla="*/ 12 h 18"/>
                  <a:gd name="T6" fmla="*/ 0 w 14"/>
                  <a:gd name="T7" fmla="*/ 18 h 18"/>
                  <a:gd name="T8" fmla="*/ 2 w 14"/>
                  <a:gd name="T9" fmla="*/ 18 h 18"/>
                  <a:gd name="T10" fmla="*/ 8 w 14"/>
                  <a:gd name="T11" fmla="*/ 12 h 18"/>
                  <a:gd name="T12" fmla="*/ 14 w 14"/>
                  <a:gd name="T13" fmla="*/ 6 h 18"/>
                  <a:gd name="T14" fmla="*/ 10 w 14"/>
                  <a:gd name="T15" fmla="*/ 4 h 18"/>
                  <a:gd name="T16" fmla="*/ 8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8" y="0"/>
                    </a:moveTo>
                    <a:lnTo>
                      <a:pt x="0" y="6"/>
                    </a:lnTo>
                    <a:lnTo>
                      <a:pt x="0" y="12"/>
                    </a:lnTo>
                    <a:lnTo>
                      <a:pt x="0" y="18"/>
                    </a:lnTo>
                    <a:lnTo>
                      <a:pt x="2" y="18"/>
                    </a:lnTo>
                    <a:lnTo>
                      <a:pt x="8" y="12"/>
                    </a:lnTo>
                    <a:lnTo>
                      <a:pt x="14" y="6"/>
                    </a:lnTo>
                    <a:lnTo>
                      <a:pt x="10" y="4"/>
                    </a:lnTo>
                    <a:lnTo>
                      <a:pt x="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8" name="Freeform 1536"/>
              <p:cNvSpPr>
                <a:spLocks noEditPoints="1"/>
              </p:cNvSpPr>
              <p:nvPr/>
            </p:nvSpPr>
            <p:spPr bwMode="auto">
              <a:xfrm>
                <a:off x="1289051" y="1803400"/>
                <a:ext cx="3740150" cy="1428751"/>
              </a:xfrm>
              <a:custGeom>
                <a:avLst/>
                <a:gdLst>
                  <a:gd name="T0" fmla="*/ 2218 w 2356"/>
                  <a:gd name="T1" fmla="*/ 258 h 900"/>
                  <a:gd name="T2" fmla="*/ 2056 w 2356"/>
                  <a:gd name="T3" fmla="*/ 258 h 900"/>
                  <a:gd name="T4" fmla="*/ 1934 w 2356"/>
                  <a:gd name="T5" fmla="*/ 216 h 900"/>
                  <a:gd name="T6" fmla="*/ 1766 w 2356"/>
                  <a:gd name="T7" fmla="*/ 180 h 900"/>
                  <a:gd name="T8" fmla="*/ 1694 w 2356"/>
                  <a:gd name="T9" fmla="*/ 152 h 900"/>
                  <a:gd name="T10" fmla="*/ 1608 w 2356"/>
                  <a:gd name="T11" fmla="*/ 194 h 900"/>
                  <a:gd name="T12" fmla="*/ 1498 w 2356"/>
                  <a:gd name="T13" fmla="*/ 194 h 900"/>
                  <a:gd name="T14" fmla="*/ 1418 w 2356"/>
                  <a:gd name="T15" fmla="*/ 158 h 900"/>
                  <a:gd name="T16" fmla="*/ 1402 w 2356"/>
                  <a:gd name="T17" fmla="*/ 144 h 900"/>
                  <a:gd name="T18" fmla="*/ 1244 w 2356"/>
                  <a:gd name="T19" fmla="*/ 130 h 900"/>
                  <a:gd name="T20" fmla="*/ 1174 w 2356"/>
                  <a:gd name="T21" fmla="*/ 132 h 900"/>
                  <a:gd name="T22" fmla="*/ 1164 w 2356"/>
                  <a:gd name="T23" fmla="*/ 40 h 900"/>
                  <a:gd name="T24" fmla="*/ 1008 w 2356"/>
                  <a:gd name="T25" fmla="*/ 60 h 900"/>
                  <a:gd name="T26" fmla="*/ 874 w 2356"/>
                  <a:gd name="T27" fmla="*/ 90 h 900"/>
                  <a:gd name="T28" fmla="*/ 824 w 2356"/>
                  <a:gd name="T29" fmla="*/ 214 h 900"/>
                  <a:gd name="T30" fmla="*/ 772 w 2356"/>
                  <a:gd name="T31" fmla="*/ 160 h 900"/>
                  <a:gd name="T32" fmla="*/ 690 w 2356"/>
                  <a:gd name="T33" fmla="*/ 142 h 900"/>
                  <a:gd name="T34" fmla="*/ 742 w 2356"/>
                  <a:gd name="T35" fmla="*/ 288 h 900"/>
                  <a:gd name="T36" fmla="*/ 650 w 2356"/>
                  <a:gd name="T37" fmla="*/ 322 h 900"/>
                  <a:gd name="T38" fmla="*/ 662 w 2356"/>
                  <a:gd name="T39" fmla="*/ 178 h 900"/>
                  <a:gd name="T40" fmla="*/ 562 w 2356"/>
                  <a:gd name="T41" fmla="*/ 250 h 900"/>
                  <a:gd name="T42" fmla="*/ 450 w 2356"/>
                  <a:gd name="T43" fmla="*/ 262 h 900"/>
                  <a:gd name="T44" fmla="*/ 364 w 2356"/>
                  <a:gd name="T45" fmla="*/ 266 h 900"/>
                  <a:gd name="T46" fmla="*/ 248 w 2356"/>
                  <a:gd name="T47" fmla="*/ 278 h 900"/>
                  <a:gd name="T48" fmla="*/ 172 w 2356"/>
                  <a:gd name="T49" fmla="*/ 356 h 900"/>
                  <a:gd name="T50" fmla="*/ 108 w 2356"/>
                  <a:gd name="T51" fmla="*/ 308 h 900"/>
                  <a:gd name="T52" fmla="*/ 84 w 2356"/>
                  <a:gd name="T53" fmla="*/ 226 h 900"/>
                  <a:gd name="T54" fmla="*/ 44 w 2356"/>
                  <a:gd name="T55" fmla="*/ 340 h 900"/>
                  <a:gd name="T56" fmla="*/ 48 w 2356"/>
                  <a:gd name="T57" fmla="*/ 476 h 900"/>
                  <a:gd name="T58" fmla="*/ 28 w 2356"/>
                  <a:gd name="T59" fmla="*/ 574 h 900"/>
                  <a:gd name="T60" fmla="*/ 80 w 2356"/>
                  <a:gd name="T61" fmla="*/ 658 h 900"/>
                  <a:gd name="T62" fmla="*/ 174 w 2356"/>
                  <a:gd name="T63" fmla="*/ 714 h 900"/>
                  <a:gd name="T64" fmla="*/ 154 w 2356"/>
                  <a:gd name="T65" fmla="*/ 810 h 900"/>
                  <a:gd name="T66" fmla="*/ 262 w 2356"/>
                  <a:gd name="T67" fmla="*/ 854 h 900"/>
                  <a:gd name="T68" fmla="*/ 282 w 2356"/>
                  <a:gd name="T69" fmla="*/ 836 h 900"/>
                  <a:gd name="T70" fmla="*/ 296 w 2356"/>
                  <a:gd name="T71" fmla="*/ 718 h 900"/>
                  <a:gd name="T72" fmla="*/ 374 w 2356"/>
                  <a:gd name="T73" fmla="*/ 658 h 900"/>
                  <a:gd name="T74" fmla="*/ 466 w 2356"/>
                  <a:gd name="T75" fmla="*/ 688 h 900"/>
                  <a:gd name="T76" fmla="*/ 608 w 2356"/>
                  <a:gd name="T77" fmla="*/ 602 h 900"/>
                  <a:gd name="T78" fmla="*/ 802 w 2356"/>
                  <a:gd name="T79" fmla="*/ 714 h 900"/>
                  <a:gd name="T80" fmla="*/ 1032 w 2356"/>
                  <a:gd name="T81" fmla="*/ 692 h 900"/>
                  <a:gd name="T82" fmla="*/ 1228 w 2356"/>
                  <a:gd name="T83" fmla="*/ 724 h 900"/>
                  <a:gd name="T84" fmla="*/ 1390 w 2356"/>
                  <a:gd name="T85" fmla="*/ 632 h 900"/>
                  <a:gd name="T86" fmla="*/ 1548 w 2356"/>
                  <a:gd name="T87" fmla="*/ 742 h 900"/>
                  <a:gd name="T88" fmla="*/ 1502 w 2356"/>
                  <a:gd name="T89" fmla="*/ 862 h 900"/>
                  <a:gd name="T90" fmla="*/ 1636 w 2356"/>
                  <a:gd name="T91" fmla="*/ 726 h 900"/>
                  <a:gd name="T92" fmla="*/ 1602 w 2356"/>
                  <a:gd name="T93" fmla="*/ 642 h 900"/>
                  <a:gd name="T94" fmla="*/ 1648 w 2356"/>
                  <a:gd name="T95" fmla="*/ 516 h 900"/>
                  <a:gd name="T96" fmla="*/ 1816 w 2356"/>
                  <a:gd name="T97" fmla="*/ 496 h 900"/>
                  <a:gd name="T98" fmla="*/ 1874 w 2356"/>
                  <a:gd name="T99" fmla="*/ 448 h 900"/>
                  <a:gd name="T100" fmla="*/ 1974 w 2356"/>
                  <a:gd name="T101" fmla="*/ 424 h 900"/>
                  <a:gd name="T102" fmla="*/ 1898 w 2356"/>
                  <a:gd name="T103" fmla="*/ 524 h 900"/>
                  <a:gd name="T104" fmla="*/ 1958 w 2356"/>
                  <a:gd name="T105" fmla="*/ 604 h 900"/>
                  <a:gd name="T106" fmla="*/ 1980 w 2356"/>
                  <a:gd name="T107" fmla="*/ 476 h 900"/>
                  <a:gd name="T108" fmla="*/ 2122 w 2356"/>
                  <a:gd name="T109" fmla="*/ 434 h 900"/>
                  <a:gd name="T110" fmla="*/ 2182 w 2356"/>
                  <a:gd name="T111" fmla="*/ 366 h 900"/>
                  <a:gd name="T112" fmla="*/ 2316 w 2356"/>
                  <a:gd name="T113" fmla="*/ 378 h 900"/>
                  <a:gd name="T114" fmla="*/ 744 w 2356"/>
                  <a:gd name="T115" fmla="*/ 204 h 900"/>
                  <a:gd name="T116" fmla="*/ 130 w 2356"/>
                  <a:gd name="T117" fmla="*/ 456 h 900"/>
                  <a:gd name="T118" fmla="*/ 152 w 2356"/>
                  <a:gd name="T119" fmla="*/ 466 h 900"/>
                  <a:gd name="T120" fmla="*/ 1080 w 2356"/>
                  <a:gd name="T121" fmla="*/ 62 h 900"/>
                  <a:gd name="T122" fmla="*/ 1178 w 2356"/>
                  <a:gd name="T123" fmla="*/ 648 h 900"/>
                  <a:gd name="T124" fmla="*/ 1200 w 2356"/>
                  <a:gd name="T125" fmla="*/ 582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56" h="900">
                    <a:moveTo>
                      <a:pt x="2338" y="326"/>
                    </a:moveTo>
                    <a:lnTo>
                      <a:pt x="2334" y="322"/>
                    </a:lnTo>
                    <a:lnTo>
                      <a:pt x="2330" y="316"/>
                    </a:lnTo>
                    <a:lnTo>
                      <a:pt x="2326" y="308"/>
                    </a:lnTo>
                    <a:lnTo>
                      <a:pt x="2318" y="306"/>
                    </a:lnTo>
                    <a:lnTo>
                      <a:pt x="2308" y="306"/>
                    </a:lnTo>
                    <a:lnTo>
                      <a:pt x="2294" y="306"/>
                    </a:lnTo>
                    <a:lnTo>
                      <a:pt x="2292" y="308"/>
                    </a:lnTo>
                    <a:lnTo>
                      <a:pt x="2290" y="312"/>
                    </a:lnTo>
                    <a:lnTo>
                      <a:pt x="2292" y="312"/>
                    </a:lnTo>
                    <a:lnTo>
                      <a:pt x="2292" y="314"/>
                    </a:lnTo>
                    <a:lnTo>
                      <a:pt x="2292" y="316"/>
                    </a:lnTo>
                    <a:lnTo>
                      <a:pt x="2286" y="316"/>
                    </a:lnTo>
                    <a:lnTo>
                      <a:pt x="2290" y="314"/>
                    </a:lnTo>
                    <a:lnTo>
                      <a:pt x="2286" y="304"/>
                    </a:lnTo>
                    <a:lnTo>
                      <a:pt x="2280" y="290"/>
                    </a:lnTo>
                    <a:lnTo>
                      <a:pt x="2276" y="294"/>
                    </a:lnTo>
                    <a:lnTo>
                      <a:pt x="2274" y="294"/>
                    </a:lnTo>
                    <a:lnTo>
                      <a:pt x="2268" y="286"/>
                    </a:lnTo>
                    <a:lnTo>
                      <a:pt x="2264" y="286"/>
                    </a:lnTo>
                    <a:lnTo>
                      <a:pt x="2256" y="286"/>
                    </a:lnTo>
                    <a:lnTo>
                      <a:pt x="2256" y="280"/>
                    </a:lnTo>
                    <a:lnTo>
                      <a:pt x="2254" y="278"/>
                    </a:lnTo>
                    <a:lnTo>
                      <a:pt x="2248" y="278"/>
                    </a:lnTo>
                    <a:lnTo>
                      <a:pt x="2248" y="272"/>
                    </a:lnTo>
                    <a:lnTo>
                      <a:pt x="2244" y="272"/>
                    </a:lnTo>
                    <a:lnTo>
                      <a:pt x="2238" y="270"/>
                    </a:lnTo>
                    <a:lnTo>
                      <a:pt x="2234" y="262"/>
                    </a:lnTo>
                    <a:lnTo>
                      <a:pt x="2230" y="260"/>
                    </a:lnTo>
                    <a:lnTo>
                      <a:pt x="2228" y="258"/>
                    </a:lnTo>
                    <a:lnTo>
                      <a:pt x="2222" y="258"/>
                    </a:lnTo>
                    <a:lnTo>
                      <a:pt x="2218" y="258"/>
                    </a:lnTo>
                    <a:lnTo>
                      <a:pt x="2202" y="244"/>
                    </a:lnTo>
                    <a:lnTo>
                      <a:pt x="2202" y="240"/>
                    </a:lnTo>
                    <a:lnTo>
                      <a:pt x="2200" y="238"/>
                    </a:lnTo>
                    <a:lnTo>
                      <a:pt x="2192" y="234"/>
                    </a:lnTo>
                    <a:lnTo>
                      <a:pt x="2186" y="234"/>
                    </a:lnTo>
                    <a:lnTo>
                      <a:pt x="2176" y="238"/>
                    </a:lnTo>
                    <a:lnTo>
                      <a:pt x="2174" y="234"/>
                    </a:lnTo>
                    <a:lnTo>
                      <a:pt x="2172" y="232"/>
                    </a:lnTo>
                    <a:lnTo>
                      <a:pt x="2166" y="226"/>
                    </a:lnTo>
                    <a:lnTo>
                      <a:pt x="2162" y="224"/>
                    </a:lnTo>
                    <a:lnTo>
                      <a:pt x="2154" y="224"/>
                    </a:lnTo>
                    <a:lnTo>
                      <a:pt x="2148" y="216"/>
                    </a:lnTo>
                    <a:lnTo>
                      <a:pt x="2140" y="216"/>
                    </a:lnTo>
                    <a:lnTo>
                      <a:pt x="2130" y="216"/>
                    </a:lnTo>
                    <a:lnTo>
                      <a:pt x="2110" y="220"/>
                    </a:lnTo>
                    <a:lnTo>
                      <a:pt x="2108" y="214"/>
                    </a:lnTo>
                    <a:lnTo>
                      <a:pt x="2100" y="216"/>
                    </a:lnTo>
                    <a:lnTo>
                      <a:pt x="2094" y="216"/>
                    </a:lnTo>
                    <a:lnTo>
                      <a:pt x="2090" y="216"/>
                    </a:lnTo>
                    <a:lnTo>
                      <a:pt x="2084" y="214"/>
                    </a:lnTo>
                    <a:lnTo>
                      <a:pt x="2082" y="212"/>
                    </a:lnTo>
                    <a:lnTo>
                      <a:pt x="2080" y="226"/>
                    </a:lnTo>
                    <a:lnTo>
                      <a:pt x="2084" y="230"/>
                    </a:lnTo>
                    <a:lnTo>
                      <a:pt x="2090" y="232"/>
                    </a:lnTo>
                    <a:lnTo>
                      <a:pt x="2088" y="234"/>
                    </a:lnTo>
                    <a:lnTo>
                      <a:pt x="2088" y="238"/>
                    </a:lnTo>
                    <a:lnTo>
                      <a:pt x="2090" y="244"/>
                    </a:lnTo>
                    <a:lnTo>
                      <a:pt x="2084" y="244"/>
                    </a:lnTo>
                    <a:lnTo>
                      <a:pt x="2076" y="256"/>
                    </a:lnTo>
                    <a:lnTo>
                      <a:pt x="2072" y="252"/>
                    </a:lnTo>
                    <a:lnTo>
                      <a:pt x="2070" y="258"/>
                    </a:lnTo>
                    <a:lnTo>
                      <a:pt x="2056" y="258"/>
                    </a:lnTo>
                    <a:lnTo>
                      <a:pt x="2056" y="250"/>
                    </a:lnTo>
                    <a:lnTo>
                      <a:pt x="2056" y="242"/>
                    </a:lnTo>
                    <a:lnTo>
                      <a:pt x="2048" y="240"/>
                    </a:lnTo>
                    <a:lnTo>
                      <a:pt x="2048" y="238"/>
                    </a:lnTo>
                    <a:lnTo>
                      <a:pt x="2048" y="234"/>
                    </a:lnTo>
                    <a:lnTo>
                      <a:pt x="2048" y="226"/>
                    </a:lnTo>
                    <a:lnTo>
                      <a:pt x="2040" y="234"/>
                    </a:lnTo>
                    <a:lnTo>
                      <a:pt x="2030" y="238"/>
                    </a:lnTo>
                    <a:lnTo>
                      <a:pt x="2026" y="238"/>
                    </a:lnTo>
                    <a:lnTo>
                      <a:pt x="2026" y="234"/>
                    </a:lnTo>
                    <a:lnTo>
                      <a:pt x="2026" y="232"/>
                    </a:lnTo>
                    <a:lnTo>
                      <a:pt x="2016" y="230"/>
                    </a:lnTo>
                    <a:lnTo>
                      <a:pt x="2010" y="230"/>
                    </a:lnTo>
                    <a:lnTo>
                      <a:pt x="2002" y="230"/>
                    </a:lnTo>
                    <a:lnTo>
                      <a:pt x="2000" y="232"/>
                    </a:lnTo>
                    <a:lnTo>
                      <a:pt x="1998" y="234"/>
                    </a:lnTo>
                    <a:lnTo>
                      <a:pt x="1994" y="232"/>
                    </a:lnTo>
                    <a:lnTo>
                      <a:pt x="1994" y="226"/>
                    </a:lnTo>
                    <a:lnTo>
                      <a:pt x="1974" y="230"/>
                    </a:lnTo>
                    <a:lnTo>
                      <a:pt x="1958" y="230"/>
                    </a:lnTo>
                    <a:lnTo>
                      <a:pt x="1954" y="232"/>
                    </a:lnTo>
                    <a:lnTo>
                      <a:pt x="1948" y="238"/>
                    </a:lnTo>
                    <a:lnTo>
                      <a:pt x="1946" y="244"/>
                    </a:lnTo>
                    <a:lnTo>
                      <a:pt x="1944" y="252"/>
                    </a:lnTo>
                    <a:lnTo>
                      <a:pt x="1936" y="232"/>
                    </a:lnTo>
                    <a:lnTo>
                      <a:pt x="1930" y="232"/>
                    </a:lnTo>
                    <a:lnTo>
                      <a:pt x="1928" y="230"/>
                    </a:lnTo>
                    <a:lnTo>
                      <a:pt x="1928" y="224"/>
                    </a:lnTo>
                    <a:lnTo>
                      <a:pt x="1930" y="222"/>
                    </a:lnTo>
                    <a:lnTo>
                      <a:pt x="1928" y="220"/>
                    </a:lnTo>
                    <a:lnTo>
                      <a:pt x="1930" y="220"/>
                    </a:lnTo>
                    <a:lnTo>
                      <a:pt x="1934" y="216"/>
                    </a:lnTo>
                    <a:lnTo>
                      <a:pt x="1918" y="208"/>
                    </a:lnTo>
                    <a:lnTo>
                      <a:pt x="1916" y="202"/>
                    </a:lnTo>
                    <a:lnTo>
                      <a:pt x="1910" y="198"/>
                    </a:lnTo>
                    <a:lnTo>
                      <a:pt x="1902" y="198"/>
                    </a:lnTo>
                    <a:lnTo>
                      <a:pt x="1898" y="194"/>
                    </a:lnTo>
                    <a:lnTo>
                      <a:pt x="1876" y="202"/>
                    </a:lnTo>
                    <a:lnTo>
                      <a:pt x="1874" y="198"/>
                    </a:lnTo>
                    <a:lnTo>
                      <a:pt x="1872" y="196"/>
                    </a:lnTo>
                    <a:lnTo>
                      <a:pt x="1852" y="196"/>
                    </a:lnTo>
                    <a:lnTo>
                      <a:pt x="1846" y="202"/>
                    </a:lnTo>
                    <a:lnTo>
                      <a:pt x="1838" y="202"/>
                    </a:lnTo>
                    <a:lnTo>
                      <a:pt x="1836" y="202"/>
                    </a:lnTo>
                    <a:lnTo>
                      <a:pt x="1826" y="198"/>
                    </a:lnTo>
                    <a:lnTo>
                      <a:pt x="1820" y="204"/>
                    </a:lnTo>
                    <a:lnTo>
                      <a:pt x="1806" y="206"/>
                    </a:lnTo>
                    <a:lnTo>
                      <a:pt x="1788" y="206"/>
                    </a:lnTo>
                    <a:lnTo>
                      <a:pt x="1762" y="204"/>
                    </a:lnTo>
                    <a:lnTo>
                      <a:pt x="1764" y="202"/>
                    </a:lnTo>
                    <a:lnTo>
                      <a:pt x="1766" y="198"/>
                    </a:lnTo>
                    <a:lnTo>
                      <a:pt x="1770" y="202"/>
                    </a:lnTo>
                    <a:lnTo>
                      <a:pt x="1772" y="202"/>
                    </a:lnTo>
                    <a:lnTo>
                      <a:pt x="1776" y="202"/>
                    </a:lnTo>
                    <a:lnTo>
                      <a:pt x="1792" y="186"/>
                    </a:lnTo>
                    <a:lnTo>
                      <a:pt x="1794" y="178"/>
                    </a:lnTo>
                    <a:lnTo>
                      <a:pt x="1790" y="180"/>
                    </a:lnTo>
                    <a:lnTo>
                      <a:pt x="1782" y="188"/>
                    </a:lnTo>
                    <a:lnTo>
                      <a:pt x="1782" y="190"/>
                    </a:lnTo>
                    <a:lnTo>
                      <a:pt x="1780" y="190"/>
                    </a:lnTo>
                    <a:lnTo>
                      <a:pt x="1776" y="190"/>
                    </a:lnTo>
                    <a:lnTo>
                      <a:pt x="1766" y="186"/>
                    </a:lnTo>
                    <a:lnTo>
                      <a:pt x="1766" y="184"/>
                    </a:lnTo>
                    <a:lnTo>
                      <a:pt x="1766" y="180"/>
                    </a:lnTo>
                    <a:lnTo>
                      <a:pt x="1770" y="180"/>
                    </a:lnTo>
                    <a:lnTo>
                      <a:pt x="1772" y="180"/>
                    </a:lnTo>
                    <a:lnTo>
                      <a:pt x="1776" y="184"/>
                    </a:lnTo>
                    <a:lnTo>
                      <a:pt x="1782" y="174"/>
                    </a:lnTo>
                    <a:lnTo>
                      <a:pt x="1770" y="166"/>
                    </a:lnTo>
                    <a:lnTo>
                      <a:pt x="1756" y="160"/>
                    </a:lnTo>
                    <a:lnTo>
                      <a:pt x="1752" y="162"/>
                    </a:lnTo>
                    <a:lnTo>
                      <a:pt x="1740" y="162"/>
                    </a:lnTo>
                    <a:lnTo>
                      <a:pt x="1738" y="162"/>
                    </a:lnTo>
                    <a:lnTo>
                      <a:pt x="1734" y="166"/>
                    </a:lnTo>
                    <a:lnTo>
                      <a:pt x="1734" y="174"/>
                    </a:lnTo>
                    <a:lnTo>
                      <a:pt x="1728" y="184"/>
                    </a:lnTo>
                    <a:lnTo>
                      <a:pt x="1724" y="188"/>
                    </a:lnTo>
                    <a:lnTo>
                      <a:pt x="1718" y="190"/>
                    </a:lnTo>
                    <a:lnTo>
                      <a:pt x="1710" y="190"/>
                    </a:lnTo>
                    <a:lnTo>
                      <a:pt x="1708" y="190"/>
                    </a:lnTo>
                    <a:lnTo>
                      <a:pt x="1708" y="188"/>
                    </a:lnTo>
                    <a:lnTo>
                      <a:pt x="1716" y="184"/>
                    </a:lnTo>
                    <a:lnTo>
                      <a:pt x="1712" y="180"/>
                    </a:lnTo>
                    <a:lnTo>
                      <a:pt x="1710" y="178"/>
                    </a:lnTo>
                    <a:lnTo>
                      <a:pt x="1724" y="170"/>
                    </a:lnTo>
                    <a:lnTo>
                      <a:pt x="1724" y="174"/>
                    </a:lnTo>
                    <a:lnTo>
                      <a:pt x="1728" y="176"/>
                    </a:lnTo>
                    <a:lnTo>
                      <a:pt x="1728" y="174"/>
                    </a:lnTo>
                    <a:lnTo>
                      <a:pt x="1728" y="170"/>
                    </a:lnTo>
                    <a:lnTo>
                      <a:pt x="1730" y="166"/>
                    </a:lnTo>
                    <a:lnTo>
                      <a:pt x="1700" y="168"/>
                    </a:lnTo>
                    <a:lnTo>
                      <a:pt x="1698" y="158"/>
                    </a:lnTo>
                    <a:lnTo>
                      <a:pt x="1712" y="158"/>
                    </a:lnTo>
                    <a:lnTo>
                      <a:pt x="1716" y="158"/>
                    </a:lnTo>
                    <a:lnTo>
                      <a:pt x="1708" y="156"/>
                    </a:lnTo>
                    <a:lnTo>
                      <a:pt x="1694" y="152"/>
                    </a:lnTo>
                    <a:lnTo>
                      <a:pt x="1680" y="152"/>
                    </a:lnTo>
                    <a:lnTo>
                      <a:pt x="1666" y="150"/>
                    </a:lnTo>
                    <a:lnTo>
                      <a:pt x="1654" y="148"/>
                    </a:lnTo>
                    <a:lnTo>
                      <a:pt x="1652" y="140"/>
                    </a:lnTo>
                    <a:lnTo>
                      <a:pt x="1646" y="140"/>
                    </a:lnTo>
                    <a:lnTo>
                      <a:pt x="1642" y="140"/>
                    </a:lnTo>
                    <a:lnTo>
                      <a:pt x="1642" y="144"/>
                    </a:lnTo>
                    <a:lnTo>
                      <a:pt x="1646" y="144"/>
                    </a:lnTo>
                    <a:lnTo>
                      <a:pt x="1646" y="148"/>
                    </a:lnTo>
                    <a:lnTo>
                      <a:pt x="1646" y="150"/>
                    </a:lnTo>
                    <a:lnTo>
                      <a:pt x="1648" y="152"/>
                    </a:lnTo>
                    <a:lnTo>
                      <a:pt x="1634" y="152"/>
                    </a:lnTo>
                    <a:lnTo>
                      <a:pt x="1630" y="158"/>
                    </a:lnTo>
                    <a:lnTo>
                      <a:pt x="1634" y="160"/>
                    </a:lnTo>
                    <a:lnTo>
                      <a:pt x="1636" y="160"/>
                    </a:lnTo>
                    <a:lnTo>
                      <a:pt x="1636" y="162"/>
                    </a:lnTo>
                    <a:lnTo>
                      <a:pt x="1630" y="162"/>
                    </a:lnTo>
                    <a:lnTo>
                      <a:pt x="1628" y="168"/>
                    </a:lnTo>
                    <a:lnTo>
                      <a:pt x="1628" y="174"/>
                    </a:lnTo>
                    <a:lnTo>
                      <a:pt x="1630" y="174"/>
                    </a:lnTo>
                    <a:lnTo>
                      <a:pt x="1634" y="178"/>
                    </a:lnTo>
                    <a:lnTo>
                      <a:pt x="1636" y="180"/>
                    </a:lnTo>
                    <a:lnTo>
                      <a:pt x="1636" y="184"/>
                    </a:lnTo>
                    <a:lnTo>
                      <a:pt x="1634" y="186"/>
                    </a:lnTo>
                    <a:lnTo>
                      <a:pt x="1626" y="188"/>
                    </a:lnTo>
                    <a:lnTo>
                      <a:pt x="1624" y="188"/>
                    </a:lnTo>
                    <a:lnTo>
                      <a:pt x="1620" y="188"/>
                    </a:lnTo>
                    <a:lnTo>
                      <a:pt x="1620" y="178"/>
                    </a:lnTo>
                    <a:lnTo>
                      <a:pt x="1612" y="178"/>
                    </a:lnTo>
                    <a:lnTo>
                      <a:pt x="1610" y="180"/>
                    </a:lnTo>
                    <a:lnTo>
                      <a:pt x="1610" y="186"/>
                    </a:lnTo>
                    <a:lnTo>
                      <a:pt x="1608" y="194"/>
                    </a:lnTo>
                    <a:lnTo>
                      <a:pt x="1606" y="194"/>
                    </a:lnTo>
                    <a:lnTo>
                      <a:pt x="1600" y="194"/>
                    </a:lnTo>
                    <a:lnTo>
                      <a:pt x="1594" y="194"/>
                    </a:lnTo>
                    <a:lnTo>
                      <a:pt x="1590" y="188"/>
                    </a:lnTo>
                    <a:lnTo>
                      <a:pt x="1584" y="184"/>
                    </a:lnTo>
                    <a:lnTo>
                      <a:pt x="1576" y="180"/>
                    </a:lnTo>
                    <a:lnTo>
                      <a:pt x="1566" y="178"/>
                    </a:lnTo>
                    <a:lnTo>
                      <a:pt x="1566" y="176"/>
                    </a:lnTo>
                    <a:lnTo>
                      <a:pt x="1560" y="176"/>
                    </a:lnTo>
                    <a:lnTo>
                      <a:pt x="1548" y="184"/>
                    </a:lnTo>
                    <a:lnTo>
                      <a:pt x="1542" y="186"/>
                    </a:lnTo>
                    <a:lnTo>
                      <a:pt x="1534" y="188"/>
                    </a:lnTo>
                    <a:lnTo>
                      <a:pt x="1534" y="184"/>
                    </a:lnTo>
                    <a:lnTo>
                      <a:pt x="1536" y="184"/>
                    </a:lnTo>
                    <a:lnTo>
                      <a:pt x="1536" y="180"/>
                    </a:lnTo>
                    <a:lnTo>
                      <a:pt x="1536" y="176"/>
                    </a:lnTo>
                    <a:lnTo>
                      <a:pt x="1534" y="176"/>
                    </a:lnTo>
                    <a:lnTo>
                      <a:pt x="1528" y="168"/>
                    </a:lnTo>
                    <a:lnTo>
                      <a:pt x="1524" y="190"/>
                    </a:lnTo>
                    <a:lnTo>
                      <a:pt x="1518" y="204"/>
                    </a:lnTo>
                    <a:lnTo>
                      <a:pt x="1516" y="208"/>
                    </a:lnTo>
                    <a:lnTo>
                      <a:pt x="1512" y="212"/>
                    </a:lnTo>
                    <a:lnTo>
                      <a:pt x="1508" y="212"/>
                    </a:lnTo>
                    <a:lnTo>
                      <a:pt x="1506" y="206"/>
                    </a:lnTo>
                    <a:lnTo>
                      <a:pt x="1508" y="202"/>
                    </a:lnTo>
                    <a:lnTo>
                      <a:pt x="1510" y="202"/>
                    </a:lnTo>
                    <a:lnTo>
                      <a:pt x="1510" y="196"/>
                    </a:lnTo>
                    <a:lnTo>
                      <a:pt x="1508" y="196"/>
                    </a:lnTo>
                    <a:lnTo>
                      <a:pt x="1508" y="198"/>
                    </a:lnTo>
                    <a:lnTo>
                      <a:pt x="1506" y="198"/>
                    </a:lnTo>
                    <a:lnTo>
                      <a:pt x="1502" y="198"/>
                    </a:lnTo>
                    <a:lnTo>
                      <a:pt x="1498" y="194"/>
                    </a:lnTo>
                    <a:lnTo>
                      <a:pt x="1488" y="194"/>
                    </a:lnTo>
                    <a:lnTo>
                      <a:pt x="1480" y="184"/>
                    </a:lnTo>
                    <a:lnTo>
                      <a:pt x="1474" y="186"/>
                    </a:lnTo>
                    <a:lnTo>
                      <a:pt x="1472" y="186"/>
                    </a:lnTo>
                    <a:lnTo>
                      <a:pt x="1472" y="178"/>
                    </a:lnTo>
                    <a:lnTo>
                      <a:pt x="1480" y="178"/>
                    </a:lnTo>
                    <a:lnTo>
                      <a:pt x="1480" y="176"/>
                    </a:lnTo>
                    <a:lnTo>
                      <a:pt x="1476" y="176"/>
                    </a:lnTo>
                    <a:lnTo>
                      <a:pt x="1474" y="176"/>
                    </a:lnTo>
                    <a:lnTo>
                      <a:pt x="1466" y="176"/>
                    </a:lnTo>
                    <a:lnTo>
                      <a:pt x="1464" y="168"/>
                    </a:lnTo>
                    <a:lnTo>
                      <a:pt x="1456" y="162"/>
                    </a:lnTo>
                    <a:lnTo>
                      <a:pt x="1446" y="158"/>
                    </a:lnTo>
                    <a:lnTo>
                      <a:pt x="1444" y="170"/>
                    </a:lnTo>
                    <a:lnTo>
                      <a:pt x="1446" y="170"/>
                    </a:lnTo>
                    <a:lnTo>
                      <a:pt x="1448" y="170"/>
                    </a:lnTo>
                    <a:lnTo>
                      <a:pt x="1446" y="174"/>
                    </a:lnTo>
                    <a:lnTo>
                      <a:pt x="1444" y="176"/>
                    </a:lnTo>
                    <a:lnTo>
                      <a:pt x="1444" y="170"/>
                    </a:lnTo>
                    <a:lnTo>
                      <a:pt x="1442" y="168"/>
                    </a:lnTo>
                    <a:lnTo>
                      <a:pt x="1442" y="166"/>
                    </a:lnTo>
                    <a:lnTo>
                      <a:pt x="1444" y="158"/>
                    </a:lnTo>
                    <a:lnTo>
                      <a:pt x="1444" y="156"/>
                    </a:lnTo>
                    <a:lnTo>
                      <a:pt x="1442" y="156"/>
                    </a:lnTo>
                    <a:lnTo>
                      <a:pt x="1438" y="156"/>
                    </a:lnTo>
                    <a:lnTo>
                      <a:pt x="1438" y="160"/>
                    </a:lnTo>
                    <a:lnTo>
                      <a:pt x="1434" y="160"/>
                    </a:lnTo>
                    <a:lnTo>
                      <a:pt x="1434" y="156"/>
                    </a:lnTo>
                    <a:lnTo>
                      <a:pt x="1434" y="152"/>
                    </a:lnTo>
                    <a:lnTo>
                      <a:pt x="1428" y="152"/>
                    </a:lnTo>
                    <a:lnTo>
                      <a:pt x="1424" y="152"/>
                    </a:lnTo>
                    <a:lnTo>
                      <a:pt x="1418" y="158"/>
                    </a:lnTo>
                    <a:lnTo>
                      <a:pt x="1416" y="152"/>
                    </a:lnTo>
                    <a:lnTo>
                      <a:pt x="1412" y="150"/>
                    </a:lnTo>
                    <a:lnTo>
                      <a:pt x="1416" y="150"/>
                    </a:lnTo>
                    <a:lnTo>
                      <a:pt x="1412" y="148"/>
                    </a:lnTo>
                    <a:lnTo>
                      <a:pt x="1410" y="144"/>
                    </a:lnTo>
                    <a:lnTo>
                      <a:pt x="1412" y="142"/>
                    </a:lnTo>
                    <a:lnTo>
                      <a:pt x="1412" y="140"/>
                    </a:lnTo>
                    <a:lnTo>
                      <a:pt x="1420" y="138"/>
                    </a:lnTo>
                    <a:lnTo>
                      <a:pt x="1428" y="134"/>
                    </a:lnTo>
                    <a:lnTo>
                      <a:pt x="1434" y="126"/>
                    </a:lnTo>
                    <a:lnTo>
                      <a:pt x="1438" y="122"/>
                    </a:lnTo>
                    <a:lnTo>
                      <a:pt x="1428" y="120"/>
                    </a:lnTo>
                    <a:lnTo>
                      <a:pt x="1424" y="116"/>
                    </a:lnTo>
                    <a:lnTo>
                      <a:pt x="1418" y="112"/>
                    </a:lnTo>
                    <a:lnTo>
                      <a:pt x="1410" y="106"/>
                    </a:lnTo>
                    <a:lnTo>
                      <a:pt x="1406" y="106"/>
                    </a:lnTo>
                    <a:lnTo>
                      <a:pt x="1400" y="110"/>
                    </a:lnTo>
                    <a:lnTo>
                      <a:pt x="1392" y="112"/>
                    </a:lnTo>
                    <a:lnTo>
                      <a:pt x="1390" y="112"/>
                    </a:lnTo>
                    <a:lnTo>
                      <a:pt x="1388" y="112"/>
                    </a:lnTo>
                    <a:lnTo>
                      <a:pt x="1384" y="122"/>
                    </a:lnTo>
                    <a:lnTo>
                      <a:pt x="1388" y="124"/>
                    </a:lnTo>
                    <a:lnTo>
                      <a:pt x="1392" y="126"/>
                    </a:lnTo>
                    <a:lnTo>
                      <a:pt x="1392" y="132"/>
                    </a:lnTo>
                    <a:lnTo>
                      <a:pt x="1400" y="134"/>
                    </a:lnTo>
                    <a:lnTo>
                      <a:pt x="1408" y="134"/>
                    </a:lnTo>
                    <a:lnTo>
                      <a:pt x="1406" y="138"/>
                    </a:lnTo>
                    <a:lnTo>
                      <a:pt x="1406" y="140"/>
                    </a:lnTo>
                    <a:lnTo>
                      <a:pt x="1402" y="140"/>
                    </a:lnTo>
                    <a:lnTo>
                      <a:pt x="1406" y="142"/>
                    </a:lnTo>
                    <a:lnTo>
                      <a:pt x="1406" y="144"/>
                    </a:lnTo>
                    <a:lnTo>
                      <a:pt x="1402" y="144"/>
                    </a:lnTo>
                    <a:lnTo>
                      <a:pt x="1394" y="142"/>
                    </a:lnTo>
                    <a:lnTo>
                      <a:pt x="1398" y="150"/>
                    </a:lnTo>
                    <a:lnTo>
                      <a:pt x="1390" y="150"/>
                    </a:lnTo>
                    <a:lnTo>
                      <a:pt x="1382" y="148"/>
                    </a:lnTo>
                    <a:lnTo>
                      <a:pt x="1374" y="142"/>
                    </a:lnTo>
                    <a:lnTo>
                      <a:pt x="1366" y="140"/>
                    </a:lnTo>
                    <a:lnTo>
                      <a:pt x="1360" y="140"/>
                    </a:lnTo>
                    <a:lnTo>
                      <a:pt x="1354" y="142"/>
                    </a:lnTo>
                    <a:lnTo>
                      <a:pt x="1346" y="142"/>
                    </a:lnTo>
                    <a:lnTo>
                      <a:pt x="1342" y="142"/>
                    </a:lnTo>
                    <a:lnTo>
                      <a:pt x="1338" y="140"/>
                    </a:lnTo>
                    <a:lnTo>
                      <a:pt x="1324" y="138"/>
                    </a:lnTo>
                    <a:lnTo>
                      <a:pt x="1320" y="134"/>
                    </a:lnTo>
                    <a:lnTo>
                      <a:pt x="1318" y="132"/>
                    </a:lnTo>
                    <a:lnTo>
                      <a:pt x="1318" y="130"/>
                    </a:lnTo>
                    <a:lnTo>
                      <a:pt x="1320" y="124"/>
                    </a:lnTo>
                    <a:lnTo>
                      <a:pt x="1320" y="122"/>
                    </a:lnTo>
                    <a:lnTo>
                      <a:pt x="1318" y="116"/>
                    </a:lnTo>
                    <a:lnTo>
                      <a:pt x="1308" y="116"/>
                    </a:lnTo>
                    <a:lnTo>
                      <a:pt x="1296" y="120"/>
                    </a:lnTo>
                    <a:lnTo>
                      <a:pt x="1292" y="114"/>
                    </a:lnTo>
                    <a:lnTo>
                      <a:pt x="1290" y="114"/>
                    </a:lnTo>
                    <a:lnTo>
                      <a:pt x="1284" y="116"/>
                    </a:lnTo>
                    <a:lnTo>
                      <a:pt x="1278" y="112"/>
                    </a:lnTo>
                    <a:lnTo>
                      <a:pt x="1270" y="114"/>
                    </a:lnTo>
                    <a:lnTo>
                      <a:pt x="1260" y="120"/>
                    </a:lnTo>
                    <a:lnTo>
                      <a:pt x="1252" y="124"/>
                    </a:lnTo>
                    <a:lnTo>
                      <a:pt x="1246" y="130"/>
                    </a:lnTo>
                    <a:lnTo>
                      <a:pt x="1246" y="138"/>
                    </a:lnTo>
                    <a:lnTo>
                      <a:pt x="1244" y="138"/>
                    </a:lnTo>
                    <a:lnTo>
                      <a:pt x="1244" y="134"/>
                    </a:lnTo>
                    <a:lnTo>
                      <a:pt x="1244" y="130"/>
                    </a:lnTo>
                    <a:lnTo>
                      <a:pt x="1244" y="120"/>
                    </a:lnTo>
                    <a:lnTo>
                      <a:pt x="1242" y="120"/>
                    </a:lnTo>
                    <a:lnTo>
                      <a:pt x="1238" y="116"/>
                    </a:lnTo>
                    <a:lnTo>
                      <a:pt x="1236" y="116"/>
                    </a:lnTo>
                    <a:lnTo>
                      <a:pt x="1236" y="124"/>
                    </a:lnTo>
                    <a:lnTo>
                      <a:pt x="1220" y="122"/>
                    </a:lnTo>
                    <a:lnTo>
                      <a:pt x="1216" y="120"/>
                    </a:lnTo>
                    <a:lnTo>
                      <a:pt x="1212" y="112"/>
                    </a:lnTo>
                    <a:lnTo>
                      <a:pt x="1212" y="114"/>
                    </a:lnTo>
                    <a:lnTo>
                      <a:pt x="1210" y="120"/>
                    </a:lnTo>
                    <a:lnTo>
                      <a:pt x="1200" y="114"/>
                    </a:lnTo>
                    <a:lnTo>
                      <a:pt x="1196" y="124"/>
                    </a:lnTo>
                    <a:lnTo>
                      <a:pt x="1196" y="130"/>
                    </a:lnTo>
                    <a:lnTo>
                      <a:pt x="1200" y="132"/>
                    </a:lnTo>
                    <a:lnTo>
                      <a:pt x="1200" y="134"/>
                    </a:lnTo>
                    <a:lnTo>
                      <a:pt x="1200" y="138"/>
                    </a:lnTo>
                    <a:lnTo>
                      <a:pt x="1188" y="132"/>
                    </a:lnTo>
                    <a:lnTo>
                      <a:pt x="1190" y="138"/>
                    </a:lnTo>
                    <a:lnTo>
                      <a:pt x="1190" y="140"/>
                    </a:lnTo>
                    <a:lnTo>
                      <a:pt x="1188" y="140"/>
                    </a:lnTo>
                    <a:lnTo>
                      <a:pt x="1180" y="144"/>
                    </a:lnTo>
                    <a:lnTo>
                      <a:pt x="1172" y="144"/>
                    </a:lnTo>
                    <a:lnTo>
                      <a:pt x="1164" y="144"/>
                    </a:lnTo>
                    <a:lnTo>
                      <a:pt x="1154" y="144"/>
                    </a:lnTo>
                    <a:lnTo>
                      <a:pt x="1152" y="152"/>
                    </a:lnTo>
                    <a:lnTo>
                      <a:pt x="1126" y="154"/>
                    </a:lnTo>
                    <a:lnTo>
                      <a:pt x="1138" y="152"/>
                    </a:lnTo>
                    <a:lnTo>
                      <a:pt x="1150" y="148"/>
                    </a:lnTo>
                    <a:lnTo>
                      <a:pt x="1152" y="140"/>
                    </a:lnTo>
                    <a:lnTo>
                      <a:pt x="1160" y="136"/>
                    </a:lnTo>
                    <a:lnTo>
                      <a:pt x="1168" y="136"/>
                    </a:lnTo>
                    <a:lnTo>
                      <a:pt x="1174" y="132"/>
                    </a:lnTo>
                    <a:lnTo>
                      <a:pt x="1182" y="124"/>
                    </a:lnTo>
                    <a:lnTo>
                      <a:pt x="1188" y="114"/>
                    </a:lnTo>
                    <a:lnTo>
                      <a:pt x="1192" y="104"/>
                    </a:lnTo>
                    <a:lnTo>
                      <a:pt x="1226" y="96"/>
                    </a:lnTo>
                    <a:lnTo>
                      <a:pt x="1256" y="86"/>
                    </a:lnTo>
                    <a:lnTo>
                      <a:pt x="1256" y="78"/>
                    </a:lnTo>
                    <a:lnTo>
                      <a:pt x="1254" y="72"/>
                    </a:lnTo>
                    <a:lnTo>
                      <a:pt x="1246" y="68"/>
                    </a:lnTo>
                    <a:lnTo>
                      <a:pt x="1246" y="66"/>
                    </a:lnTo>
                    <a:lnTo>
                      <a:pt x="1254" y="68"/>
                    </a:lnTo>
                    <a:lnTo>
                      <a:pt x="1256" y="66"/>
                    </a:lnTo>
                    <a:lnTo>
                      <a:pt x="1256" y="58"/>
                    </a:lnTo>
                    <a:lnTo>
                      <a:pt x="1250" y="52"/>
                    </a:lnTo>
                    <a:lnTo>
                      <a:pt x="1250" y="48"/>
                    </a:lnTo>
                    <a:lnTo>
                      <a:pt x="1250" y="42"/>
                    </a:lnTo>
                    <a:lnTo>
                      <a:pt x="1246" y="42"/>
                    </a:lnTo>
                    <a:lnTo>
                      <a:pt x="1242" y="42"/>
                    </a:lnTo>
                    <a:lnTo>
                      <a:pt x="1238" y="42"/>
                    </a:lnTo>
                    <a:lnTo>
                      <a:pt x="1236" y="40"/>
                    </a:lnTo>
                    <a:lnTo>
                      <a:pt x="1232" y="32"/>
                    </a:lnTo>
                    <a:lnTo>
                      <a:pt x="1228" y="24"/>
                    </a:lnTo>
                    <a:lnTo>
                      <a:pt x="1224" y="24"/>
                    </a:lnTo>
                    <a:lnTo>
                      <a:pt x="1222" y="22"/>
                    </a:lnTo>
                    <a:lnTo>
                      <a:pt x="1214" y="26"/>
                    </a:lnTo>
                    <a:lnTo>
                      <a:pt x="1206" y="30"/>
                    </a:lnTo>
                    <a:lnTo>
                      <a:pt x="1204" y="24"/>
                    </a:lnTo>
                    <a:lnTo>
                      <a:pt x="1196" y="24"/>
                    </a:lnTo>
                    <a:lnTo>
                      <a:pt x="1186" y="26"/>
                    </a:lnTo>
                    <a:lnTo>
                      <a:pt x="1180" y="30"/>
                    </a:lnTo>
                    <a:lnTo>
                      <a:pt x="1174" y="34"/>
                    </a:lnTo>
                    <a:lnTo>
                      <a:pt x="1170" y="40"/>
                    </a:lnTo>
                    <a:lnTo>
                      <a:pt x="1164" y="40"/>
                    </a:lnTo>
                    <a:lnTo>
                      <a:pt x="1160" y="40"/>
                    </a:lnTo>
                    <a:lnTo>
                      <a:pt x="1168" y="24"/>
                    </a:lnTo>
                    <a:lnTo>
                      <a:pt x="1152" y="22"/>
                    </a:lnTo>
                    <a:lnTo>
                      <a:pt x="1136" y="18"/>
                    </a:lnTo>
                    <a:lnTo>
                      <a:pt x="1138" y="14"/>
                    </a:lnTo>
                    <a:lnTo>
                      <a:pt x="1144" y="8"/>
                    </a:lnTo>
                    <a:lnTo>
                      <a:pt x="1132" y="4"/>
                    </a:lnTo>
                    <a:lnTo>
                      <a:pt x="1124" y="0"/>
                    </a:lnTo>
                    <a:lnTo>
                      <a:pt x="1114" y="0"/>
                    </a:lnTo>
                    <a:lnTo>
                      <a:pt x="1114" y="6"/>
                    </a:lnTo>
                    <a:lnTo>
                      <a:pt x="1098" y="6"/>
                    </a:lnTo>
                    <a:lnTo>
                      <a:pt x="1092" y="8"/>
                    </a:lnTo>
                    <a:lnTo>
                      <a:pt x="1088" y="12"/>
                    </a:lnTo>
                    <a:lnTo>
                      <a:pt x="1080" y="18"/>
                    </a:lnTo>
                    <a:lnTo>
                      <a:pt x="1080" y="22"/>
                    </a:lnTo>
                    <a:lnTo>
                      <a:pt x="1074" y="24"/>
                    </a:lnTo>
                    <a:lnTo>
                      <a:pt x="1072" y="24"/>
                    </a:lnTo>
                    <a:lnTo>
                      <a:pt x="1072" y="26"/>
                    </a:lnTo>
                    <a:lnTo>
                      <a:pt x="1072" y="32"/>
                    </a:lnTo>
                    <a:lnTo>
                      <a:pt x="1080" y="40"/>
                    </a:lnTo>
                    <a:lnTo>
                      <a:pt x="1064" y="36"/>
                    </a:lnTo>
                    <a:lnTo>
                      <a:pt x="1044" y="34"/>
                    </a:lnTo>
                    <a:lnTo>
                      <a:pt x="1046" y="42"/>
                    </a:lnTo>
                    <a:lnTo>
                      <a:pt x="1050" y="44"/>
                    </a:lnTo>
                    <a:lnTo>
                      <a:pt x="1042" y="44"/>
                    </a:lnTo>
                    <a:lnTo>
                      <a:pt x="1036" y="48"/>
                    </a:lnTo>
                    <a:lnTo>
                      <a:pt x="1036" y="52"/>
                    </a:lnTo>
                    <a:lnTo>
                      <a:pt x="1024" y="60"/>
                    </a:lnTo>
                    <a:lnTo>
                      <a:pt x="1020" y="60"/>
                    </a:lnTo>
                    <a:lnTo>
                      <a:pt x="1020" y="54"/>
                    </a:lnTo>
                    <a:lnTo>
                      <a:pt x="1016" y="58"/>
                    </a:lnTo>
                    <a:lnTo>
                      <a:pt x="1008" y="60"/>
                    </a:lnTo>
                    <a:lnTo>
                      <a:pt x="1006" y="66"/>
                    </a:lnTo>
                    <a:lnTo>
                      <a:pt x="1004" y="66"/>
                    </a:lnTo>
                    <a:lnTo>
                      <a:pt x="1004" y="62"/>
                    </a:lnTo>
                    <a:lnTo>
                      <a:pt x="1006" y="58"/>
                    </a:lnTo>
                    <a:lnTo>
                      <a:pt x="1014" y="52"/>
                    </a:lnTo>
                    <a:lnTo>
                      <a:pt x="1014" y="50"/>
                    </a:lnTo>
                    <a:lnTo>
                      <a:pt x="1008" y="44"/>
                    </a:lnTo>
                    <a:lnTo>
                      <a:pt x="1006" y="48"/>
                    </a:lnTo>
                    <a:lnTo>
                      <a:pt x="1006" y="50"/>
                    </a:lnTo>
                    <a:lnTo>
                      <a:pt x="974" y="50"/>
                    </a:lnTo>
                    <a:lnTo>
                      <a:pt x="972" y="48"/>
                    </a:lnTo>
                    <a:lnTo>
                      <a:pt x="968" y="48"/>
                    </a:lnTo>
                    <a:lnTo>
                      <a:pt x="968" y="52"/>
                    </a:lnTo>
                    <a:lnTo>
                      <a:pt x="950" y="58"/>
                    </a:lnTo>
                    <a:lnTo>
                      <a:pt x="932" y="60"/>
                    </a:lnTo>
                    <a:lnTo>
                      <a:pt x="920" y="60"/>
                    </a:lnTo>
                    <a:lnTo>
                      <a:pt x="914" y="58"/>
                    </a:lnTo>
                    <a:lnTo>
                      <a:pt x="908" y="62"/>
                    </a:lnTo>
                    <a:lnTo>
                      <a:pt x="902" y="66"/>
                    </a:lnTo>
                    <a:lnTo>
                      <a:pt x="892" y="66"/>
                    </a:lnTo>
                    <a:lnTo>
                      <a:pt x="882" y="66"/>
                    </a:lnTo>
                    <a:lnTo>
                      <a:pt x="886" y="68"/>
                    </a:lnTo>
                    <a:lnTo>
                      <a:pt x="888" y="70"/>
                    </a:lnTo>
                    <a:lnTo>
                      <a:pt x="888" y="72"/>
                    </a:lnTo>
                    <a:lnTo>
                      <a:pt x="882" y="76"/>
                    </a:lnTo>
                    <a:lnTo>
                      <a:pt x="880" y="88"/>
                    </a:lnTo>
                    <a:lnTo>
                      <a:pt x="874" y="80"/>
                    </a:lnTo>
                    <a:lnTo>
                      <a:pt x="868" y="80"/>
                    </a:lnTo>
                    <a:lnTo>
                      <a:pt x="864" y="84"/>
                    </a:lnTo>
                    <a:lnTo>
                      <a:pt x="868" y="86"/>
                    </a:lnTo>
                    <a:lnTo>
                      <a:pt x="872" y="88"/>
                    </a:lnTo>
                    <a:lnTo>
                      <a:pt x="874" y="90"/>
                    </a:lnTo>
                    <a:lnTo>
                      <a:pt x="868" y="94"/>
                    </a:lnTo>
                    <a:lnTo>
                      <a:pt x="874" y="106"/>
                    </a:lnTo>
                    <a:lnTo>
                      <a:pt x="882" y="122"/>
                    </a:lnTo>
                    <a:lnTo>
                      <a:pt x="870" y="122"/>
                    </a:lnTo>
                    <a:lnTo>
                      <a:pt x="872" y="116"/>
                    </a:lnTo>
                    <a:lnTo>
                      <a:pt x="872" y="114"/>
                    </a:lnTo>
                    <a:lnTo>
                      <a:pt x="870" y="112"/>
                    </a:lnTo>
                    <a:lnTo>
                      <a:pt x="870" y="108"/>
                    </a:lnTo>
                    <a:lnTo>
                      <a:pt x="864" y="108"/>
                    </a:lnTo>
                    <a:lnTo>
                      <a:pt x="856" y="112"/>
                    </a:lnTo>
                    <a:lnTo>
                      <a:pt x="850" y="114"/>
                    </a:lnTo>
                    <a:lnTo>
                      <a:pt x="842" y="112"/>
                    </a:lnTo>
                    <a:lnTo>
                      <a:pt x="836" y="108"/>
                    </a:lnTo>
                    <a:lnTo>
                      <a:pt x="798" y="116"/>
                    </a:lnTo>
                    <a:lnTo>
                      <a:pt x="790" y="122"/>
                    </a:lnTo>
                    <a:lnTo>
                      <a:pt x="786" y="132"/>
                    </a:lnTo>
                    <a:lnTo>
                      <a:pt x="786" y="144"/>
                    </a:lnTo>
                    <a:lnTo>
                      <a:pt x="790" y="158"/>
                    </a:lnTo>
                    <a:lnTo>
                      <a:pt x="796" y="160"/>
                    </a:lnTo>
                    <a:lnTo>
                      <a:pt x="800" y="162"/>
                    </a:lnTo>
                    <a:lnTo>
                      <a:pt x="806" y="162"/>
                    </a:lnTo>
                    <a:lnTo>
                      <a:pt x="808" y="160"/>
                    </a:lnTo>
                    <a:lnTo>
                      <a:pt x="810" y="166"/>
                    </a:lnTo>
                    <a:lnTo>
                      <a:pt x="816" y="170"/>
                    </a:lnTo>
                    <a:lnTo>
                      <a:pt x="826" y="176"/>
                    </a:lnTo>
                    <a:lnTo>
                      <a:pt x="824" y="186"/>
                    </a:lnTo>
                    <a:lnTo>
                      <a:pt x="820" y="202"/>
                    </a:lnTo>
                    <a:lnTo>
                      <a:pt x="824" y="204"/>
                    </a:lnTo>
                    <a:lnTo>
                      <a:pt x="824" y="208"/>
                    </a:lnTo>
                    <a:lnTo>
                      <a:pt x="826" y="208"/>
                    </a:lnTo>
                    <a:lnTo>
                      <a:pt x="826" y="212"/>
                    </a:lnTo>
                    <a:lnTo>
                      <a:pt x="824" y="214"/>
                    </a:lnTo>
                    <a:lnTo>
                      <a:pt x="818" y="214"/>
                    </a:lnTo>
                    <a:lnTo>
                      <a:pt x="816" y="214"/>
                    </a:lnTo>
                    <a:lnTo>
                      <a:pt x="816" y="222"/>
                    </a:lnTo>
                    <a:lnTo>
                      <a:pt x="828" y="230"/>
                    </a:lnTo>
                    <a:lnTo>
                      <a:pt x="832" y="230"/>
                    </a:lnTo>
                    <a:lnTo>
                      <a:pt x="834" y="230"/>
                    </a:lnTo>
                    <a:lnTo>
                      <a:pt x="836" y="226"/>
                    </a:lnTo>
                    <a:lnTo>
                      <a:pt x="842" y="226"/>
                    </a:lnTo>
                    <a:lnTo>
                      <a:pt x="846" y="226"/>
                    </a:lnTo>
                    <a:lnTo>
                      <a:pt x="852" y="230"/>
                    </a:lnTo>
                    <a:lnTo>
                      <a:pt x="854" y="242"/>
                    </a:lnTo>
                    <a:lnTo>
                      <a:pt x="852" y="242"/>
                    </a:lnTo>
                    <a:lnTo>
                      <a:pt x="850" y="232"/>
                    </a:lnTo>
                    <a:lnTo>
                      <a:pt x="816" y="232"/>
                    </a:lnTo>
                    <a:lnTo>
                      <a:pt x="816" y="224"/>
                    </a:lnTo>
                    <a:lnTo>
                      <a:pt x="808" y="220"/>
                    </a:lnTo>
                    <a:lnTo>
                      <a:pt x="806" y="216"/>
                    </a:lnTo>
                    <a:lnTo>
                      <a:pt x="806" y="220"/>
                    </a:lnTo>
                    <a:lnTo>
                      <a:pt x="802" y="220"/>
                    </a:lnTo>
                    <a:lnTo>
                      <a:pt x="802" y="222"/>
                    </a:lnTo>
                    <a:lnTo>
                      <a:pt x="800" y="224"/>
                    </a:lnTo>
                    <a:lnTo>
                      <a:pt x="798" y="224"/>
                    </a:lnTo>
                    <a:lnTo>
                      <a:pt x="802" y="198"/>
                    </a:lnTo>
                    <a:lnTo>
                      <a:pt x="808" y="188"/>
                    </a:lnTo>
                    <a:lnTo>
                      <a:pt x="816" y="176"/>
                    </a:lnTo>
                    <a:lnTo>
                      <a:pt x="790" y="172"/>
                    </a:lnTo>
                    <a:lnTo>
                      <a:pt x="792" y="176"/>
                    </a:lnTo>
                    <a:lnTo>
                      <a:pt x="788" y="176"/>
                    </a:lnTo>
                    <a:lnTo>
                      <a:pt x="782" y="162"/>
                    </a:lnTo>
                    <a:lnTo>
                      <a:pt x="780" y="162"/>
                    </a:lnTo>
                    <a:lnTo>
                      <a:pt x="778" y="166"/>
                    </a:lnTo>
                    <a:lnTo>
                      <a:pt x="772" y="160"/>
                    </a:lnTo>
                    <a:lnTo>
                      <a:pt x="760" y="158"/>
                    </a:lnTo>
                    <a:lnTo>
                      <a:pt x="752" y="158"/>
                    </a:lnTo>
                    <a:lnTo>
                      <a:pt x="746" y="160"/>
                    </a:lnTo>
                    <a:lnTo>
                      <a:pt x="738" y="166"/>
                    </a:lnTo>
                    <a:lnTo>
                      <a:pt x="742" y="168"/>
                    </a:lnTo>
                    <a:lnTo>
                      <a:pt x="746" y="168"/>
                    </a:lnTo>
                    <a:lnTo>
                      <a:pt x="750" y="172"/>
                    </a:lnTo>
                    <a:lnTo>
                      <a:pt x="746" y="176"/>
                    </a:lnTo>
                    <a:lnTo>
                      <a:pt x="746" y="178"/>
                    </a:lnTo>
                    <a:lnTo>
                      <a:pt x="742" y="178"/>
                    </a:lnTo>
                    <a:lnTo>
                      <a:pt x="738" y="178"/>
                    </a:lnTo>
                    <a:lnTo>
                      <a:pt x="738" y="176"/>
                    </a:lnTo>
                    <a:lnTo>
                      <a:pt x="732" y="172"/>
                    </a:lnTo>
                    <a:lnTo>
                      <a:pt x="724" y="172"/>
                    </a:lnTo>
                    <a:lnTo>
                      <a:pt x="716" y="184"/>
                    </a:lnTo>
                    <a:lnTo>
                      <a:pt x="724" y="184"/>
                    </a:lnTo>
                    <a:lnTo>
                      <a:pt x="736" y="194"/>
                    </a:lnTo>
                    <a:lnTo>
                      <a:pt x="742" y="198"/>
                    </a:lnTo>
                    <a:lnTo>
                      <a:pt x="736" y="202"/>
                    </a:lnTo>
                    <a:lnTo>
                      <a:pt x="724" y="202"/>
                    </a:lnTo>
                    <a:lnTo>
                      <a:pt x="720" y="198"/>
                    </a:lnTo>
                    <a:lnTo>
                      <a:pt x="718" y="196"/>
                    </a:lnTo>
                    <a:lnTo>
                      <a:pt x="714" y="198"/>
                    </a:lnTo>
                    <a:lnTo>
                      <a:pt x="708" y="202"/>
                    </a:lnTo>
                    <a:lnTo>
                      <a:pt x="700" y="194"/>
                    </a:lnTo>
                    <a:lnTo>
                      <a:pt x="700" y="184"/>
                    </a:lnTo>
                    <a:lnTo>
                      <a:pt x="696" y="178"/>
                    </a:lnTo>
                    <a:lnTo>
                      <a:pt x="696" y="172"/>
                    </a:lnTo>
                    <a:lnTo>
                      <a:pt x="698" y="166"/>
                    </a:lnTo>
                    <a:lnTo>
                      <a:pt x="698" y="158"/>
                    </a:lnTo>
                    <a:lnTo>
                      <a:pt x="698" y="150"/>
                    </a:lnTo>
                    <a:lnTo>
                      <a:pt x="690" y="142"/>
                    </a:lnTo>
                    <a:lnTo>
                      <a:pt x="692" y="158"/>
                    </a:lnTo>
                    <a:lnTo>
                      <a:pt x="692" y="166"/>
                    </a:lnTo>
                    <a:lnTo>
                      <a:pt x="692" y="172"/>
                    </a:lnTo>
                    <a:lnTo>
                      <a:pt x="690" y="176"/>
                    </a:lnTo>
                    <a:lnTo>
                      <a:pt x="688" y="178"/>
                    </a:lnTo>
                    <a:lnTo>
                      <a:pt x="680" y="184"/>
                    </a:lnTo>
                    <a:lnTo>
                      <a:pt x="680" y="188"/>
                    </a:lnTo>
                    <a:lnTo>
                      <a:pt x="678" y="194"/>
                    </a:lnTo>
                    <a:lnTo>
                      <a:pt x="678" y="196"/>
                    </a:lnTo>
                    <a:lnTo>
                      <a:pt x="674" y="198"/>
                    </a:lnTo>
                    <a:lnTo>
                      <a:pt x="684" y="212"/>
                    </a:lnTo>
                    <a:lnTo>
                      <a:pt x="684" y="216"/>
                    </a:lnTo>
                    <a:lnTo>
                      <a:pt x="682" y="222"/>
                    </a:lnTo>
                    <a:lnTo>
                      <a:pt x="680" y="226"/>
                    </a:lnTo>
                    <a:lnTo>
                      <a:pt x="682" y="238"/>
                    </a:lnTo>
                    <a:lnTo>
                      <a:pt x="684" y="248"/>
                    </a:lnTo>
                    <a:lnTo>
                      <a:pt x="700" y="244"/>
                    </a:lnTo>
                    <a:lnTo>
                      <a:pt x="706" y="242"/>
                    </a:lnTo>
                    <a:lnTo>
                      <a:pt x="710" y="240"/>
                    </a:lnTo>
                    <a:lnTo>
                      <a:pt x="714" y="242"/>
                    </a:lnTo>
                    <a:lnTo>
                      <a:pt x="718" y="244"/>
                    </a:lnTo>
                    <a:lnTo>
                      <a:pt x="720" y="244"/>
                    </a:lnTo>
                    <a:lnTo>
                      <a:pt x="720" y="242"/>
                    </a:lnTo>
                    <a:lnTo>
                      <a:pt x="724" y="242"/>
                    </a:lnTo>
                    <a:lnTo>
                      <a:pt x="728" y="242"/>
                    </a:lnTo>
                    <a:lnTo>
                      <a:pt x="732" y="244"/>
                    </a:lnTo>
                    <a:lnTo>
                      <a:pt x="738" y="252"/>
                    </a:lnTo>
                    <a:lnTo>
                      <a:pt x="746" y="270"/>
                    </a:lnTo>
                    <a:lnTo>
                      <a:pt x="738" y="278"/>
                    </a:lnTo>
                    <a:lnTo>
                      <a:pt x="738" y="280"/>
                    </a:lnTo>
                    <a:lnTo>
                      <a:pt x="738" y="286"/>
                    </a:lnTo>
                    <a:lnTo>
                      <a:pt x="742" y="288"/>
                    </a:lnTo>
                    <a:lnTo>
                      <a:pt x="744" y="290"/>
                    </a:lnTo>
                    <a:lnTo>
                      <a:pt x="764" y="296"/>
                    </a:lnTo>
                    <a:lnTo>
                      <a:pt x="768" y="298"/>
                    </a:lnTo>
                    <a:lnTo>
                      <a:pt x="754" y="298"/>
                    </a:lnTo>
                    <a:lnTo>
                      <a:pt x="742" y="296"/>
                    </a:lnTo>
                    <a:lnTo>
                      <a:pt x="742" y="302"/>
                    </a:lnTo>
                    <a:lnTo>
                      <a:pt x="738" y="302"/>
                    </a:lnTo>
                    <a:lnTo>
                      <a:pt x="736" y="298"/>
                    </a:lnTo>
                    <a:lnTo>
                      <a:pt x="728" y="296"/>
                    </a:lnTo>
                    <a:lnTo>
                      <a:pt x="732" y="280"/>
                    </a:lnTo>
                    <a:lnTo>
                      <a:pt x="732" y="270"/>
                    </a:lnTo>
                    <a:lnTo>
                      <a:pt x="724" y="248"/>
                    </a:lnTo>
                    <a:lnTo>
                      <a:pt x="702" y="256"/>
                    </a:lnTo>
                    <a:lnTo>
                      <a:pt x="696" y="260"/>
                    </a:lnTo>
                    <a:lnTo>
                      <a:pt x="690" y="262"/>
                    </a:lnTo>
                    <a:lnTo>
                      <a:pt x="690" y="266"/>
                    </a:lnTo>
                    <a:lnTo>
                      <a:pt x="690" y="270"/>
                    </a:lnTo>
                    <a:lnTo>
                      <a:pt x="692" y="270"/>
                    </a:lnTo>
                    <a:lnTo>
                      <a:pt x="692" y="274"/>
                    </a:lnTo>
                    <a:lnTo>
                      <a:pt x="692" y="276"/>
                    </a:lnTo>
                    <a:lnTo>
                      <a:pt x="692" y="280"/>
                    </a:lnTo>
                    <a:lnTo>
                      <a:pt x="688" y="298"/>
                    </a:lnTo>
                    <a:lnTo>
                      <a:pt x="682" y="306"/>
                    </a:lnTo>
                    <a:lnTo>
                      <a:pt x="672" y="312"/>
                    </a:lnTo>
                    <a:lnTo>
                      <a:pt x="660" y="316"/>
                    </a:lnTo>
                    <a:lnTo>
                      <a:pt x="662" y="320"/>
                    </a:lnTo>
                    <a:lnTo>
                      <a:pt x="664" y="322"/>
                    </a:lnTo>
                    <a:lnTo>
                      <a:pt x="668" y="338"/>
                    </a:lnTo>
                    <a:lnTo>
                      <a:pt x="664" y="338"/>
                    </a:lnTo>
                    <a:lnTo>
                      <a:pt x="660" y="338"/>
                    </a:lnTo>
                    <a:lnTo>
                      <a:pt x="654" y="324"/>
                    </a:lnTo>
                    <a:lnTo>
                      <a:pt x="650" y="322"/>
                    </a:lnTo>
                    <a:lnTo>
                      <a:pt x="642" y="324"/>
                    </a:lnTo>
                    <a:lnTo>
                      <a:pt x="636" y="324"/>
                    </a:lnTo>
                    <a:lnTo>
                      <a:pt x="632" y="324"/>
                    </a:lnTo>
                    <a:lnTo>
                      <a:pt x="626" y="322"/>
                    </a:lnTo>
                    <a:lnTo>
                      <a:pt x="624" y="320"/>
                    </a:lnTo>
                    <a:lnTo>
                      <a:pt x="616" y="314"/>
                    </a:lnTo>
                    <a:lnTo>
                      <a:pt x="642" y="314"/>
                    </a:lnTo>
                    <a:lnTo>
                      <a:pt x="646" y="308"/>
                    </a:lnTo>
                    <a:lnTo>
                      <a:pt x="652" y="304"/>
                    </a:lnTo>
                    <a:lnTo>
                      <a:pt x="654" y="304"/>
                    </a:lnTo>
                    <a:lnTo>
                      <a:pt x="656" y="306"/>
                    </a:lnTo>
                    <a:lnTo>
                      <a:pt x="660" y="308"/>
                    </a:lnTo>
                    <a:lnTo>
                      <a:pt x="662" y="306"/>
                    </a:lnTo>
                    <a:lnTo>
                      <a:pt x="664" y="306"/>
                    </a:lnTo>
                    <a:lnTo>
                      <a:pt x="664" y="302"/>
                    </a:lnTo>
                    <a:lnTo>
                      <a:pt x="662" y="298"/>
                    </a:lnTo>
                    <a:lnTo>
                      <a:pt x="674" y="290"/>
                    </a:lnTo>
                    <a:lnTo>
                      <a:pt x="674" y="266"/>
                    </a:lnTo>
                    <a:lnTo>
                      <a:pt x="668" y="258"/>
                    </a:lnTo>
                    <a:lnTo>
                      <a:pt x="662" y="256"/>
                    </a:lnTo>
                    <a:lnTo>
                      <a:pt x="660" y="250"/>
                    </a:lnTo>
                    <a:lnTo>
                      <a:pt x="660" y="240"/>
                    </a:lnTo>
                    <a:lnTo>
                      <a:pt x="662" y="232"/>
                    </a:lnTo>
                    <a:lnTo>
                      <a:pt x="668" y="222"/>
                    </a:lnTo>
                    <a:lnTo>
                      <a:pt x="668" y="214"/>
                    </a:lnTo>
                    <a:lnTo>
                      <a:pt x="662" y="208"/>
                    </a:lnTo>
                    <a:lnTo>
                      <a:pt x="656" y="202"/>
                    </a:lnTo>
                    <a:lnTo>
                      <a:pt x="656" y="196"/>
                    </a:lnTo>
                    <a:lnTo>
                      <a:pt x="654" y="194"/>
                    </a:lnTo>
                    <a:lnTo>
                      <a:pt x="654" y="190"/>
                    </a:lnTo>
                    <a:lnTo>
                      <a:pt x="656" y="186"/>
                    </a:lnTo>
                    <a:lnTo>
                      <a:pt x="662" y="178"/>
                    </a:lnTo>
                    <a:lnTo>
                      <a:pt x="664" y="160"/>
                    </a:lnTo>
                    <a:lnTo>
                      <a:pt x="664" y="150"/>
                    </a:lnTo>
                    <a:lnTo>
                      <a:pt x="662" y="140"/>
                    </a:lnTo>
                    <a:lnTo>
                      <a:pt x="660" y="136"/>
                    </a:lnTo>
                    <a:lnTo>
                      <a:pt x="654" y="136"/>
                    </a:lnTo>
                    <a:lnTo>
                      <a:pt x="642" y="134"/>
                    </a:lnTo>
                    <a:lnTo>
                      <a:pt x="626" y="136"/>
                    </a:lnTo>
                    <a:lnTo>
                      <a:pt x="618" y="140"/>
                    </a:lnTo>
                    <a:lnTo>
                      <a:pt x="616" y="142"/>
                    </a:lnTo>
                    <a:lnTo>
                      <a:pt x="614" y="148"/>
                    </a:lnTo>
                    <a:lnTo>
                      <a:pt x="608" y="158"/>
                    </a:lnTo>
                    <a:lnTo>
                      <a:pt x="602" y="162"/>
                    </a:lnTo>
                    <a:lnTo>
                      <a:pt x="598" y="170"/>
                    </a:lnTo>
                    <a:lnTo>
                      <a:pt x="596" y="176"/>
                    </a:lnTo>
                    <a:lnTo>
                      <a:pt x="590" y="180"/>
                    </a:lnTo>
                    <a:lnTo>
                      <a:pt x="588" y="184"/>
                    </a:lnTo>
                    <a:lnTo>
                      <a:pt x="582" y="184"/>
                    </a:lnTo>
                    <a:lnTo>
                      <a:pt x="584" y="202"/>
                    </a:lnTo>
                    <a:lnTo>
                      <a:pt x="588" y="212"/>
                    </a:lnTo>
                    <a:lnTo>
                      <a:pt x="588" y="216"/>
                    </a:lnTo>
                    <a:lnTo>
                      <a:pt x="580" y="220"/>
                    </a:lnTo>
                    <a:lnTo>
                      <a:pt x="580" y="226"/>
                    </a:lnTo>
                    <a:lnTo>
                      <a:pt x="580" y="232"/>
                    </a:lnTo>
                    <a:lnTo>
                      <a:pt x="596" y="234"/>
                    </a:lnTo>
                    <a:lnTo>
                      <a:pt x="596" y="258"/>
                    </a:lnTo>
                    <a:lnTo>
                      <a:pt x="602" y="256"/>
                    </a:lnTo>
                    <a:lnTo>
                      <a:pt x="598" y="268"/>
                    </a:lnTo>
                    <a:lnTo>
                      <a:pt x="590" y="278"/>
                    </a:lnTo>
                    <a:lnTo>
                      <a:pt x="572" y="252"/>
                    </a:lnTo>
                    <a:lnTo>
                      <a:pt x="570" y="252"/>
                    </a:lnTo>
                    <a:lnTo>
                      <a:pt x="564" y="252"/>
                    </a:lnTo>
                    <a:lnTo>
                      <a:pt x="562" y="250"/>
                    </a:lnTo>
                    <a:lnTo>
                      <a:pt x="562" y="248"/>
                    </a:lnTo>
                    <a:lnTo>
                      <a:pt x="564" y="244"/>
                    </a:lnTo>
                    <a:lnTo>
                      <a:pt x="560" y="244"/>
                    </a:lnTo>
                    <a:lnTo>
                      <a:pt x="554" y="244"/>
                    </a:lnTo>
                    <a:lnTo>
                      <a:pt x="552" y="242"/>
                    </a:lnTo>
                    <a:lnTo>
                      <a:pt x="550" y="248"/>
                    </a:lnTo>
                    <a:lnTo>
                      <a:pt x="550" y="250"/>
                    </a:lnTo>
                    <a:lnTo>
                      <a:pt x="546" y="250"/>
                    </a:lnTo>
                    <a:lnTo>
                      <a:pt x="546" y="248"/>
                    </a:lnTo>
                    <a:lnTo>
                      <a:pt x="546" y="244"/>
                    </a:lnTo>
                    <a:lnTo>
                      <a:pt x="550" y="238"/>
                    </a:lnTo>
                    <a:lnTo>
                      <a:pt x="534" y="234"/>
                    </a:lnTo>
                    <a:lnTo>
                      <a:pt x="520" y="234"/>
                    </a:lnTo>
                    <a:lnTo>
                      <a:pt x="516" y="232"/>
                    </a:lnTo>
                    <a:lnTo>
                      <a:pt x="514" y="230"/>
                    </a:lnTo>
                    <a:lnTo>
                      <a:pt x="510" y="232"/>
                    </a:lnTo>
                    <a:lnTo>
                      <a:pt x="510" y="238"/>
                    </a:lnTo>
                    <a:lnTo>
                      <a:pt x="488" y="234"/>
                    </a:lnTo>
                    <a:lnTo>
                      <a:pt x="488" y="238"/>
                    </a:lnTo>
                    <a:lnTo>
                      <a:pt x="484" y="240"/>
                    </a:lnTo>
                    <a:lnTo>
                      <a:pt x="490" y="250"/>
                    </a:lnTo>
                    <a:lnTo>
                      <a:pt x="490" y="262"/>
                    </a:lnTo>
                    <a:lnTo>
                      <a:pt x="484" y="266"/>
                    </a:lnTo>
                    <a:lnTo>
                      <a:pt x="482" y="262"/>
                    </a:lnTo>
                    <a:lnTo>
                      <a:pt x="480" y="262"/>
                    </a:lnTo>
                    <a:lnTo>
                      <a:pt x="474" y="262"/>
                    </a:lnTo>
                    <a:lnTo>
                      <a:pt x="474" y="276"/>
                    </a:lnTo>
                    <a:lnTo>
                      <a:pt x="466" y="266"/>
                    </a:lnTo>
                    <a:lnTo>
                      <a:pt x="464" y="260"/>
                    </a:lnTo>
                    <a:lnTo>
                      <a:pt x="464" y="258"/>
                    </a:lnTo>
                    <a:lnTo>
                      <a:pt x="466" y="256"/>
                    </a:lnTo>
                    <a:lnTo>
                      <a:pt x="450" y="262"/>
                    </a:lnTo>
                    <a:lnTo>
                      <a:pt x="446" y="260"/>
                    </a:lnTo>
                    <a:lnTo>
                      <a:pt x="444" y="260"/>
                    </a:lnTo>
                    <a:lnTo>
                      <a:pt x="446" y="262"/>
                    </a:lnTo>
                    <a:lnTo>
                      <a:pt x="446" y="266"/>
                    </a:lnTo>
                    <a:lnTo>
                      <a:pt x="438" y="266"/>
                    </a:lnTo>
                    <a:lnTo>
                      <a:pt x="434" y="262"/>
                    </a:lnTo>
                    <a:lnTo>
                      <a:pt x="428" y="260"/>
                    </a:lnTo>
                    <a:lnTo>
                      <a:pt x="420" y="260"/>
                    </a:lnTo>
                    <a:lnTo>
                      <a:pt x="408" y="268"/>
                    </a:lnTo>
                    <a:lnTo>
                      <a:pt x="408" y="276"/>
                    </a:lnTo>
                    <a:lnTo>
                      <a:pt x="406" y="276"/>
                    </a:lnTo>
                    <a:lnTo>
                      <a:pt x="402" y="274"/>
                    </a:lnTo>
                    <a:lnTo>
                      <a:pt x="400" y="268"/>
                    </a:lnTo>
                    <a:lnTo>
                      <a:pt x="398" y="270"/>
                    </a:lnTo>
                    <a:lnTo>
                      <a:pt x="398" y="274"/>
                    </a:lnTo>
                    <a:lnTo>
                      <a:pt x="390" y="274"/>
                    </a:lnTo>
                    <a:lnTo>
                      <a:pt x="380" y="274"/>
                    </a:lnTo>
                    <a:lnTo>
                      <a:pt x="380" y="268"/>
                    </a:lnTo>
                    <a:lnTo>
                      <a:pt x="390" y="268"/>
                    </a:lnTo>
                    <a:lnTo>
                      <a:pt x="392" y="268"/>
                    </a:lnTo>
                    <a:lnTo>
                      <a:pt x="390" y="266"/>
                    </a:lnTo>
                    <a:lnTo>
                      <a:pt x="388" y="266"/>
                    </a:lnTo>
                    <a:lnTo>
                      <a:pt x="388" y="262"/>
                    </a:lnTo>
                    <a:lnTo>
                      <a:pt x="388" y="260"/>
                    </a:lnTo>
                    <a:lnTo>
                      <a:pt x="380" y="258"/>
                    </a:lnTo>
                    <a:lnTo>
                      <a:pt x="382" y="256"/>
                    </a:lnTo>
                    <a:lnTo>
                      <a:pt x="382" y="252"/>
                    </a:lnTo>
                    <a:lnTo>
                      <a:pt x="374" y="258"/>
                    </a:lnTo>
                    <a:lnTo>
                      <a:pt x="370" y="260"/>
                    </a:lnTo>
                    <a:lnTo>
                      <a:pt x="366" y="262"/>
                    </a:lnTo>
                    <a:lnTo>
                      <a:pt x="366" y="268"/>
                    </a:lnTo>
                    <a:lnTo>
                      <a:pt x="364" y="266"/>
                    </a:lnTo>
                    <a:lnTo>
                      <a:pt x="356" y="262"/>
                    </a:lnTo>
                    <a:lnTo>
                      <a:pt x="354" y="268"/>
                    </a:lnTo>
                    <a:lnTo>
                      <a:pt x="346" y="268"/>
                    </a:lnTo>
                    <a:lnTo>
                      <a:pt x="334" y="276"/>
                    </a:lnTo>
                    <a:lnTo>
                      <a:pt x="324" y="280"/>
                    </a:lnTo>
                    <a:lnTo>
                      <a:pt x="318" y="280"/>
                    </a:lnTo>
                    <a:lnTo>
                      <a:pt x="314" y="280"/>
                    </a:lnTo>
                    <a:lnTo>
                      <a:pt x="314" y="286"/>
                    </a:lnTo>
                    <a:lnTo>
                      <a:pt x="308" y="288"/>
                    </a:lnTo>
                    <a:lnTo>
                      <a:pt x="302" y="288"/>
                    </a:lnTo>
                    <a:lnTo>
                      <a:pt x="298" y="312"/>
                    </a:lnTo>
                    <a:lnTo>
                      <a:pt x="296" y="312"/>
                    </a:lnTo>
                    <a:lnTo>
                      <a:pt x="292" y="308"/>
                    </a:lnTo>
                    <a:lnTo>
                      <a:pt x="290" y="316"/>
                    </a:lnTo>
                    <a:lnTo>
                      <a:pt x="280" y="320"/>
                    </a:lnTo>
                    <a:lnTo>
                      <a:pt x="272" y="320"/>
                    </a:lnTo>
                    <a:lnTo>
                      <a:pt x="266" y="308"/>
                    </a:lnTo>
                    <a:lnTo>
                      <a:pt x="264" y="304"/>
                    </a:lnTo>
                    <a:lnTo>
                      <a:pt x="264" y="298"/>
                    </a:lnTo>
                    <a:lnTo>
                      <a:pt x="266" y="296"/>
                    </a:lnTo>
                    <a:lnTo>
                      <a:pt x="270" y="290"/>
                    </a:lnTo>
                    <a:lnTo>
                      <a:pt x="280" y="288"/>
                    </a:lnTo>
                    <a:lnTo>
                      <a:pt x="288" y="288"/>
                    </a:lnTo>
                    <a:lnTo>
                      <a:pt x="280" y="274"/>
                    </a:lnTo>
                    <a:lnTo>
                      <a:pt x="274" y="266"/>
                    </a:lnTo>
                    <a:lnTo>
                      <a:pt x="270" y="262"/>
                    </a:lnTo>
                    <a:lnTo>
                      <a:pt x="262" y="260"/>
                    </a:lnTo>
                    <a:lnTo>
                      <a:pt x="256" y="262"/>
                    </a:lnTo>
                    <a:lnTo>
                      <a:pt x="242" y="256"/>
                    </a:lnTo>
                    <a:lnTo>
                      <a:pt x="246" y="262"/>
                    </a:lnTo>
                    <a:lnTo>
                      <a:pt x="248" y="270"/>
                    </a:lnTo>
                    <a:lnTo>
                      <a:pt x="248" y="278"/>
                    </a:lnTo>
                    <a:lnTo>
                      <a:pt x="242" y="290"/>
                    </a:lnTo>
                    <a:lnTo>
                      <a:pt x="238" y="294"/>
                    </a:lnTo>
                    <a:lnTo>
                      <a:pt x="242" y="296"/>
                    </a:lnTo>
                    <a:lnTo>
                      <a:pt x="244" y="296"/>
                    </a:lnTo>
                    <a:lnTo>
                      <a:pt x="246" y="298"/>
                    </a:lnTo>
                    <a:lnTo>
                      <a:pt x="246" y="304"/>
                    </a:lnTo>
                    <a:lnTo>
                      <a:pt x="242" y="316"/>
                    </a:lnTo>
                    <a:lnTo>
                      <a:pt x="236" y="324"/>
                    </a:lnTo>
                    <a:lnTo>
                      <a:pt x="236" y="326"/>
                    </a:lnTo>
                    <a:lnTo>
                      <a:pt x="236" y="330"/>
                    </a:lnTo>
                    <a:lnTo>
                      <a:pt x="234" y="332"/>
                    </a:lnTo>
                    <a:lnTo>
                      <a:pt x="232" y="324"/>
                    </a:lnTo>
                    <a:lnTo>
                      <a:pt x="226" y="320"/>
                    </a:lnTo>
                    <a:lnTo>
                      <a:pt x="224" y="320"/>
                    </a:lnTo>
                    <a:lnTo>
                      <a:pt x="220" y="320"/>
                    </a:lnTo>
                    <a:lnTo>
                      <a:pt x="218" y="316"/>
                    </a:lnTo>
                    <a:lnTo>
                      <a:pt x="216" y="316"/>
                    </a:lnTo>
                    <a:lnTo>
                      <a:pt x="214" y="316"/>
                    </a:lnTo>
                    <a:lnTo>
                      <a:pt x="188" y="334"/>
                    </a:lnTo>
                    <a:lnTo>
                      <a:pt x="188" y="342"/>
                    </a:lnTo>
                    <a:lnTo>
                      <a:pt x="188" y="350"/>
                    </a:lnTo>
                    <a:lnTo>
                      <a:pt x="198" y="358"/>
                    </a:lnTo>
                    <a:lnTo>
                      <a:pt x="200" y="360"/>
                    </a:lnTo>
                    <a:lnTo>
                      <a:pt x="198" y="362"/>
                    </a:lnTo>
                    <a:lnTo>
                      <a:pt x="192" y="362"/>
                    </a:lnTo>
                    <a:lnTo>
                      <a:pt x="184" y="360"/>
                    </a:lnTo>
                    <a:lnTo>
                      <a:pt x="172" y="356"/>
                    </a:lnTo>
                    <a:lnTo>
                      <a:pt x="172" y="358"/>
                    </a:lnTo>
                    <a:lnTo>
                      <a:pt x="170" y="360"/>
                    </a:lnTo>
                    <a:lnTo>
                      <a:pt x="170" y="358"/>
                    </a:lnTo>
                    <a:lnTo>
                      <a:pt x="170" y="356"/>
                    </a:lnTo>
                    <a:lnTo>
                      <a:pt x="172" y="356"/>
                    </a:lnTo>
                    <a:lnTo>
                      <a:pt x="154" y="342"/>
                    </a:lnTo>
                    <a:lnTo>
                      <a:pt x="152" y="358"/>
                    </a:lnTo>
                    <a:lnTo>
                      <a:pt x="152" y="362"/>
                    </a:lnTo>
                    <a:lnTo>
                      <a:pt x="156" y="368"/>
                    </a:lnTo>
                    <a:lnTo>
                      <a:pt x="162" y="366"/>
                    </a:lnTo>
                    <a:lnTo>
                      <a:pt x="164" y="368"/>
                    </a:lnTo>
                    <a:lnTo>
                      <a:pt x="164" y="376"/>
                    </a:lnTo>
                    <a:lnTo>
                      <a:pt x="164" y="384"/>
                    </a:lnTo>
                    <a:lnTo>
                      <a:pt x="162" y="384"/>
                    </a:lnTo>
                    <a:lnTo>
                      <a:pt x="160" y="386"/>
                    </a:lnTo>
                    <a:lnTo>
                      <a:pt x="156" y="386"/>
                    </a:lnTo>
                    <a:lnTo>
                      <a:pt x="154" y="386"/>
                    </a:lnTo>
                    <a:lnTo>
                      <a:pt x="136" y="384"/>
                    </a:lnTo>
                    <a:lnTo>
                      <a:pt x="136" y="374"/>
                    </a:lnTo>
                    <a:lnTo>
                      <a:pt x="130" y="374"/>
                    </a:lnTo>
                    <a:lnTo>
                      <a:pt x="126" y="374"/>
                    </a:lnTo>
                    <a:lnTo>
                      <a:pt x="120" y="356"/>
                    </a:lnTo>
                    <a:lnTo>
                      <a:pt x="118" y="332"/>
                    </a:lnTo>
                    <a:lnTo>
                      <a:pt x="108" y="326"/>
                    </a:lnTo>
                    <a:lnTo>
                      <a:pt x="92" y="324"/>
                    </a:lnTo>
                    <a:lnTo>
                      <a:pt x="96" y="316"/>
                    </a:lnTo>
                    <a:lnTo>
                      <a:pt x="84" y="316"/>
                    </a:lnTo>
                    <a:lnTo>
                      <a:pt x="84" y="312"/>
                    </a:lnTo>
                    <a:lnTo>
                      <a:pt x="82" y="306"/>
                    </a:lnTo>
                    <a:lnTo>
                      <a:pt x="74" y="294"/>
                    </a:lnTo>
                    <a:lnTo>
                      <a:pt x="92" y="304"/>
                    </a:lnTo>
                    <a:lnTo>
                      <a:pt x="96" y="304"/>
                    </a:lnTo>
                    <a:lnTo>
                      <a:pt x="96" y="302"/>
                    </a:lnTo>
                    <a:lnTo>
                      <a:pt x="98" y="302"/>
                    </a:lnTo>
                    <a:lnTo>
                      <a:pt x="102" y="306"/>
                    </a:lnTo>
                    <a:lnTo>
                      <a:pt x="106" y="314"/>
                    </a:lnTo>
                    <a:lnTo>
                      <a:pt x="108" y="308"/>
                    </a:lnTo>
                    <a:lnTo>
                      <a:pt x="110" y="306"/>
                    </a:lnTo>
                    <a:lnTo>
                      <a:pt x="114" y="306"/>
                    </a:lnTo>
                    <a:lnTo>
                      <a:pt x="114" y="314"/>
                    </a:lnTo>
                    <a:lnTo>
                      <a:pt x="142" y="322"/>
                    </a:lnTo>
                    <a:lnTo>
                      <a:pt x="160" y="326"/>
                    </a:lnTo>
                    <a:lnTo>
                      <a:pt x="172" y="326"/>
                    </a:lnTo>
                    <a:lnTo>
                      <a:pt x="188" y="316"/>
                    </a:lnTo>
                    <a:lnTo>
                      <a:pt x="192" y="312"/>
                    </a:lnTo>
                    <a:lnTo>
                      <a:pt x="200" y="306"/>
                    </a:lnTo>
                    <a:lnTo>
                      <a:pt x="202" y="296"/>
                    </a:lnTo>
                    <a:lnTo>
                      <a:pt x="202" y="290"/>
                    </a:lnTo>
                    <a:lnTo>
                      <a:pt x="200" y="286"/>
                    </a:lnTo>
                    <a:lnTo>
                      <a:pt x="196" y="286"/>
                    </a:lnTo>
                    <a:lnTo>
                      <a:pt x="196" y="280"/>
                    </a:lnTo>
                    <a:lnTo>
                      <a:pt x="188" y="278"/>
                    </a:lnTo>
                    <a:lnTo>
                      <a:pt x="180" y="276"/>
                    </a:lnTo>
                    <a:lnTo>
                      <a:pt x="180" y="270"/>
                    </a:lnTo>
                    <a:lnTo>
                      <a:pt x="178" y="270"/>
                    </a:lnTo>
                    <a:lnTo>
                      <a:pt x="172" y="270"/>
                    </a:lnTo>
                    <a:lnTo>
                      <a:pt x="172" y="266"/>
                    </a:lnTo>
                    <a:lnTo>
                      <a:pt x="154" y="256"/>
                    </a:lnTo>
                    <a:lnTo>
                      <a:pt x="136" y="248"/>
                    </a:lnTo>
                    <a:lnTo>
                      <a:pt x="130" y="248"/>
                    </a:lnTo>
                    <a:lnTo>
                      <a:pt x="126" y="248"/>
                    </a:lnTo>
                    <a:lnTo>
                      <a:pt x="120" y="242"/>
                    </a:lnTo>
                    <a:lnTo>
                      <a:pt x="118" y="242"/>
                    </a:lnTo>
                    <a:lnTo>
                      <a:pt x="114" y="242"/>
                    </a:lnTo>
                    <a:lnTo>
                      <a:pt x="110" y="238"/>
                    </a:lnTo>
                    <a:lnTo>
                      <a:pt x="92" y="234"/>
                    </a:lnTo>
                    <a:lnTo>
                      <a:pt x="78" y="232"/>
                    </a:lnTo>
                    <a:lnTo>
                      <a:pt x="78" y="226"/>
                    </a:lnTo>
                    <a:lnTo>
                      <a:pt x="84" y="226"/>
                    </a:lnTo>
                    <a:lnTo>
                      <a:pt x="84" y="224"/>
                    </a:lnTo>
                    <a:lnTo>
                      <a:pt x="74" y="222"/>
                    </a:lnTo>
                    <a:lnTo>
                      <a:pt x="72" y="222"/>
                    </a:lnTo>
                    <a:lnTo>
                      <a:pt x="64" y="222"/>
                    </a:lnTo>
                    <a:lnTo>
                      <a:pt x="60" y="220"/>
                    </a:lnTo>
                    <a:lnTo>
                      <a:pt x="56" y="222"/>
                    </a:lnTo>
                    <a:lnTo>
                      <a:pt x="54" y="226"/>
                    </a:lnTo>
                    <a:lnTo>
                      <a:pt x="48" y="230"/>
                    </a:lnTo>
                    <a:lnTo>
                      <a:pt x="46" y="230"/>
                    </a:lnTo>
                    <a:lnTo>
                      <a:pt x="46" y="232"/>
                    </a:lnTo>
                    <a:lnTo>
                      <a:pt x="46" y="240"/>
                    </a:lnTo>
                    <a:lnTo>
                      <a:pt x="44" y="244"/>
                    </a:lnTo>
                    <a:lnTo>
                      <a:pt x="42" y="244"/>
                    </a:lnTo>
                    <a:lnTo>
                      <a:pt x="42" y="242"/>
                    </a:lnTo>
                    <a:lnTo>
                      <a:pt x="42" y="240"/>
                    </a:lnTo>
                    <a:lnTo>
                      <a:pt x="36" y="244"/>
                    </a:lnTo>
                    <a:lnTo>
                      <a:pt x="34" y="252"/>
                    </a:lnTo>
                    <a:lnTo>
                      <a:pt x="34" y="260"/>
                    </a:lnTo>
                    <a:lnTo>
                      <a:pt x="36" y="262"/>
                    </a:lnTo>
                    <a:lnTo>
                      <a:pt x="38" y="266"/>
                    </a:lnTo>
                    <a:lnTo>
                      <a:pt x="42" y="266"/>
                    </a:lnTo>
                    <a:lnTo>
                      <a:pt x="44" y="270"/>
                    </a:lnTo>
                    <a:lnTo>
                      <a:pt x="44" y="274"/>
                    </a:lnTo>
                    <a:lnTo>
                      <a:pt x="44" y="276"/>
                    </a:lnTo>
                    <a:lnTo>
                      <a:pt x="38" y="284"/>
                    </a:lnTo>
                    <a:lnTo>
                      <a:pt x="36" y="290"/>
                    </a:lnTo>
                    <a:lnTo>
                      <a:pt x="44" y="320"/>
                    </a:lnTo>
                    <a:lnTo>
                      <a:pt x="44" y="322"/>
                    </a:lnTo>
                    <a:lnTo>
                      <a:pt x="44" y="330"/>
                    </a:lnTo>
                    <a:lnTo>
                      <a:pt x="46" y="332"/>
                    </a:lnTo>
                    <a:lnTo>
                      <a:pt x="46" y="338"/>
                    </a:lnTo>
                    <a:lnTo>
                      <a:pt x="44" y="340"/>
                    </a:lnTo>
                    <a:lnTo>
                      <a:pt x="44" y="344"/>
                    </a:lnTo>
                    <a:lnTo>
                      <a:pt x="46" y="356"/>
                    </a:lnTo>
                    <a:lnTo>
                      <a:pt x="46" y="358"/>
                    </a:lnTo>
                    <a:lnTo>
                      <a:pt x="52" y="362"/>
                    </a:lnTo>
                    <a:lnTo>
                      <a:pt x="54" y="366"/>
                    </a:lnTo>
                    <a:lnTo>
                      <a:pt x="54" y="370"/>
                    </a:lnTo>
                    <a:lnTo>
                      <a:pt x="56" y="376"/>
                    </a:lnTo>
                    <a:lnTo>
                      <a:pt x="60" y="378"/>
                    </a:lnTo>
                    <a:lnTo>
                      <a:pt x="56" y="380"/>
                    </a:lnTo>
                    <a:lnTo>
                      <a:pt x="54" y="384"/>
                    </a:lnTo>
                    <a:lnTo>
                      <a:pt x="54" y="388"/>
                    </a:lnTo>
                    <a:lnTo>
                      <a:pt x="54" y="394"/>
                    </a:lnTo>
                    <a:lnTo>
                      <a:pt x="56" y="398"/>
                    </a:lnTo>
                    <a:lnTo>
                      <a:pt x="62" y="402"/>
                    </a:lnTo>
                    <a:lnTo>
                      <a:pt x="64" y="402"/>
                    </a:lnTo>
                    <a:lnTo>
                      <a:pt x="64" y="404"/>
                    </a:lnTo>
                    <a:lnTo>
                      <a:pt x="66" y="410"/>
                    </a:lnTo>
                    <a:lnTo>
                      <a:pt x="66" y="414"/>
                    </a:lnTo>
                    <a:lnTo>
                      <a:pt x="60" y="422"/>
                    </a:lnTo>
                    <a:lnTo>
                      <a:pt x="42" y="432"/>
                    </a:lnTo>
                    <a:lnTo>
                      <a:pt x="18" y="448"/>
                    </a:lnTo>
                    <a:lnTo>
                      <a:pt x="6" y="458"/>
                    </a:lnTo>
                    <a:lnTo>
                      <a:pt x="8" y="458"/>
                    </a:lnTo>
                    <a:lnTo>
                      <a:pt x="18" y="456"/>
                    </a:lnTo>
                    <a:lnTo>
                      <a:pt x="18" y="458"/>
                    </a:lnTo>
                    <a:lnTo>
                      <a:pt x="16" y="460"/>
                    </a:lnTo>
                    <a:lnTo>
                      <a:pt x="24" y="468"/>
                    </a:lnTo>
                    <a:lnTo>
                      <a:pt x="30" y="474"/>
                    </a:lnTo>
                    <a:lnTo>
                      <a:pt x="34" y="470"/>
                    </a:lnTo>
                    <a:lnTo>
                      <a:pt x="42" y="470"/>
                    </a:lnTo>
                    <a:lnTo>
                      <a:pt x="46" y="476"/>
                    </a:lnTo>
                    <a:lnTo>
                      <a:pt x="48" y="476"/>
                    </a:lnTo>
                    <a:lnTo>
                      <a:pt x="52" y="476"/>
                    </a:lnTo>
                    <a:lnTo>
                      <a:pt x="34" y="478"/>
                    </a:lnTo>
                    <a:lnTo>
                      <a:pt x="30" y="484"/>
                    </a:lnTo>
                    <a:lnTo>
                      <a:pt x="24" y="484"/>
                    </a:lnTo>
                    <a:lnTo>
                      <a:pt x="16" y="480"/>
                    </a:lnTo>
                    <a:lnTo>
                      <a:pt x="16" y="488"/>
                    </a:lnTo>
                    <a:lnTo>
                      <a:pt x="18" y="488"/>
                    </a:lnTo>
                    <a:lnTo>
                      <a:pt x="18" y="494"/>
                    </a:lnTo>
                    <a:lnTo>
                      <a:pt x="18" y="498"/>
                    </a:lnTo>
                    <a:lnTo>
                      <a:pt x="16" y="498"/>
                    </a:lnTo>
                    <a:lnTo>
                      <a:pt x="14" y="504"/>
                    </a:lnTo>
                    <a:lnTo>
                      <a:pt x="14" y="516"/>
                    </a:lnTo>
                    <a:lnTo>
                      <a:pt x="10" y="520"/>
                    </a:lnTo>
                    <a:lnTo>
                      <a:pt x="10" y="524"/>
                    </a:lnTo>
                    <a:lnTo>
                      <a:pt x="8" y="522"/>
                    </a:lnTo>
                    <a:lnTo>
                      <a:pt x="6" y="524"/>
                    </a:lnTo>
                    <a:lnTo>
                      <a:pt x="2" y="528"/>
                    </a:lnTo>
                    <a:lnTo>
                      <a:pt x="0" y="532"/>
                    </a:lnTo>
                    <a:lnTo>
                      <a:pt x="0" y="534"/>
                    </a:lnTo>
                    <a:lnTo>
                      <a:pt x="2" y="540"/>
                    </a:lnTo>
                    <a:lnTo>
                      <a:pt x="2" y="542"/>
                    </a:lnTo>
                    <a:lnTo>
                      <a:pt x="6" y="542"/>
                    </a:lnTo>
                    <a:lnTo>
                      <a:pt x="10" y="540"/>
                    </a:lnTo>
                    <a:lnTo>
                      <a:pt x="10" y="552"/>
                    </a:lnTo>
                    <a:lnTo>
                      <a:pt x="14" y="552"/>
                    </a:lnTo>
                    <a:lnTo>
                      <a:pt x="16" y="556"/>
                    </a:lnTo>
                    <a:lnTo>
                      <a:pt x="18" y="556"/>
                    </a:lnTo>
                    <a:lnTo>
                      <a:pt x="20" y="564"/>
                    </a:lnTo>
                    <a:lnTo>
                      <a:pt x="24" y="568"/>
                    </a:lnTo>
                    <a:lnTo>
                      <a:pt x="26" y="570"/>
                    </a:lnTo>
                    <a:lnTo>
                      <a:pt x="26" y="574"/>
                    </a:lnTo>
                    <a:lnTo>
                      <a:pt x="28" y="574"/>
                    </a:lnTo>
                    <a:lnTo>
                      <a:pt x="30" y="570"/>
                    </a:lnTo>
                    <a:lnTo>
                      <a:pt x="34" y="570"/>
                    </a:lnTo>
                    <a:lnTo>
                      <a:pt x="42" y="574"/>
                    </a:lnTo>
                    <a:lnTo>
                      <a:pt x="46" y="574"/>
                    </a:lnTo>
                    <a:lnTo>
                      <a:pt x="48" y="578"/>
                    </a:lnTo>
                    <a:lnTo>
                      <a:pt x="48" y="582"/>
                    </a:lnTo>
                    <a:lnTo>
                      <a:pt x="52" y="582"/>
                    </a:lnTo>
                    <a:lnTo>
                      <a:pt x="54" y="584"/>
                    </a:lnTo>
                    <a:lnTo>
                      <a:pt x="54" y="586"/>
                    </a:lnTo>
                    <a:lnTo>
                      <a:pt x="56" y="592"/>
                    </a:lnTo>
                    <a:lnTo>
                      <a:pt x="56" y="600"/>
                    </a:lnTo>
                    <a:lnTo>
                      <a:pt x="56" y="604"/>
                    </a:lnTo>
                    <a:lnTo>
                      <a:pt x="60" y="610"/>
                    </a:lnTo>
                    <a:lnTo>
                      <a:pt x="64" y="614"/>
                    </a:lnTo>
                    <a:lnTo>
                      <a:pt x="70" y="616"/>
                    </a:lnTo>
                    <a:lnTo>
                      <a:pt x="72" y="624"/>
                    </a:lnTo>
                    <a:lnTo>
                      <a:pt x="72" y="628"/>
                    </a:lnTo>
                    <a:lnTo>
                      <a:pt x="70" y="630"/>
                    </a:lnTo>
                    <a:lnTo>
                      <a:pt x="66" y="630"/>
                    </a:lnTo>
                    <a:lnTo>
                      <a:pt x="64" y="628"/>
                    </a:lnTo>
                    <a:lnTo>
                      <a:pt x="62" y="628"/>
                    </a:lnTo>
                    <a:lnTo>
                      <a:pt x="60" y="630"/>
                    </a:lnTo>
                    <a:lnTo>
                      <a:pt x="60" y="632"/>
                    </a:lnTo>
                    <a:lnTo>
                      <a:pt x="62" y="634"/>
                    </a:lnTo>
                    <a:lnTo>
                      <a:pt x="64" y="638"/>
                    </a:lnTo>
                    <a:lnTo>
                      <a:pt x="64" y="656"/>
                    </a:lnTo>
                    <a:lnTo>
                      <a:pt x="66" y="660"/>
                    </a:lnTo>
                    <a:lnTo>
                      <a:pt x="70" y="660"/>
                    </a:lnTo>
                    <a:lnTo>
                      <a:pt x="74" y="658"/>
                    </a:lnTo>
                    <a:lnTo>
                      <a:pt x="74" y="656"/>
                    </a:lnTo>
                    <a:lnTo>
                      <a:pt x="78" y="656"/>
                    </a:lnTo>
                    <a:lnTo>
                      <a:pt x="80" y="658"/>
                    </a:lnTo>
                    <a:lnTo>
                      <a:pt x="84" y="658"/>
                    </a:lnTo>
                    <a:lnTo>
                      <a:pt x="88" y="658"/>
                    </a:lnTo>
                    <a:lnTo>
                      <a:pt x="88" y="660"/>
                    </a:lnTo>
                    <a:lnTo>
                      <a:pt x="88" y="664"/>
                    </a:lnTo>
                    <a:lnTo>
                      <a:pt x="90" y="666"/>
                    </a:lnTo>
                    <a:lnTo>
                      <a:pt x="90" y="670"/>
                    </a:lnTo>
                    <a:lnTo>
                      <a:pt x="92" y="674"/>
                    </a:lnTo>
                    <a:lnTo>
                      <a:pt x="92" y="676"/>
                    </a:lnTo>
                    <a:lnTo>
                      <a:pt x="96" y="678"/>
                    </a:lnTo>
                    <a:lnTo>
                      <a:pt x="96" y="682"/>
                    </a:lnTo>
                    <a:lnTo>
                      <a:pt x="102" y="678"/>
                    </a:lnTo>
                    <a:lnTo>
                      <a:pt x="106" y="682"/>
                    </a:lnTo>
                    <a:lnTo>
                      <a:pt x="110" y="684"/>
                    </a:lnTo>
                    <a:lnTo>
                      <a:pt x="116" y="682"/>
                    </a:lnTo>
                    <a:lnTo>
                      <a:pt x="118" y="684"/>
                    </a:lnTo>
                    <a:lnTo>
                      <a:pt x="120" y="688"/>
                    </a:lnTo>
                    <a:lnTo>
                      <a:pt x="126" y="692"/>
                    </a:lnTo>
                    <a:lnTo>
                      <a:pt x="128" y="692"/>
                    </a:lnTo>
                    <a:lnTo>
                      <a:pt x="128" y="694"/>
                    </a:lnTo>
                    <a:lnTo>
                      <a:pt x="130" y="696"/>
                    </a:lnTo>
                    <a:lnTo>
                      <a:pt x="130" y="702"/>
                    </a:lnTo>
                    <a:lnTo>
                      <a:pt x="138" y="700"/>
                    </a:lnTo>
                    <a:lnTo>
                      <a:pt x="146" y="696"/>
                    </a:lnTo>
                    <a:lnTo>
                      <a:pt x="148" y="696"/>
                    </a:lnTo>
                    <a:lnTo>
                      <a:pt x="154" y="696"/>
                    </a:lnTo>
                    <a:lnTo>
                      <a:pt x="154" y="700"/>
                    </a:lnTo>
                    <a:lnTo>
                      <a:pt x="156" y="702"/>
                    </a:lnTo>
                    <a:lnTo>
                      <a:pt x="162" y="702"/>
                    </a:lnTo>
                    <a:lnTo>
                      <a:pt x="164" y="704"/>
                    </a:lnTo>
                    <a:lnTo>
                      <a:pt x="172" y="710"/>
                    </a:lnTo>
                    <a:lnTo>
                      <a:pt x="174" y="712"/>
                    </a:lnTo>
                    <a:lnTo>
                      <a:pt x="174" y="714"/>
                    </a:lnTo>
                    <a:lnTo>
                      <a:pt x="172" y="718"/>
                    </a:lnTo>
                    <a:lnTo>
                      <a:pt x="178" y="720"/>
                    </a:lnTo>
                    <a:lnTo>
                      <a:pt x="178" y="722"/>
                    </a:lnTo>
                    <a:lnTo>
                      <a:pt x="172" y="724"/>
                    </a:lnTo>
                    <a:lnTo>
                      <a:pt x="172" y="728"/>
                    </a:lnTo>
                    <a:lnTo>
                      <a:pt x="174" y="730"/>
                    </a:lnTo>
                    <a:lnTo>
                      <a:pt x="174" y="732"/>
                    </a:lnTo>
                    <a:lnTo>
                      <a:pt x="174" y="736"/>
                    </a:lnTo>
                    <a:lnTo>
                      <a:pt x="178" y="738"/>
                    </a:lnTo>
                    <a:lnTo>
                      <a:pt x="178" y="740"/>
                    </a:lnTo>
                    <a:lnTo>
                      <a:pt x="174" y="746"/>
                    </a:lnTo>
                    <a:lnTo>
                      <a:pt x="178" y="750"/>
                    </a:lnTo>
                    <a:lnTo>
                      <a:pt x="180" y="756"/>
                    </a:lnTo>
                    <a:lnTo>
                      <a:pt x="180" y="758"/>
                    </a:lnTo>
                    <a:lnTo>
                      <a:pt x="178" y="760"/>
                    </a:lnTo>
                    <a:lnTo>
                      <a:pt x="174" y="760"/>
                    </a:lnTo>
                    <a:lnTo>
                      <a:pt x="166" y="760"/>
                    </a:lnTo>
                    <a:lnTo>
                      <a:pt x="162" y="766"/>
                    </a:lnTo>
                    <a:lnTo>
                      <a:pt x="160" y="776"/>
                    </a:lnTo>
                    <a:lnTo>
                      <a:pt x="162" y="776"/>
                    </a:lnTo>
                    <a:lnTo>
                      <a:pt x="178" y="772"/>
                    </a:lnTo>
                    <a:lnTo>
                      <a:pt x="178" y="776"/>
                    </a:lnTo>
                    <a:lnTo>
                      <a:pt x="162" y="784"/>
                    </a:lnTo>
                    <a:lnTo>
                      <a:pt x="162" y="788"/>
                    </a:lnTo>
                    <a:lnTo>
                      <a:pt x="156" y="788"/>
                    </a:lnTo>
                    <a:lnTo>
                      <a:pt x="152" y="788"/>
                    </a:lnTo>
                    <a:lnTo>
                      <a:pt x="152" y="794"/>
                    </a:lnTo>
                    <a:lnTo>
                      <a:pt x="160" y="796"/>
                    </a:lnTo>
                    <a:lnTo>
                      <a:pt x="156" y="802"/>
                    </a:lnTo>
                    <a:lnTo>
                      <a:pt x="156" y="804"/>
                    </a:lnTo>
                    <a:lnTo>
                      <a:pt x="154" y="804"/>
                    </a:lnTo>
                    <a:lnTo>
                      <a:pt x="154" y="810"/>
                    </a:lnTo>
                    <a:lnTo>
                      <a:pt x="136" y="812"/>
                    </a:lnTo>
                    <a:lnTo>
                      <a:pt x="142" y="814"/>
                    </a:lnTo>
                    <a:lnTo>
                      <a:pt x="148" y="818"/>
                    </a:lnTo>
                    <a:lnTo>
                      <a:pt x="148" y="822"/>
                    </a:lnTo>
                    <a:lnTo>
                      <a:pt x="152" y="824"/>
                    </a:lnTo>
                    <a:lnTo>
                      <a:pt x="154" y="824"/>
                    </a:lnTo>
                    <a:lnTo>
                      <a:pt x="156" y="824"/>
                    </a:lnTo>
                    <a:lnTo>
                      <a:pt x="156" y="830"/>
                    </a:lnTo>
                    <a:lnTo>
                      <a:pt x="160" y="832"/>
                    </a:lnTo>
                    <a:lnTo>
                      <a:pt x="164" y="832"/>
                    </a:lnTo>
                    <a:lnTo>
                      <a:pt x="170" y="840"/>
                    </a:lnTo>
                    <a:lnTo>
                      <a:pt x="178" y="850"/>
                    </a:lnTo>
                    <a:lnTo>
                      <a:pt x="184" y="854"/>
                    </a:lnTo>
                    <a:lnTo>
                      <a:pt x="188" y="848"/>
                    </a:lnTo>
                    <a:lnTo>
                      <a:pt x="190" y="842"/>
                    </a:lnTo>
                    <a:lnTo>
                      <a:pt x="196" y="840"/>
                    </a:lnTo>
                    <a:lnTo>
                      <a:pt x="198" y="840"/>
                    </a:lnTo>
                    <a:lnTo>
                      <a:pt x="200" y="840"/>
                    </a:lnTo>
                    <a:lnTo>
                      <a:pt x="202" y="842"/>
                    </a:lnTo>
                    <a:lnTo>
                      <a:pt x="210" y="846"/>
                    </a:lnTo>
                    <a:lnTo>
                      <a:pt x="220" y="846"/>
                    </a:lnTo>
                    <a:lnTo>
                      <a:pt x="226" y="846"/>
                    </a:lnTo>
                    <a:lnTo>
                      <a:pt x="228" y="850"/>
                    </a:lnTo>
                    <a:lnTo>
                      <a:pt x="234" y="856"/>
                    </a:lnTo>
                    <a:lnTo>
                      <a:pt x="236" y="858"/>
                    </a:lnTo>
                    <a:lnTo>
                      <a:pt x="242" y="858"/>
                    </a:lnTo>
                    <a:lnTo>
                      <a:pt x="246" y="856"/>
                    </a:lnTo>
                    <a:lnTo>
                      <a:pt x="248" y="856"/>
                    </a:lnTo>
                    <a:lnTo>
                      <a:pt x="252" y="858"/>
                    </a:lnTo>
                    <a:lnTo>
                      <a:pt x="254" y="858"/>
                    </a:lnTo>
                    <a:lnTo>
                      <a:pt x="260" y="856"/>
                    </a:lnTo>
                    <a:lnTo>
                      <a:pt x="262" y="854"/>
                    </a:lnTo>
                    <a:lnTo>
                      <a:pt x="264" y="856"/>
                    </a:lnTo>
                    <a:lnTo>
                      <a:pt x="266" y="860"/>
                    </a:lnTo>
                    <a:lnTo>
                      <a:pt x="272" y="864"/>
                    </a:lnTo>
                    <a:lnTo>
                      <a:pt x="278" y="866"/>
                    </a:lnTo>
                    <a:lnTo>
                      <a:pt x="278" y="868"/>
                    </a:lnTo>
                    <a:lnTo>
                      <a:pt x="278" y="872"/>
                    </a:lnTo>
                    <a:lnTo>
                      <a:pt x="278" y="874"/>
                    </a:lnTo>
                    <a:lnTo>
                      <a:pt x="282" y="874"/>
                    </a:lnTo>
                    <a:lnTo>
                      <a:pt x="284" y="874"/>
                    </a:lnTo>
                    <a:lnTo>
                      <a:pt x="290" y="878"/>
                    </a:lnTo>
                    <a:lnTo>
                      <a:pt x="298" y="886"/>
                    </a:lnTo>
                    <a:lnTo>
                      <a:pt x="300" y="890"/>
                    </a:lnTo>
                    <a:lnTo>
                      <a:pt x="302" y="892"/>
                    </a:lnTo>
                    <a:lnTo>
                      <a:pt x="306" y="896"/>
                    </a:lnTo>
                    <a:lnTo>
                      <a:pt x="308" y="900"/>
                    </a:lnTo>
                    <a:lnTo>
                      <a:pt x="314" y="894"/>
                    </a:lnTo>
                    <a:lnTo>
                      <a:pt x="318" y="890"/>
                    </a:lnTo>
                    <a:lnTo>
                      <a:pt x="314" y="884"/>
                    </a:lnTo>
                    <a:lnTo>
                      <a:pt x="308" y="878"/>
                    </a:lnTo>
                    <a:lnTo>
                      <a:pt x="306" y="872"/>
                    </a:lnTo>
                    <a:lnTo>
                      <a:pt x="298" y="866"/>
                    </a:lnTo>
                    <a:lnTo>
                      <a:pt x="298" y="860"/>
                    </a:lnTo>
                    <a:lnTo>
                      <a:pt x="298" y="856"/>
                    </a:lnTo>
                    <a:lnTo>
                      <a:pt x="298" y="848"/>
                    </a:lnTo>
                    <a:lnTo>
                      <a:pt x="292" y="848"/>
                    </a:lnTo>
                    <a:lnTo>
                      <a:pt x="292" y="846"/>
                    </a:lnTo>
                    <a:lnTo>
                      <a:pt x="296" y="840"/>
                    </a:lnTo>
                    <a:lnTo>
                      <a:pt x="298" y="838"/>
                    </a:lnTo>
                    <a:lnTo>
                      <a:pt x="296" y="836"/>
                    </a:lnTo>
                    <a:lnTo>
                      <a:pt x="292" y="832"/>
                    </a:lnTo>
                    <a:lnTo>
                      <a:pt x="290" y="836"/>
                    </a:lnTo>
                    <a:lnTo>
                      <a:pt x="282" y="836"/>
                    </a:lnTo>
                    <a:lnTo>
                      <a:pt x="292" y="794"/>
                    </a:lnTo>
                    <a:lnTo>
                      <a:pt x="298" y="794"/>
                    </a:lnTo>
                    <a:lnTo>
                      <a:pt x="300" y="788"/>
                    </a:lnTo>
                    <a:lnTo>
                      <a:pt x="302" y="794"/>
                    </a:lnTo>
                    <a:lnTo>
                      <a:pt x="308" y="796"/>
                    </a:lnTo>
                    <a:lnTo>
                      <a:pt x="306" y="796"/>
                    </a:lnTo>
                    <a:lnTo>
                      <a:pt x="308" y="800"/>
                    </a:lnTo>
                    <a:lnTo>
                      <a:pt x="310" y="796"/>
                    </a:lnTo>
                    <a:lnTo>
                      <a:pt x="310" y="794"/>
                    </a:lnTo>
                    <a:lnTo>
                      <a:pt x="310" y="792"/>
                    </a:lnTo>
                    <a:lnTo>
                      <a:pt x="314" y="788"/>
                    </a:lnTo>
                    <a:lnTo>
                      <a:pt x="314" y="786"/>
                    </a:lnTo>
                    <a:lnTo>
                      <a:pt x="310" y="782"/>
                    </a:lnTo>
                    <a:lnTo>
                      <a:pt x="310" y="778"/>
                    </a:lnTo>
                    <a:lnTo>
                      <a:pt x="310" y="776"/>
                    </a:lnTo>
                    <a:lnTo>
                      <a:pt x="310" y="772"/>
                    </a:lnTo>
                    <a:lnTo>
                      <a:pt x="310" y="768"/>
                    </a:lnTo>
                    <a:lnTo>
                      <a:pt x="306" y="756"/>
                    </a:lnTo>
                    <a:lnTo>
                      <a:pt x="300" y="758"/>
                    </a:lnTo>
                    <a:lnTo>
                      <a:pt x="298" y="758"/>
                    </a:lnTo>
                    <a:lnTo>
                      <a:pt x="298" y="756"/>
                    </a:lnTo>
                    <a:lnTo>
                      <a:pt x="298" y="750"/>
                    </a:lnTo>
                    <a:lnTo>
                      <a:pt x="298" y="746"/>
                    </a:lnTo>
                    <a:lnTo>
                      <a:pt x="296" y="746"/>
                    </a:lnTo>
                    <a:lnTo>
                      <a:pt x="290" y="740"/>
                    </a:lnTo>
                    <a:lnTo>
                      <a:pt x="288" y="740"/>
                    </a:lnTo>
                    <a:lnTo>
                      <a:pt x="290" y="738"/>
                    </a:lnTo>
                    <a:lnTo>
                      <a:pt x="296" y="728"/>
                    </a:lnTo>
                    <a:lnTo>
                      <a:pt x="298" y="724"/>
                    </a:lnTo>
                    <a:lnTo>
                      <a:pt x="298" y="722"/>
                    </a:lnTo>
                    <a:lnTo>
                      <a:pt x="296" y="720"/>
                    </a:lnTo>
                    <a:lnTo>
                      <a:pt x="296" y="718"/>
                    </a:lnTo>
                    <a:lnTo>
                      <a:pt x="298" y="714"/>
                    </a:lnTo>
                    <a:lnTo>
                      <a:pt x="300" y="710"/>
                    </a:lnTo>
                    <a:lnTo>
                      <a:pt x="298" y="704"/>
                    </a:lnTo>
                    <a:lnTo>
                      <a:pt x="300" y="704"/>
                    </a:lnTo>
                    <a:lnTo>
                      <a:pt x="300" y="702"/>
                    </a:lnTo>
                    <a:lnTo>
                      <a:pt x="302" y="702"/>
                    </a:lnTo>
                    <a:lnTo>
                      <a:pt x="306" y="700"/>
                    </a:lnTo>
                    <a:lnTo>
                      <a:pt x="308" y="696"/>
                    </a:lnTo>
                    <a:lnTo>
                      <a:pt x="310" y="694"/>
                    </a:lnTo>
                    <a:lnTo>
                      <a:pt x="314" y="694"/>
                    </a:lnTo>
                    <a:lnTo>
                      <a:pt x="318" y="706"/>
                    </a:lnTo>
                    <a:lnTo>
                      <a:pt x="328" y="700"/>
                    </a:lnTo>
                    <a:lnTo>
                      <a:pt x="324" y="696"/>
                    </a:lnTo>
                    <a:lnTo>
                      <a:pt x="320" y="694"/>
                    </a:lnTo>
                    <a:lnTo>
                      <a:pt x="320" y="692"/>
                    </a:lnTo>
                    <a:lnTo>
                      <a:pt x="320" y="686"/>
                    </a:lnTo>
                    <a:lnTo>
                      <a:pt x="324" y="684"/>
                    </a:lnTo>
                    <a:lnTo>
                      <a:pt x="324" y="682"/>
                    </a:lnTo>
                    <a:lnTo>
                      <a:pt x="328" y="678"/>
                    </a:lnTo>
                    <a:lnTo>
                      <a:pt x="328" y="676"/>
                    </a:lnTo>
                    <a:lnTo>
                      <a:pt x="332" y="676"/>
                    </a:lnTo>
                    <a:lnTo>
                      <a:pt x="338" y="678"/>
                    </a:lnTo>
                    <a:lnTo>
                      <a:pt x="342" y="676"/>
                    </a:lnTo>
                    <a:lnTo>
                      <a:pt x="354" y="666"/>
                    </a:lnTo>
                    <a:lnTo>
                      <a:pt x="354" y="664"/>
                    </a:lnTo>
                    <a:lnTo>
                      <a:pt x="352" y="660"/>
                    </a:lnTo>
                    <a:lnTo>
                      <a:pt x="364" y="658"/>
                    </a:lnTo>
                    <a:lnTo>
                      <a:pt x="364" y="664"/>
                    </a:lnTo>
                    <a:lnTo>
                      <a:pt x="372" y="660"/>
                    </a:lnTo>
                    <a:lnTo>
                      <a:pt x="370" y="660"/>
                    </a:lnTo>
                    <a:lnTo>
                      <a:pt x="372" y="658"/>
                    </a:lnTo>
                    <a:lnTo>
                      <a:pt x="374" y="658"/>
                    </a:lnTo>
                    <a:lnTo>
                      <a:pt x="380" y="664"/>
                    </a:lnTo>
                    <a:lnTo>
                      <a:pt x="380" y="666"/>
                    </a:lnTo>
                    <a:lnTo>
                      <a:pt x="380" y="668"/>
                    </a:lnTo>
                    <a:lnTo>
                      <a:pt x="382" y="668"/>
                    </a:lnTo>
                    <a:lnTo>
                      <a:pt x="388" y="670"/>
                    </a:lnTo>
                    <a:lnTo>
                      <a:pt x="392" y="674"/>
                    </a:lnTo>
                    <a:lnTo>
                      <a:pt x="396" y="676"/>
                    </a:lnTo>
                    <a:lnTo>
                      <a:pt x="398" y="682"/>
                    </a:lnTo>
                    <a:lnTo>
                      <a:pt x="402" y="684"/>
                    </a:lnTo>
                    <a:lnTo>
                      <a:pt x="408" y="684"/>
                    </a:lnTo>
                    <a:lnTo>
                      <a:pt x="410" y="684"/>
                    </a:lnTo>
                    <a:lnTo>
                      <a:pt x="410" y="686"/>
                    </a:lnTo>
                    <a:lnTo>
                      <a:pt x="410" y="692"/>
                    </a:lnTo>
                    <a:lnTo>
                      <a:pt x="408" y="694"/>
                    </a:lnTo>
                    <a:lnTo>
                      <a:pt x="416" y="694"/>
                    </a:lnTo>
                    <a:lnTo>
                      <a:pt x="416" y="692"/>
                    </a:lnTo>
                    <a:lnTo>
                      <a:pt x="416" y="686"/>
                    </a:lnTo>
                    <a:lnTo>
                      <a:pt x="418" y="686"/>
                    </a:lnTo>
                    <a:lnTo>
                      <a:pt x="418" y="684"/>
                    </a:lnTo>
                    <a:lnTo>
                      <a:pt x="420" y="684"/>
                    </a:lnTo>
                    <a:lnTo>
                      <a:pt x="424" y="684"/>
                    </a:lnTo>
                    <a:lnTo>
                      <a:pt x="432" y="688"/>
                    </a:lnTo>
                    <a:lnTo>
                      <a:pt x="436" y="688"/>
                    </a:lnTo>
                    <a:lnTo>
                      <a:pt x="442" y="684"/>
                    </a:lnTo>
                    <a:lnTo>
                      <a:pt x="450" y="682"/>
                    </a:lnTo>
                    <a:lnTo>
                      <a:pt x="452" y="682"/>
                    </a:lnTo>
                    <a:lnTo>
                      <a:pt x="454" y="682"/>
                    </a:lnTo>
                    <a:lnTo>
                      <a:pt x="454" y="684"/>
                    </a:lnTo>
                    <a:lnTo>
                      <a:pt x="456" y="684"/>
                    </a:lnTo>
                    <a:lnTo>
                      <a:pt x="460" y="684"/>
                    </a:lnTo>
                    <a:lnTo>
                      <a:pt x="462" y="684"/>
                    </a:lnTo>
                    <a:lnTo>
                      <a:pt x="466" y="688"/>
                    </a:lnTo>
                    <a:lnTo>
                      <a:pt x="470" y="694"/>
                    </a:lnTo>
                    <a:lnTo>
                      <a:pt x="480" y="696"/>
                    </a:lnTo>
                    <a:lnTo>
                      <a:pt x="484" y="696"/>
                    </a:lnTo>
                    <a:lnTo>
                      <a:pt x="490" y="694"/>
                    </a:lnTo>
                    <a:lnTo>
                      <a:pt x="490" y="692"/>
                    </a:lnTo>
                    <a:lnTo>
                      <a:pt x="492" y="686"/>
                    </a:lnTo>
                    <a:lnTo>
                      <a:pt x="488" y="684"/>
                    </a:lnTo>
                    <a:lnTo>
                      <a:pt x="482" y="682"/>
                    </a:lnTo>
                    <a:lnTo>
                      <a:pt x="478" y="676"/>
                    </a:lnTo>
                    <a:lnTo>
                      <a:pt x="482" y="666"/>
                    </a:lnTo>
                    <a:lnTo>
                      <a:pt x="482" y="664"/>
                    </a:lnTo>
                    <a:lnTo>
                      <a:pt x="474" y="652"/>
                    </a:lnTo>
                    <a:lnTo>
                      <a:pt x="474" y="646"/>
                    </a:lnTo>
                    <a:lnTo>
                      <a:pt x="478" y="640"/>
                    </a:lnTo>
                    <a:lnTo>
                      <a:pt x="478" y="632"/>
                    </a:lnTo>
                    <a:lnTo>
                      <a:pt x="484" y="624"/>
                    </a:lnTo>
                    <a:lnTo>
                      <a:pt x="484" y="616"/>
                    </a:lnTo>
                    <a:lnTo>
                      <a:pt x="484" y="612"/>
                    </a:lnTo>
                    <a:lnTo>
                      <a:pt x="490" y="610"/>
                    </a:lnTo>
                    <a:lnTo>
                      <a:pt x="498" y="612"/>
                    </a:lnTo>
                    <a:lnTo>
                      <a:pt x="508" y="614"/>
                    </a:lnTo>
                    <a:lnTo>
                      <a:pt x="514" y="616"/>
                    </a:lnTo>
                    <a:lnTo>
                      <a:pt x="526" y="614"/>
                    </a:lnTo>
                    <a:lnTo>
                      <a:pt x="536" y="612"/>
                    </a:lnTo>
                    <a:lnTo>
                      <a:pt x="552" y="612"/>
                    </a:lnTo>
                    <a:lnTo>
                      <a:pt x="564" y="606"/>
                    </a:lnTo>
                    <a:lnTo>
                      <a:pt x="570" y="606"/>
                    </a:lnTo>
                    <a:lnTo>
                      <a:pt x="584" y="600"/>
                    </a:lnTo>
                    <a:lnTo>
                      <a:pt x="596" y="596"/>
                    </a:lnTo>
                    <a:lnTo>
                      <a:pt x="600" y="596"/>
                    </a:lnTo>
                    <a:lnTo>
                      <a:pt x="602" y="600"/>
                    </a:lnTo>
                    <a:lnTo>
                      <a:pt x="608" y="602"/>
                    </a:lnTo>
                    <a:lnTo>
                      <a:pt x="608" y="604"/>
                    </a:lnTo>
                    <a:lnTo>
                      <a:pt x="608" y="612"/>
                    </a:lnTo>
                    <a:lnTo>
                      <a:pt x="614" y="614"/>
                    </a:lnTo>
                    <a:lnTo>
                      <a:pt x="618" y="622"/>
                    </a:lnTo>
                    <a:lnTo>
                      <a:pt x="624" y="616"/>
                    </a:lnTo>
                    <a:lnTo>
                      <a:pt x="632" y="612"/>
                    </a:lnTo>
                    <a:lnTo>
                      <a:pt x="642" y="616"/>
                    </a:lnTo>
                    <a:lnTo>
                      <a:pt x="642" y="620"/>
                    </a:lnTo>
                    <a:lnTo>
                      <a:pt x="646" y="616"/>
                    </a:lnTo>
                    <a:lnTo>
                      <a:pt x="650" y="616"/>
                    </a:lnTo>
                    <a:lnTo>
                      <a:pt x="652" y="620"/>
                    </a:lnTo>
                    <a:lnTo>
                      <a:pt x="654" y="624"/>
                    </a:lnTo>
                    <a:lnTo>
                      <a:pt x="664" y="624"/>
                    </a:lnTo>
                    <a:lnTo>
                      <a:pt x="678" y="620"/>
                    </a:lnTo>
                    <a:lnTo>
                      <a:pt x="692" y="614"/>
                    </a:lnTo>
                    <a:lnTo>
                      <a:pt x="702" y="610"/>
                    </a:lnTo>
                    <a:lnTo>
                      <a:pt x="716" y="606"/>
                    </a:lnTo>
                    <a:lnTo>
                      <a:pt x="718" y="610"/>
                    </a:lnTo>
                    <a:lnTo>
                      <a:pt x="716" y="616"/>
                    </a:lnTo>
                    <a:lnTo>
                      <a:pt x="726" y="634"/>
                    </a:lnTo>
                    <a:lnTo>
                      <a:pt x="736" y="658"/>
                    </a:lnTo>
                    <a:lnTo>
                      <a:pt x="744" y="676"/>
                    </a:lnTo>
                    <a:lnTo>
                      <a:pt x="750" y="682"/>
                    </a:lnTo>
                    <a:lnTo>
                      <a:pt x="754" y="686"/>
                    </a:lnTo>
                    <a:lnTo>
                      <a:pt x="762" y="684"/>
                    </a:lnTo>
                    <a:lnTo>
                      <a:pt x="768" y="682"/>
                    </a:lnTo>
                    <a:lnTo>
                      <a:pt x="786" y="682"/>
                    </a:lnTo>
                    <a:lnTo>
                      <a:pt x="788" y="684"/>
                    </a:lnTo>
                    <a:lnTo>
                      <a:pt x="792" y="688"/>
                    </a:lnTo>
                    <a:lnTo>
                      <a:pt x="798" y="694"/>
                    </a:lnTo>
                    <a:lnTo>
                      <a:pt x="800" y="704"/>
                    </a:lnTo>
                    <a:lnTo>
                      <a:pt x="802" y="714"/>
                    </a:lnTo>
                    <a:lnTo>
                      <a:pt x="806" y="720"/>
                    </a:lnTo>
                    <a:lnTo>
                      <a:pt x="814" y="722"/>
                    </a:lnTo>
                    <a:lnTo>
                      <a:pt x="824" y="720"/>
                    </a:lnTo>
                    <a:lnTo>
                      <a:pt x="842" y="712"/>
                    </a:lnTo>
                    <a:lnTo>
                      <a:pt x="854" y="710"/>
                    </a:lnTo>
                    <a:lnTo>
                      <a:pt x="860" y="712"/>
                    </a:lnTo>
                    <a:lnTo>
                      <a:pt x="864" y="718"/>
                    </a:lnTo>
                    <a:lnTo>
                      <a:pt x="870" y="724"/>
                    </a:lnTo>
                    <a:lnTo>
                      <a:pt x="872" y="728"/>
                    </a:lnTo>
                    <a:lnTo>
                      <a:pt x="882" y="730"/>
                    </a:lnTo>
                    <a:lnTo>
                      <a:pt x="888" y="724"/>
                    </a:lnTo>
                    <a:lnTo>
                      <a:pt x="896" y="724"/>
                    </a:lnTo>
                    <a:lnTo>
                      <a:pt x="900" y="720"/>
                    </a:lnTo>
                    <a:lnTo>
                      <a:pt x="906" y="718"/>
                    </a:lnTo>
                    <a:lnTo>
                      <a:pt x="906" y="712"/>
                    </a:lnTo>
                    <a:lnTo>
                      <a:pt x="908" y="706"/>
                    </a:lnTo>
                    <a:lnTo>
                      <a:pt x="914" y="704"/>
                    </a:lnTo>
                    <a:lnTo>
                      <a:pt x="920" y="700"/>
                    </a:lnTo>
                    <a:lnTo>
                      <a:pt x="932" y="696"/>
                    </a:lnTo>
                    <a:lnTo>
                      <a:pt x="936" y="694"/>
                    </a:lnTo>
                    <a:lnTo>
                      <a:pt x="946" y="692"/>
                    </a:lnTo>
                    <a:lnTo>
                      <a:pt x="954" y="694"/>
                    </a:lnTo>
                    <a:lnTo>
                      <a:pt x="956" y="700"/>
                    </a:lnTo>
                    <a:lnTo>
                      <a:pt x="964" y="694"/>
                    </a:lnTo>
                    <a:lnTo>
                      <a:pt x="978" y="700"/>
                    </a:lnTo>
                    <a:lnTo>
                      <a:pt x="986" y="704"/>
                    </a:lnTo>
                    <a:lnTo>
                      <a:pt x="992" y="706"/>
                    </a:lnTo>
                    <a:lnTo>
                      <a:pt x="1004" y="706"/>
                    </a:lnTo>
                    <a:lnTo>
                      <a:pt x="1016" y="704"/>
                    </a:lnTo>
                    <a:lnTo>
                      <a:pt x="1028" y="706"/>
                    </a:lnTo>
                    <a:lnTo>
                      <a:pt x="1032" y="702"/>
                    </a:lnTo>
                    <a:lnTo>
                      <a:pt x="1032" y="692"/>
                    </a:lnTo>
                    <a:lnTo>
                      <a:pt x="1026" y="686"/>
                    </a:lnTo>
                    <a:lnTo>
                      <a:pt x="1020" y="682"/>
                    </a:lnTo>
                    <a:lnTo>
                      <a:pt x="1024" y="674"/>
                    </a:lnTo>
                    <a:lnTo>
                      <a:pt x="1026" y="668"/>
                    </a:lnTo>
                    <a:lnTo>
                      <a:pt x="1028" y="664"/>
                    </a:lnTo>
                    <a:lnTo>
                      <a:pt x="1030" y="662"/>
                    </a:lnTo>
                    <a:lnTo>
                      <a:pt x="1038" y="664"/>
                    </a:lnTo>
                    <a:lnTo>
                      <a:pt x="1046" y="664"/>
                    </a:lnTo>
                    <a:lnTo>
                      <a:pt x="1056" y="664"/>
                    </a:lnTo>
                    <a:lnTo>
                      <a:pt x="1062" y="670"/>
                    </a:lnTo>
                    <a:lnTo>
                      <a:pt x="1072" y="672"/>
                    </a:lnTo>
                    <a:lnTo>
                      <a:pt x="1084" y="682"/>
                    </a:lnTo>
                    <a:lnTo>
                      <a:pt x="1092" y="690"/>
                    </a:lnTo>
                    <a:lnTo>
                      <a:pt x="1098" y="698"/>
                    </a:lnTo>
                    <a:lnTo>
                      <a:pt x="1102" y="704"/>
                    </a:lnTo>
                    <a:lnTo>
                      <a:pt x="1114" y="712"/>
                    </a:lnTo>
                    <a:lnTo>
                      <a:pt x="1120" y="708"/>
                    </a:lnTo>
                    <a:lnTo>
                      <a:pt x="1126" y="708"/>
                    </a:lnTo>
                    <a:lnTo>
                      <a:pt x="1134" y="706"/>
                    </a:lnTo>
                    <a:lnTo>
                      <a:pt x="1138" y="700"/>
                    </a:lnTo>
                    <a:lnTo>
                      <a:pt x="1148" y="706"/>
                    </a:lnTo>
                    <a:lnTo>
                      <a:pt x="1162" y="708"/>
                    </a:lnTo>
                    <a:lnTo>
                      <a:pt x="1166" y="712"/>
                    </a:lnTo>
                    <a:lnTo>
                      <a:pt x="1166" y="716"/>
                    </a:lnTo>
                    <a:lnTo>
                      <a:pt x="1172" y="718"/>
                    </a:lnTo>
                    <a:lnTo>
                      <a:pt x="1180" y="718"/>
                    </a:lnTo>
                    <a:lnTo>
                      <a:pt x="1188" y="724"/>
                    </a:lnTo>
                    <a:lnTo>
                      <a:pt x="1192" y="724"/>
                    </a:lnTo>
                    <a:lnTo>
                      <a:pt x="1200" y="722"/>
                    </a:lnTo>
                    <a:lnTo>
                      <a:pt x="1208" y="724"/>
                    </a:lnTo>
                    <a:lnTo>
                      <a:pt x="1216" y="726"/>
                    </a:lnTo>
                    <a:lnTo>
                      <a:pt x="1228" y="724"/>
                    </a:lnTo>
                    <a:lnTo>
                      <a:pt x="1234" y="718"/>
                    </a:lnTo>
                    <a:lnTo>
                      <a:pt x="1246" y="718"/>
                    </a:lnTo>
                    <a:lnTo>
                      <a:pt x="1262" y="708"/>
                    </a:lnTo>
                    <a:lnTo>
                      <a:pt x="1264" y="706"/>
                    </a:lnTo>
                    <a:lnTo>
                      <a:pt x="1274" y="714"/>
                    </a:lnTo>
                    <a:lnTo>
                      <a:pt x="1282" y="714"/>
                    </a:lnTo>
                    <a:lnTo>
                      <a:pt x="1292" y="716"/>
                    </a:lnTo>
                    <a:lnTo>
                      <a:pt x="1300" y="714"/>
                    </a:lnTo>
                    <a:lnTo>
                      <a:pt x="1310" y="718"/>
                    </a:lnTo>
                    <a:lnTo>
                      <a:pt x="1316" y="724"/>
                    </a:lnTo>
                    <a:lnTo>
                      <a:pt x="1326" y="714"/>
                    </a:lnTo>
                    <a:lnTo>
                      <a:pt x="1330" y="714"/>
                    </a:lnTo>
                    <a:lnTo>
                      <a:pt x="1334" y="712"/>
                    </a:lnTo>
                    <a:lnTo>
                      <a:pt x="1336" y="708"/>
                    </a:lnTo>
                    <a:lnTo>
                      <a:pt x="1334" y="706"/>
                    </a:lnTo>
                    <a:lnTo>
                      <a:pt x="1336" y="704"/>
                    </a:lnTo>
                    <a:lnTo>
                      <a:pt x="1342" y="698"/>
                    </a:lnTo>
                    <a:lnTo>
                      <a:pt x="1346" y="690"/>
                    </a:lnTo>
                    <a:lnTo>
                      <a:pt x="1352" y="682"/>
                    </a:lnTo>
                    <a:lnTo>
                      <a:pt x="1348" y="676"/>
                    </a:lnTo>
                    <a:lnTo>
                      <a:pt x="1354" y="672"/>
                    </a:lnTo>
                    <a:lnTo>
                      <a:pt x="1354" y="664"/>
                    </a:lnTo>
                    <a:lnTo>
                      <a:pt x="1354" y="658"/>
                    </a:lnTo>
                    <a:lnTo>
                      <a:pt x="1348" y="660"/>
                    </a:lnTo>
                    <a:lnTo>
                      <a:pt x="1348" y="654"/>
                    </a:lnTo>
                    <a:lnTo>
                      <a:pt x="1352" y="652"/>
                    </a:lnTo>
                    <a:lnTo>
                      <a:pt x="1356" y="648"/>
                    </a:lnTo>
                    <a:lnTo>
                      <a:pt x="1364" y="642"/>
                    </a:lnTo>
                    <a:lnTo>
                      <a:pt x="1370" y="636"/>
                    </a:lnTo>
                    <a:lnTo>
                      <a:pt x="1378" y="636"/>
                    </a:lnTo>
                    <a:lnTo>
                      <a:pt x="1384" y="634"/>
                    </a:lnTo>
                    <a:lnTo>
                      <a:pt x="1390" y="632"/>
                    </a:lnTo>
                    <a:lnTo>
                      <a:pt x="1398" y="632"/>
                    </a:lnTo>
                    <a:lnTo>
                      <a:pt x="1406" y="636"/>
                    </a:lnTo>
                    <a:lnTo>
                      <a:pt x="1410" y="642"/>
                    </a:lnTo>
                    <a:lnTo>
                      <a:pt x="1416" y="648"/>
                    </a:lnTo>
                    <a:lnTo>
                      <a:pt x="1426" y="650"/>
                    </a:lnTo>
                    <a:lnTo>
                      <a:pt x="1434" y="654"/>
                    </a:lnTo>
                    <a:lnTo>
                      <a:pt x="1436" y="660"/>
                    </a:lnTo>
                    <a:lnTo>
                      <a:pt x="1444" y="668"/>
                    </a:lnTo>
                    <a:lnTo>
                      <a:pt x="1444" y="676"/>
                    </a:lnTo>
                    <a:lnTo>
                      <a:pt x="1444" y="682"/>
                    </a:lnTo>
                    <a:lnTo>
                      <a:pt x="1452" y="694"/>
                    </a:lnTo>
                    <a:lnTo>
                      <a:pt x="1456" y="704"/>
                    </a:lnTo>
                    <a:lnTo>
                      <a:pt x="1462" y="708"/>
                    </a:lnTo>
                    <a:lnTo>
                      <a:pt x="1466" y="708"/>
                    </a:lnTo>
                    <a:lnTo>
                      <a:pt x="1472" y="708"/>
                    </a:lnTo>
                    <a:lnTo>
                      <a:pt x="1482" y="712"/>
                    </a:lnTo>
                    <a:lnTo>
                      <a:pt x="1484" y="716"/>
                    </a:lnTo>
                    <a:lnTo>
                      <a:pt x="1488" y="722"/>
                    </a:lnTo>
                    <a:lnTo>
                      <a:pt x="1490" y="730"/>
                    </a:lnTo>
                    <a:lnTo>
                      <a:pt x="1498" y="736"/>
                    </a:lnTo>
                    <a:lnTo>
                      <a:pt x="1500" y="742"/>
                    </a:lnTo>
                    <a:lnTo>
                      <a:pt x="1498" y="750"/>
                    </a:lnTo>
                    <a:lnTo>
                      <a:pt x="1502" y="754"/>
                    </a:lnTo>
                    <a:lnTo>
                      <a:pt x="1508" y="758"/>
                    </a:lnTo>
                    <a:lnTo>
                      <a:pt x="1516" y="762"/>
                    </a:lnTo>
                    <a:lnTo>
                      <a:pt x="1520" y="760"/>
                    </a:lnTo>
                    <a:lnTo>
                      <a:pt x="1526" y="758"/>
                    </a:lnTo>
                    <a:lnTo>
                      <a:pt x="1530" y="752"/>
                    </a:lnTo>
                    <a:lnTo>
                      <a:pt x="1536" y="750"/>
                    </a:lnTo>
                    <a:lnTo>
                      <a:pt x="1542" y="750"/>
                    </a:lnTo>
                    <a:lnTo>
                      <a:pt x="1546" y="746"/>
                    </a:lnTo>
                    <a:lnTo>
                      <a:pt x="1548" y="742"/>
                    </a:lnTo>
                    <a:lnTo>
                      <a:pt x="1560" y="740"/>
                    </a:lnTo>
                    <a:lnTo>
                      <a:pt x="1554" y="746"/>
                    </a:lnTo>
                    <a:lnTo>
                      <a:pt x="1554" y="754"/>
                    </a:lnTo>
                    <a:lnTo>
                      <a:pt x="1556" y="758"/>
                    </a:lnTo>
                    <a:lnTo>
                      <a:pt x="1556" y="764"/>
                    </a:lnTo>
                    <a:lnTo>
                      <a:pt x="1552" y="770"/>
                    </a:lnTo>
                    <a:lnTo>
                      <a:pt x="1554" y="776"/>
                    </a:lnTo>
                    <a:lnTo>
                      <a:pt x="1552" y="786"/>
                    </a:lnTo>
                    <a:lnTo>
                      <a:pt x="1548" y="794"/>
                    </a:lnTo>
                    <a:lnTo>
                      <a:pt x="1542" y="798"/>
                    </a:lnTo>
                    <a:lnTo>
                      <a:pt x="1538" y="800"/>
                    </a:lnTo>
                    <a:lnTo>
                      <a:pt x="1536" y="806"/>
                    </a:lnTo>
                    <a:lnTo>
                      <a:pt x="1528" y="808"/>
                    </a:lnTo>
                    <a:lnTo>
                      <a:pt x="1526" y="814"/>
                    </a:lnTo>
                    <a:lnTo>
                      <a:pt x="1524" y="810"/>
                    </a:lnTo>
                    <a:lnTo>
                      <a:pt x="1524" y="816"/>
                    </a:lnTo>
                    <a:lnTo>
                      <a:pt x="1524" y="824"/>
                    </a:lnTo>
                    <a:lnTo>
                      <a:pt x="1516" y="824"/>
                    </a:lnTo>
                    <a:lnTo>
                      <a:pt x="1516" y="822"/>
                    </a:lnTo>
                    <a:lnTo>
                      <a:pt x="1516" y="818"/>
                    </a:lnTo>
                    <a:lnTo>
                      <a:pt x="1518" y="814"/>
                    </a:lnTo>
                    <a:lnTo>
                      <a:pt x="1518" y="810"/>
                    </a:lnTo>
                    <a:lnTo>
                      <a:pt x="1512" y="814"/>
                    </a:lnTo>
                    <a:lnTo>
                      <a:pt x="1508" y="816"/>
                    </a:lnTo>
                    <a:lnTo>
                      <a:pt x="1508" y="824"/>
                    </a:lnTo>
                    <a:lnTo>
                      <a:pt x="1506" y="832"/>
                    </a:lnTo>
                    <a:lnTo>
                      <a:pt x="1508" y="842"/>
                    </a:lnTo>
                    <a:lnTo>
                      <a:pt x="1508" y="846"/>
                    </a:lnTo>
                    <a:lnTo>
                      <a:pt x="1502" y="852"/>
                    </a:lnTo>
                    <a:lnTo>
                      <a:pt x="1502" y="858"/>
                    </a:lnTo>
                    <a:lnTo>
                      <a:pt x="1500" y="860"/>
                    </a:lnTo>
                    <a:lnTo>
                      <a:pt x="1502" y="862"/>
                    </a:lnTo>
                    <a:lnTo>
                      <a:pt x="1512" y="854"/>
                    </a:lnTo>
                    <a:lnTo>
                      <a:pt x="1516" y="846"/>
                    </a:lnTo>
                    <a:lnTo>
                      <a:pt x="1528" y="846"/>
                    </a:lnTo>
                    <a:lnTo>
                      <a:pt x="1526" y="858"/>
                    </a:lnTo>
                    <a:lnTo>
                      <a:pt x="1538" y="864"/>
                    </a:lnTo>
                    <a:lnTo>
                      <a:pt x="1544" y="864"/>
                    </a:lnTo>
                    <a:lnTo>
                      <a:pt x="1548" y="862"/>
                    </a:lnTo>
                    <a:lnTo>
                      <a:pt x="1548" y="858"/>
                    </a:lnTo>
                    <a:lnTo>
                      <a:pt x="1556" y="854"/>
                    </a:lnTo>
                    <a:lnTo>
                      <a:pt x="1560" y="850"/>
                    </a:lnTo>
                    <a:lnTo>
                      <a:pt x="1564" y="842"/>
                    </a:lnTo>
                    <a:lnTo>
                      <a:pt x="1566" y="842"/>
                    </a:lnTo>
                    <a:lnTo>
                      <a:pt x="1570" y="836"/>
                    </a:lnTo>
                    <a:lnTo>
                      <a:pt x="1572" y="828"/>
                    </a:lnTo>
                    <a:lnTo>
                      <a:pt x="1576" y="826"/>
                    </a:lnTo>
                    <a:lnTo>
                      <a:pt x="1584" y="822"/>
                    </a:lnTo>
                    <a:lnTo>
                      <a:pt x="1584" y="816"/>
                    </a:lnTo>
                    <a:lnTo>
                      <a:pt x="1588" y="808"/>
                    </a:lnTo>
                    <a:lnTo>
                      <a:pt x="1598" y="800"/>
                    </a:lnTo>
                    <a:lnTo>
                      <a:pt x="1606" y="794"/>
                    </a:lnTo>
                    <a:lnTo>
                      <a:pt x="1610" y="780"/>
                    </a:lnTo>
                    <a:lnTo>
                      <a:pt x="1610" y="772"/>
                    </a:lnTo>
                    <a:lnTo>
                      <a:pt x="1616" y="768"/>
                    </a:lnTo>
                    <a:lnTo>
                      <a:pt x="1620" y="764"/>
                    </a:lnTo>
                    <a:lnTo>
                      <a:pt x="1624" y="760"/>
                    </a:lnTo>
                    <a:lnTo>
                      <a:pt x="1624" y="752"/>
                    </a:lnTo>
                    <a:lnTo>
                      <a:pt x="1630" y="746"/>
                    </a:lnTo>
                    <a:lnTo>
                      <a:pt x="1636" y="742"/>
                    </a:lnTo>
                    <a:lnTo>
                      <a:pt x="1636" y="736"/>
                    </a:lnTo>
                    <a:lnTo>
                      <a:pt x="1636" y="734"/>
                    </a:lnTo>
                    <a:lnTo>
                      <a:pt x="1642" y="734"/>
                    </a:lnTo>
                    <a:lnTo>
                      <a:pt x="1636" y="726"/>
                    </a:lnTo>
                    <a:lnTo>
                      <a:pt x="1642" y="722"/>
                    </a:lnTo>
                    <a:lnTo>
                      <a:pt x="1644" y="716"/>
                    </a:lnTo>
                    <a:lnTo>
                      <a:pt x="1642" y="706"/>
                    </a:lnTo>
                    <a:lnTo>
                      <a:pt x="1638" y="698"/>
                    </a:lnTo>
                    <a:lnTo>
                      <a:pt x="1642" y="696"/>
                    </a:lnTo>
                    <a:lnTo>
                      <a:pt x="1644" y="690"/>
                    </a:lnTo>
                    <a:lnTo>
                      <a:pt x="1642" y="688"/>
                    </a:lnTo>
                    <a:lnTo>
                      <a:pt x="1642" y="682"/>
                    </a:lnTo>
                    <a:lnTo>
                      <a:pt x="1648" y="680"/>
                    </a:lnTo>
                    <a:lnTo>
                      <a:pt x="1652" y="672"/>
                    </a:lnTo>
                    <a:lnTo>
                      <a:pt x="1652" y="668"/>
                    </a:lnTo>
                    <a:lnTo>
                      <a:pt x="1648" y="652"/>
                    </a:lnTo>
                    <a:lnTo>
                      <a:pt x="1658" y="652"/>
                    </a:lnTo>
                    <a:lnTo>
                      <a:pt x="1658" y="650"/>
                    </a:lnTo>
                    <a:lnTo>
                      <a:pt x="1652" y="648"/>
                    </a:lnTo>
                    <a:lnTo>
                      <a:pt x="1652" y="644"/>
                    </a:lnTo>
                    <a:lnTo>
                      <a:pt x="1648" y="644"/>
                    </a:lnTo>
                    <a:lnTo>
                      <a:pt x="1648" y="648"/>
                    </a:lnTo>
                    <a:lnTo>
                      <a:pt x="1646" y="648"/>
                    </a:lnTo>
                    <a:lnTo>
                      <a:pt x="1642" y="642"/>
                    </a:lnTo>
                    <a:lnTo>
                      <a:pt x="1638" y="634"/>
                    </a:lnTo>
                    <a:lnTo>
                      <a:pt x="1634" y="630"/>
                    </a:lnTo>
                    <a:lnTo>
                      <a:pt x="1628" y="626"/>
                    </a:lnTo>
                    <a:lnTo>
                      <a:pt x="1616" y="624"/>
                    </a:lnTo>
                    <a:lnTo>
                      <a:pt x="1612" y="626"/>
                    </a:lnTo>
                    <a:lnTo>
                      <a:pt x="1616" y="634"/>
                    </a:lnTo>
                    <a:lnTo>
                      <a:pt x="1612" y="634"/>
                    </a:lnTo>
                    <a:lnTo>
                      <a:pt x="1610" y="632"/>
                    </a:lnTo>
                    <a:lnTo>
                      <a:pt x="1608" y="632"/>
                    </a:lnTo>
                    <a:lnTo>
                      <a:pt x="1606" y="636"/>
                    </a:lnTo>
                    <a:lnTo>
                      <a:pt x="1602" y="640"/>
                    </a:lnTo>
                    <a:lnTo>
                      <a:pt x="1602" y="642"/>
                    </a:lnTo>
                    <a:lnTo>
                      <a:pt x="1598" y="640"/>
                    </a:lnTo>
                    <a:lnTo>
                      <a:pt x="1600" y="636"/>
                    </a:lnTo>
                    <a:lnTo>
                      <a:pt x="1602" y="630"/>
                    </a:lnTo>
                    <a:lnTo>
                      <a:pt x="1600" y="630"/>
                    </a:lnTo>
                    <a:lnTo>
                      <a:pt x="1598" y="630"/>
                    </a:lnTo>
                    <a:lnTo>
                      <a:pt x="1598" y="626"/>
                    </a:lnTo>
                    <a:lnTo>
                      <a:pt x="1594" y="626"/>
                    </a:lnTo>
                    <a:lnTo>
                      <a:pt x="1594" y="630"/>
                    </a:lnTo>
                    <a:lnTo>
                      <a:pt x="1592" y="630"/>
                    </a:lnTo>
                    <a:lnTo>
                      <a:pt x="1592" y="632"/>
                    </a:lnTo>
                    <a:lnTo>
                      <a:pt x="1592" y="634"/>
                    </a:lnTo>
                    <a:lnTo>
                      <a:pt x="1588" y="634"/>
                    </a:lnTo>
                    <a:lnTo>
                      <a:pt x="1588" y="612"/>
                    </a:lnTo>
                    <a:lnTo>
                      <a:pt x="1566" y="612"/>
                    </a:lnTo>
                    <a:lnTo>
                      <a:pt x="1566" y="606"/>
                    </a:lnTo>
                    <a:lnTo>
                      <a:pt x="1570" y="600"/>
                    </a:lnTo>
                    <a:lnTo>
                      <a:pt x="1598" y="578"/>
                    </a:lnTo>
                    <a:lnTo>
                      <a:pt x="1602" y="578"/>
                    </a:lnTo>
                    <a:lnTo>
                      <a:pt x="1602" y="572"/>
                    </a:lnTo>
                    <a:lnTo>
                      <a:pt x="1602" y="570"/>
                    </a:lnTo>
                    <a:lnTo>
                      <a:pt x="1608" y="568"/>
                    </a:lnTo>
                    <a:lnTo>
                      <a:pt x="1610" y="558"/>
                    </a:lnTo>
                    <a:lnTo>
                      <a:pt x="1612" y="550"/>
                    </a:lnTo>
                    <a:lnTo>
                      <a:pt x="1616" y="552"/>
                    </a:lnTo>
                    <a:lnTo>
                      <a:pt x="1618" y="552"/>
                    </a:lnTo>
                    <a:lnTo>
                      <a:pt x="1624" y="542"/>
                    </a:lnTo>
                    <a:lnTo>
                      <a:pt x="1636" y="536"/>
                    </a:lnTo>
                    <a:lnTo>
                      <a:pt x="1636" y="530"/>
                    </a:lnTo>
                    <a:lnTo>
                      <a:pt x="1642" y="530"/>
                    </a:lnTo>
                    <a:lnTo>
                      <a:pt x="1646" y="530"/>
                    </a:lnTo>
                    <a:lnTo>
                      <a:pt x="1648" y="524"/>
                    </a:lnTo>
                    <a:lnTo>
                      <a:pt x="1648" y="516"/>
                    </a:lnTo>
                    <a:lnTo>
                      <a:pt x="1658" y="504"/>
                    </a:lnTo>
                    <a:lnTo>
                      <a:pt x="1672" y="494"/>
                    </a:lnTo>
                    <a:lnTo>
                      <a:pt x="1672" y="490"/>
                    </a:lnTo>
                    <a:lnTo>
                      <a:pt x="1676" y="490"/>
                    </a:lnTo>
                    <a:lnTo>
                      <a:pt x="1676" y="488"/>
                    </a:lnTo>
                    <a:lnTo>
                      <a:pt x="1676" y="486"/>
                    </a:lnTo>
                    <a:lnTo>
                      <a:pt x="1682" y="486"/>
                    </a:lnTo>
                    <a:lnTo>
                      <a:pt x="1684" y="488"/>
                    </a:lnTo>
                    <a:lnTo>
                      <a:pt x="1688" y="490"/>
                    </a:lnTo>
                    <a:lnTo>
                      <a:pt x="1706" y="490"/>
                    </a:lnTo>
                    <a:lnTo>
                      <a:pt x="1724" y="490"/>
                    </a:lnTo>
                    <a:lnTo>
                      <a:pt x="1724" y="494"/>
                    </a:lnTo>
                    <a:lnTo>
                      <a:pt x="1724" y="496"/>
                    </a:lnTo>
                    <a:lnTo>
                      <a:pt x="1724" y="500"/>
                    </a:lnTo>
                    <a:lnTo>
                      <a:pt x="1730" y="498"/>
                    </a:lnTo>
                    <a:lnTo>
                      <a:pt x="1734" y="490"/>
                    </a:lnTo>
                    <a:lnTo>
                      <a:pt x="1740" y="498"/>
                    </a:lnTo>
                    <a:lnTo>
                      <a:pt x="1746" y="498"/>
                    </a:lnTo>
                    <a:lnTo>
                      <a:pt x="1752" y="498"/>
                    </a:lnTo>
                    <a:lnTo>
                      <a:pt x="1758" y="496"/>
                    </a:lnTo>
                    <a:lnTo>
                      <a:pt x="1762" y="498"/>
                    </a:lnTo>
                    <a:lnTo>
                      <a:pt x="1764" y="500"/>
                    </a:lnTo>
                    <a:lnTo>
                      <a:pt x="1770" y="500"/>
                    </a:lnTo>
                    <a:lnTo>
                      <a:pt x="1770" y="486"/>
                    </a:lnTo>
                    <a:lnTo>
                      <a:pt x="1782" y="486"/>
                    </a:lnTo>
                    <a:lnTo>
                      <a:pt x="1794" y="488"/>
                    </a:lnTo>
                    <a:lnTo>
                      <a:pt x="1794" y="490"/>
                    </a:lnTo>
                    <a:lnTo>
                      <a:pt x="1798" y="490"/>
                    </a:lnTo>
                    <a:lnTo>
                      <a:pt x="1798" y="488"/>
                    </a:lnTo>
                    <a:lnTo>
                      <a:pt x="1808" y="486"/>
                    </a:lnTo>
                    <a:lnTo>
                      <a:pt x="1810" y="496"/>
                    </a:lnTo>
                    <a:lnTo>
                      <a:pt x="1816" y="496"/>
                    </a:lnTo>
                    <a:lnTo>
                      <a:pt x="1816" y="498"/>
                    </a:lnTo>
                    <a:lnTo>
                      <a:pt x="1816" y="500"/>
                    </a:lnTo>
                    <a:lnTo>
                      <a:pt x="1800" y="500"/>
                    </a:lnTo>
                    <a:lnTo>
                      <a:pt x="1802" y="512"/>
                    </a:lnTo>
                    <a:lnTo>
                      <a:pt x="1818" y="512"/>
                    </a:lnTo>
                    <a:lnTo>
                      <a:pt x="1818" y="508"/>
                    </a:lnTo>
                    <a:lnTo>
                      <a:pt x="1820" y="506"/>
                    </a:lnTo>
                    <a:lnTo>
                      <a:pt x="1824" y="508"/>
                    </a:lnTo>
                    <a:lnTo>
                      <a:pt x="1828" y="508"/>
                    </a:lnTo>
                    <a:lnTo>
                      <a:pt x="1828" y="506"/>
                    </a:lnTo>
                    <a:lnTo>
                      <a:pt x="1828" y="504"/>
                    </a:lnTo>
                    <a:lnTo>
                      <a:pt x="1830" y="504"/>
                    </a:lnTo>
                    <a:lnTo>
                      <a:pt x="1834" y="496"/>
                    </a:lnTo>
                    <a:lnTo>
                      <a:pt x="1844" y="496"/>
                    </a:lnTo>
                    <a:lnTo>
                      <a:pt x="1854" y="496"/>
                    </a:lnTo>
                    <a:lnTo>
                      <a:pt x="1854" y="494"/>
                    </a:lnTo>
                    <a:lnTo>
                      <a:pt x="1858" y="494"/>
                    </a:lnTo>
                    <a:lnTo>
                      <a:pt x="1856" y="488"/>
                    </a:lnTo>
                    <a:lnTo>
                      <a:pt x="1846" y="488"/>
                    </a:lnTo>
                    <a:lnTo>
                      <a:pt x="1846" y="490"/>
                    </a:lnTo>
                    <a:lnTo>
                      <a:pt x="1844" y="490"/>
                    </a:lnTo>
                    <a:lnTo>
                      <a:pt x="1844" y="472"/>
                    </a:lnTo>
                    <a:lnTo>
                      <a:pt x="1846" y="476"/>
                    </a:lnTo>
                    <a:lnTo>
                      <a:pt x="1848" y="470"/>
                    </a:lnTo>
                    <a:lnTo>
                      <a:pt x="1848" y="466"/>
                    </a:lnTo>
                    <a:lnTo>
                      <a:pt x="1854" y="462"/>
                    </a:lnTo>
                    <a:lnTo>
                      <a:pt x="1862" y="460"/>
                    </a:lnTo>
                    <a:lnTo>
                      <a:pt x="1866" y="458"/>
                    </a:lnTo>
                    <a:lnTo>
                      <a:pt x="1872" y="454"/>
                    </a:lnTo>
                    <a:lnTo>
                      <a:pt x="1872" y="450"/>
                    </a:lnTo>
                    <a:lnTo>
                      <a:pt x="1872" y="448"/>
                    </a:lnTo>
                    <a:lnTo>
                      <a:pt x="1874" y="448"/>
                    </a:lnTo>
                    <a:lnTo>
                      <a:pt x="1880" y="442"/>
                    </a:lnTo>
                    <a:lnTo>
                      <a:pt x="1882" y="436"/>
                    </a:lnTo>
                    <a:lnTo>
                      <a:pt x="1884" y="436"/>
                    </a:lnTo>
                    <a:lnTo>
                      <a:pt x="1890" y="434"/>
                    </a:lnTo>
                    <a:lnTo>
                      <a:pt x="1902" y="434"/>
                    </a:lnTo>
                    <a:lnTo>
                      <a:pt x="1910" y="432"/>
                    </a:lnTo>
                    <a:lnTo>
                      <a:pt x="1912" y="430"/>
                    </a:lnTo>
                    <a:lnTo>
                      <a:pt x="1916" y="430"/>
                    </a:lnTo>
                    <a:lnTo>
                      <a:pt x="1918" y="436"/>
                    </a:lnTo>
                    <a:lnTo>
                      <a:pt x="1926" y="436"/>
                    </a:lnTo>
                    <a:lnTo>
                      <a:pt x="1934" y="432"/>
                    </a:lnTo>
                    <a:lnTo>
                      <a:pt x="1930" y="442"/>
                    </a:lnTo>
                    <a:lnTo>
                      <a:pt x="1928" y="448"/>
                    </a:lnTo>
                    <a:lnTo>
                      <a:pt x="1926" y="450"/>
                    </a:lnTo>
                    <a:lnTo>
                      <a:pt x="1928" y="452"/>
                    </a:lnTo>
                    <a:lnTo>
                      <a:pt x="1928" y="454"/>
                    </a:lnTo>
                    <a:lnTo>
                      <a:pt x="1934" y="452"/>
                    </a:lnTo>
                    <a:lnTo>
                      <a:pt x="1934" y="458"/>
                    </a:lnTo>
                    <a:lnTo>
                      <a:pt x="1934" y="462"/>
                    </a:lnTo>
                    <a:lnTo>
                      <a:pt x="1938" y="454"/>
                    </a:lnTo>
                    <a:lnTo>
                      <a:pt x="1948" y="444"/>
                    </a:lnTo>
                    <a:lnTo>
                      <a:pt x="1958" y="436"/>
                    </a:lnTo>
                    <a:lnTo>
                      <a:pt x="1966" y="434"/>
                    </a:lnTo>
                    <a:lnTo>
                      <a:pt x="1972" y="434"/>
                    </a:lnTo>
                    <a:lnTo>
                      <a:pt x="1972" y="436"/>
                    </a:lnTo>
                    <a:lnTo>
                      <a:pt x="1974" y="436"/>
                    </a:lnTo>
                    <a:lnTo>
                      <a:pt x="1980" y="436"/>
                    </a:lnTo>
                    <a:lnTo>
                      <a:pt x="1976" y="430"/>
                    </a:lnTo>
                    <a:lnTo>
                      <a:pt x="1976" y="426"/>
                    </a:lnTo>
                    <a:lnTo>
                      <a:pt x="1976" y="424"/>
                    </a:lnTo>
                    <a:lnTo>
                      <a:pt x="1974" y="426"/>
                    </a:lnTo>
                    <a:lnTo>
                      <a:pt x="1974" y="424"/>
                    </a:lnTo>
                    <a:lnTo>
                      <a:pt x="1974" y="420"/>
                    </a:lnTo>
                    <a:lnTo>
                      <a:pt x="1984" y="412"/>
                    </a:lnTo>
                    <a:lnTo>
                      <a:pt x="1990" y="412"/>
                    </a:lnTo>
                    <a:lnTo>
                      <a:pt x="2004" y="416"/>
                    </a:lnTo>
                    <a:lnTo>
                      <a:pt x="2004" y="420"/>
                    </a:lnTo>
                    <a:lnTo>
                      <a:pt x="2000" y="420"/>
                    </a:lnTo>
                    <a:lnTo>
                      <a:pt x="2000" y="416"/>
                    </a:lnTo>
                    <a:lnTo>
                      <a:pt x="1998" y="416"/>
                    </a:lnTo>
                    <a:lnTo>
                      <a:pt x="1992" y="416"/>
                    </a:lnTo>
                    <a:lnTo>
                      <a:pt x="1990" y="420"/>
                    </a:lnTo>
                    <a:lnTo>
                      <a:pt x="1988" y="420"/>
                    </a:lnTo>
                    <a:lnTo>
                      <a:pt x="1984" y="442"/>
                    </a:lnTo>
                    <a:lnTo>
                      <a:pt x="1982" y="454"/>
                    </a:lnTo>
                    <a:lnTo>
                      <a:pt x="1980" y="458"/>
                    </a:lnTo>
                    <a:lnTo>
                      <a:pt x="1976" y="458"/>
                    </a:lnTo>
                    <a:lnTo>
                      <a:pt x="1966" y="458"/>
                    </a:lnTo>
                    <a:lnTo>
                      <a:pt x="1954" y="460"/>
                    </a:lnTo>
                    <a:lnTo>
                      <a:pt x="1954" y="466"/>
                    </a:lnTo>
                    <a:lnTo>
                      <a:pt x="1954" y="472"/>
                    </a:lnTo>
                    <a:lnTo>
                      <a:pt x="1952" y="472"/>
                    </a:lnTo>
                    <a:lnTo>
                      <a:pt x="1948" y="472"/>
                    </a:lnTo>
                    <a:lnTo>
                      <a:pt x="1948" y="478"/>
                    </a:lnTo>
                    <a:lnTo>
                      <a:pt x="1948" y="480"/>
                    </a:lnTo>
                    <a:lnTo>
                      <a:pt x="1938" y="488"/>
                    </a:lnTo>
                    <a:lnTo>
                      <a:pt x="1928" y="496"/>
                    </a:lnTo>
                    <a:lnTo>
                      <a:pt x="1918" y="512"/>
                    </a:lnTo>
                    <a:lnTo>
                      <a:pt x="1912" y="518"/>
                    </a:lnTo>
                    <a:lnTo>
                      <a:pt x="1906" y="524"/>
                    </a:lnTo>
                    <a:lnTo>
                      <a:pt x="1902" y="526"/>
                    </a:lnTo>
                    <a:lnTo>
                      <a:pt x="1902" y="524"/>
                    </a:lnTo>
                    <a:lnTo>
                      <a:pt x="1900" y="524"/>
                    </a:lnTo>
                    <a:lnTo>
                      <a:pt x="1898" y="524"/>
                    </a:lnTo>
                    <a:lnTo>
                      <a:pt x="1898" y="526"/>
                    </a:lnTo>
                    <a:lnTo>
                      <a:pt x="1894" y="530"/>
                    </a:lnTo>
                    <a:lnTo>
                      <a:pt x="1888" y="530"/>
                    </a:lnTo>
                    <a:lnTo>
                      <a:pt x="1882" y="530"/>
                    </a:lnTo>
                    <a:lnTo>
                      <a:pt x="1882" y="534"/>
                    </a:lnTo>
                    <a:lnTo>
                      <a:pt x="1884" y="534"/>
                    </a:lnTo>
                    <a:lnTo>
                      <a:pt x="1882" y="544"/>
                    </a:lnTo>
                    <a:lnTo>
                      <a:pt x="1882" y="550"/>
                    </a:lnTo>
                    <a:lnTo>
                      <a:pt x="1876" y="552"/>
                    </a:lnTo>
                    <a:lnTo>
                      <a:pt x="1872" y="552"/>
                    </a:lnTo>
                    <a:lnTo>
                      <a:pt x="1870" y="554"/>
                    </a:lnTo>
                    <a:lnTo>
                      <a:pt x="1866" y="566"/>
                    </a:lnTo>
                    <a:lnTo>
                      <a:pt x="1864" y="580"/>
                    </a:lnTo>
                    <a:lnTo>
                      <a:pt x="1864" y="598"/>
                    </a:lnTo>
                    <a:lnTo>
                      <a:pt x="1866" y="618"/>
                    </a:lnTo>
                    <a:lnTo>
                      <a:pt x="1882" y="688"/>
                    </a:lnTo>
                    <a:lnTo>
                      <a:pt x="1894" y="678"/>
                    </a:lnTo>
                    <a:lnTo>
                      <a:pt x="1906" y="668"/>
                    </a:lnTo>
                    <a:lnTo>
                      <a:pt x="1908" y="654"/>
                    </a:lnTo>
                    <a:lnTo>
                      <a:pt x="1908" y="650"/>
                    </a:lnTo>
                    <a:lnTo>
                      <a:pt x="1910" y="648"/>
                    </a:lnTo>
                    <a:lnTo>
                      <a:pt x="1922" y="644"/>
                    </a:lnTo>
                    <a:lnTo>
                      <a:pt x="1922" y="630"/>
                    </a:lnTo>
                    <a:lnTo>
                      <a:pt x="1922" y="624"/>
                    </a:lnTo>
                    <a:lnTo>
                      <a:pt x="1928" y="618"/>
                    </a:lnTo>
                    <a:lnTo>
                      <a:pt x="1934" y="616"/>
                    </a:lnTo>
                    <a:lnTo>
                      <a:pt x="1934" y="612"/>
                    </a:lnTo>
                    <a:lnTo>
                      <a:pt x="1938" y="608"/>
                    </a:lnTo>
                    <a:lnTo>
                      <a:pt x="1944" y="612"/>
                    </a:lnTo>
                    <a:lnTo>
                      <a:pt x="1946" y="612"/>
                    </a:lnTo>
                    <a:lnTo>
                      <a:pt x="1952" y="612"/>
                    </a:lnTo>
                    <a:lnTo>
                      <a:pt x="1958" y="604"/>
                    </a:lnTo>
                    <a:lnTo>
                      <a:pt x="1952" y="590"/>
                    </a:lnTo>
                    <a:lnTo>
                      <a:pt x="1952" y="582"/>
                    </a:lnTo>
                    <a:lnTo>
                      <a:pt x="1952" y="578"/>
                    </a:lnTo>
                    <a:lnTo>
                      <a:pt x="1954" y="576"/>
                    </a:lnTo>
                    <a:lnTo>
                      <a:pt x="1958" y="570"/>
                    </a:lnTo>
                    <a:lnTo>
                      <a:pt x="1966" y="568"/>
                    </a:lnTo>
                    <a:lnTo>
                      <a:pt x="1974" y="568"/>
                    </a:lnTo>
                    <a:lnTo>
                      <a:pt x="1974" y="560"/>
                    </a:lnTo>
                    <a:lnTo>
                      <a:pt x="1970" y="560"/>
                    </a:lnTo>
                    <a:lnTo>
                      <a:pt x="1966" y="560"/>
                    </a:lnTo>
                    <a:lnTo>
                      <a:pt x="1962" y="552"/>
                    </a:lnTo>
                    <a:lnTo>
                      <a:pt x="1962" y="544"/>
                    </a:lnTo>
                    <a:lnTo>
                      <a:pt x="1964" y="544"/>
                    </a:lnTo>
                    <a:lnTo>
                      <a:pt x="1966" y="540"/>
                    </a:lnTo>
                    <a:lnTo>
                      <a:pt x="1970" y="540"/>
                    </a:lnTo>
                    <a:lnTo>
                      <a:pt x="1970" y="534"/>
                    </a:lnTo>
                    <a:lnTo>
                      <a:pt x="1970" y="532"/>
                    </a:lnTo>
                    <a:lnTo>
                      <a:pt x="1972" y="532"/>
                    </a:lnTo>
                    <a:lnTo>
                      <a:pt x="1972" y="526"/>
                    </a:lnTo>
                    <a:lnTo>
                      <a:pt x="1966" y="526"/>
                    </a:lnTo>
                    <a:lnTo>
                      <a:pt x="1956" y="524"/>
                    </a:lnTo>
                    <a:lnTo>
                      <a:pt x="1956" y="516"/>
                    </a:lnTo>
                    <a:lnTo>
                      <a:pt x="1956" y="508"/>
                    </a:lnTo>
                    <a:lnTo>
                      <a:pt x="1972" y="496"/>
                    </a:lnTo>
                    <a:lnTo>
                      <a:pt x="1972" y="494"/>
                    </a:lnTo>
                    <a:lnTo>
                      <a:pt x="1972" y="490"/>
                    </a:lnTo>
                    <a:lnTo>
                      <a:pt x="1976" y="490"/>
                    </a:lnTo>
                    <a:lnTo>
                      <a:pt x="1976" y="486"/>
                    </a:lnTo>
                    <a:lnTo>
                      <a:pt x="1974" y="486"/>
                    </a:lnTo>
                    <a:lnTo>
                      <a:pt x="1974" y="484"/>
                    </a:lnTo>
                    <a:lnTo>
                      <a:pt x="1976" y="480"/>
                    </a:lnTo>
                    <a:lnTo>
                      <a:pt x="1980" y="476"/>
                    </a:lnTo>
                    <a:lnTo>
                      <a:pt x="2002" y="478"/>
                    </a:lnTo>
                    <a:lnTo>
                      <a:pt x="2002" y="472"/>
                    </a:lnTo>
                    <a:lnTo>
                      <a:pt x="2018" y="462"/>
                    </a:lnTo>
                    <a:lnTo>
                      <a:pt x="2016" y="472"/>
                    </a:lnTo>
                    <a:lnTo>
                      <a:pt x="2016" y="478"/>
                    </a:lnTo>
                    <a:lnTo>
                      <a:pt x="2018" y="480"/>
                    </a:lnTo>
                    <a:lnTo>
                      <a:pt x="2020" y="480"/>
                    </a:lnTo>
                    <a:lnTo>
                      <a:pt x="2020" y="478"/>
                    </a:lnTo>
                    <a:lnTo>
                      <a:pt x="2022" y="478"/>
                    </a:lnTo>
                    <a:lnTo>
                      <a:pt x="2028" y="470"/>
                    </a:lnTo>
                    <a:lnTo>
                      <a:pt x="2034" y="462"/>
                    </a:lnTo>
                    <a:lnTo>
                      <a:pt x="2040" y="458"/>
                    </a:lnTo>
                    <a:lnTo>
                      <a:pt x="2048" y="458"/>
                    </a:lnTo>
                    <a:lnTo>
                      <a:pt x="2056" y="460"/>
                    </a:lnTo>
                    <a:lnTo>
                      <a:pt x="2064" y="466"/>
                    </a:lnTo>
                    <a:lnTo>
                      <a:pt x="2064" y="472"/>
                    </a:lnTo>
                    <a:lnTo>
                      <a:pt x="2072" y="476"/>
                    </a:lnTo>
                    <a:lnTo>
                      <a:pt x="2076" y="478"/>
                    </a:lnTo>
                    <a:lnTo>
                      <a:pt x="2082" y="468"/>
                    </a:lnTo>
                    <a:lnTo>
                      <a:pt x="2090" y="458"/>
                    </a:lnTo>
                    <a:lnTo>
                      <a:pt x="2098" y="452"/>
                    </a:lnTo>
                    <a:lnTo>
                      <a:pt x="2108" y="448"/>
                    </a:lnTo>
                    <a:lnTo>
                      <a:pt x="2108" y="444"/>
                    </a:lnTo>
                    <a:lnTo>
                      <a:pt x="2108" y="442"/>
                    </a:lnTo>
                    <a:lnTo>
                      <a:pt x="2108" y="440"/>
                    </a:lnTo>
                    <a:lnTo>
                      <a:pt x="2110" y="440"/>
                    </a:lnTo>
                    <a:lnTo>
                      <a:pt x="2112" y="442"/>
                    </a:lnTo>
                    <a:lnTo>
                      <a:pt x="2116" y="442"/>
                    </a:lnTo>
                    <a:lnTo>
                      <a:pt x="2118" y="442"/>
                    </a:lnTo>
                    <a:lnTo>
                      <a:pt x="2120" y="436"/>
                    </a:lnTo>
                    <a:lnTo>
                      <a:pt x="2120" y="434"/>
                    </a:lnTo>
                    <a:lnTo>
                      <a:pt x="2122" y="434"/>
                    </a:lnTo>
                    <a:lnTo>
                      <a:pt x="2122" y="436"/>
                    </a:lnTo>
                    <a:lnTo>
                      <a:pt x="2126" y="436"/>
                    </a:lnTo>
                    <a:lnTo>
                      <a:pt x="2130" y="430"/>
                    </a:lnTo>
                    <a:lnTo>
                      <a:pt x="2138" y="426"/>
                    </a:lnTo>
                    <a:lnTo>
                      <a:pt x="2144" y="426"/>
                    </a:lnTo>
                    <a:lnTo>
                      <a:pt x="2154" y="422"/>
                    </a:lnTo>
                    <a:lnTo>
                      <a:pt x="2164" y="416"/>
                    </a:lnTo>
                    <a:lnTo>
                      <a:pt x="2174" y="416"/>
                    </a:lnTo>
                    <a:lnTo>
                      <a:pt x="2184" y="420"/>
                    </a:lnTo>
                    <a:lnTo>
                      <a:pt x="2192" y="420"/>
                    </a:lnTo>
                    <a:lnTo>
                      <a:pt x="2198" y="420"/>
                    </a:lnTo>
                    <a:lnTo>
                      <a:pt x="2204" y="414"/>
                    </a:lnTo>
                    <a:lnTo>
                      <a:pt x="2202" y="408"/>
                    </a:lnTo>
                    <a:lnTo>
                      <a:pt x="2202" y="406"/>
                    </a:lnTo>
                    <a:lnTo>
                      <a:pt x="2204" y="404"/>
                    </a:lnTo>
                    <a:lnTo>
                      <a:pt x="2202" y="404"/>
                    </a:lnTo>
                    <a:lnTo>
                      <a:pt x="2198" y="404"/>
                    </a:lnTo>
                    <a:lnTo>
                      <a:pt x="2190" y="378"/>
                    </a:lnTo>
                    <a:lnTo>
                      <a:pt x="2186" y="378"/>
                    </a:lnTo>
                    <a:lnTo>
                      <a:pt x="2186" y="372"/>
                    </a:lnTo>
                    <a:lnTo>
                      <a:pt x="2180" y="376"/>
                    </a:lnTo>
                    <a:lnTo>
                      <a:pt x="2182" y="376"/>
                    </a:lnTo>
                    <a:lnTo>
                      <a:pt x="2180" y="378"/>
                    </a:lnTo>
                    <a:lnTo>
                      <a:pt x="2176" y="378"/>
                    </a:lnTo>
                    <a:lnTo>
                      <a:pt x="2176" y="372"/>
                    </a:lnTo>
                    <a:lnTo>
                      <a:pt x="2176" y="370"/>
                    </a:lnTo>
                    <a:lnTo>
                      <a:pt x="2180" y="368"/>
                    </a:lnTo>
                    <a:lnTo>
                      <a:pt x="2170" y="368"/>
                    </a:lnTo>
                    <a:lnTo>
                      <a:pt x="2162" y="368"/>
                    </a:lnTo>
                    <a:lnTo>
                      <a:pt x="2162" y="362"/>
                    </a:lnTo>
                    <a:lnTo>
                      <a:pt x="2176" y="360"/>
                    </a:lnTo>
                    <a:lnTo>
                      <a:pt x="2182" y="366"/>
                    </a:lnTo>
                    <a:lnTo>
                      <a:pt x="2198" y="366"/>
                    </a:lnTo>
                    <a:lnTo>
                      <a:pt x="2210" y="368"/>
                    </a:lnTo>
                    <a:lnTo>
                      <a:pt x="2218" y="360"/>
                    </a:lnTo>
                    <a:lnTo>
                      <a:pt x="2222" y="350"/>
                    </a:lnTo>
                    <a:lnTo>
                      <a:pt x="2222" y="342"/>
                    </a:lnTo>
                    <a:lnTo>
                      <a:pt x="2216" y="340"/>
                    </a:lnTo>
                    <a:lnTo>
                      <a:pt x="2216" y="334"/>
                    </a:lnTo>
                    <a:lnTo>
                      <a:pt x="2218" y="332"/>
                    </a:lnTo>
                    <a:lnTo>
                      <a:pt x="2218" y="324"/>
                    </a:lnTo>
                    <a:lnTo>
                      <a:pt x="2228" y="322"/>
                    </a:lnTo>
                    <a:lnTo>
                      <a:pt x="2226" y="328"/>
                    </a:lnTo>
                    <a:lnTo>
                      <a:pt x="2228" y="330"/>
                    </a:lnTo>
                    <a:lnTo>
                      <a:pt x="2230" y="332"/>
                    </a:lnTo>
                    <a:lnTo>
                      <a:pt x="2226" y="332"/>
                    </a:lnTo>
                    <a:lnTo>
                      <a:pt x="2226" y="334"/>
                    </a:lnTo>
                    <a:lnTo>
                      <a:pt x="2228" y="342"/>
                    </a:lnTo>
                    <a:lnTo>
                      <a:pt x="2238" y="350"/>
                    </a:lnTo>
                    <a:lnTo>
                      <a:pt x="2240" y="350"/>
                    </a:lnTo>
                    <a:lnTo>
                      <a:pt x="2238" y="348"/>
                    </a:lnTo>
                    <a:lnTo>
                      <a:pt x="2248" y="342"/>
                    </a:lnTo>
                    <a:lnTo>
                      <a:pt x="2254" y="340"/>
                    </a:lnTo>
                    <a:lnTo>
                      <a:pt x="2262" y="342"/>
                    </a:lnTo>
                    <a:lnTo>
                      <a:pt x="2266" y="350"/>
                    </a:lnTo>
                    <a:lnTo>
                      <a:pt x="2274" y="352"/>
                    </a:lnTo>
                    <a:lnTo>
                      <a:pt x="2274" y="360"/>
                    </a:lnTo>
                    <a:lnTo>
                      <a:pt x="2272" y="362"/>
                    </a:lnTo>
                    <a:lnTo>
                      <a:pt x="2276" y="366"/>
                    </a:lnTo>
                    <a:lnTo>
                      <a:pt x="2284" y="368"/>
                    </a:lnTo>
                    <a:lnTo>
                      <a:pt x="2302" y="372"/>
                    </a:lnTo>
                    <a:lnTo>
                      <a:pt x="2302" y="378"/>
                    </a:lnTo>
                    <a:lnTo>
                      <a:pt x="2316" y="372"/>
                    </a:lnTo>
                    <a:lnTo>
                      <a:pt x="2316" y="378"/>
                    </a:lnTo>
                    <a:lnTo>
                      <a:pt x="2328" y="378"/>
                    </a:lnTo>
                    <a:lnTo>
                      <a:pt x="2328" y="376"/>
                    </a:lnTo>
                    <a:lnTo>
                      <a:pt x="2320" y="368"/>
                    </a:lnTo>
                    <a:lnTo>
                      <a:pt x="2320" y="362"/>
                    </a:lnTo>
                    <a:lnTo>
                      <a:pt x="2330" y="362"/>
                    </a:lnTo>
                    <a:lnTo>
                      <a:pt x="2330" y="352"/>
                    </a:lnTo>
                    <a:lnTo>
                      <a:pt x="2322" y="354"/>
                    </a:lnTo>
                    <a:lnTo>
                      <a:pt x="2322" y="350"/>
                    </a:lnTo>
                    <a:lnTo>
                      <a:pt x="2320" y="348"/>
                    </a:lnTo>
                    <a:lnTo>
                      <a:pt x="2330" y="348"/>
                    </a:lnTo>
                    <a:lnTo>
                      <a:pt x="2330" y="350"/>
                    </a:lnTo>
                    <a:lnTo>
                      <a:pt x="2334" y="350"/>
                    </a:lnTo>
                    <a:lnTo>
                      <a:pt x="2336" y="350"/>
                    </a:lnTo>
                    <a:lnTo>
                      <a:pt x="2346" y="350"/>
                    </a:lnTo>
                    <a:lnTo>
                      <a:pt x="2346" y="352"/>
                    </a:lnTo>
                    <a:lnTo>
                      <a:pt x="2348" y="352"/>
                    </a:lnTo>
                    <a:lnTo>
                      <a:pt x="2348" y="350"/>
                    </a:lnTo>
                    <a:lnTo>
                      <a:pt x="2346" y="344"/>
                    </a:lnTo>
                    <a:lnTo>
                      <a:pt x="2352" y="344"/>
                    </a:lnTo>
                    <a:lnTo>
                      <a:pt x="2352" y="334"/>
                    </a:lnTo>
                    <a:lnTo>
                      <a:pt x="2356" y="334"/>
                    </a:lnTo>
                    <a:lnTo>
                      <a:pt x="2338" y="326"/>
                    </a:lnTo>
                    <a:close/>
                    <a:moveTo>
                      <a:pt x="1770" y="196"/>
                    </a:moveTo>
                    <a:lnTo>
                      <a:pt x="1774" y="194"/>
                    </a:lnTo>
                    <a:lnTo>
                      <a:pt x="1772" y="198"/>
                    </a:lnTo>
                    <a:lnTo>
                      <a:pt x="1770" y="198"/>
                    </a:lnTo>
                    <a:lnTo>
                      <a:pt x="1770" y="196"/>
                    </a:lnTo>
                    <a:close/>
                    <a:moveTo>
                      <a:pt x="744" y="204"/>
                    </a:moveTo>
                    <a:lnTo>
                      <a:pt x="742" y="206"/>
                    </a:lnTo>
                    <a:lnTo>
                      <a:pt x="742" y="202"/>
                    </a:lnTo>
                    <a:lnTo>
                      <a:pt x="744" y="202"/>
                    </a:lnTo>
                    <a:lnTo>
                      <a:pt x="744" y="204"/>
                    </a:lnTo>
                    <a:close/>
                    <a:moveTo>
                      <a:pt x="84" y="458"/>
                    </a:moveTo>
                    <a:lnTo>
                      <a:pt x="84" y="466"/>
                    </a:lnTo>
                    <a:lnTo>
                      <a:pt x="82" y="466"/>
                    </a:lnTo>
                    <a:lnTo>
                      <a:pt x="82" y="470"/>
                    </a:lnTo>
                    <a:lnTo>
                      <a:pt x="62" y="474"/>
                    </a:lnTo>
                    <a:lnTo>
                      <a:pt x="62" y="468"/>
                    </a:lnTo>
                    <a:lnTo>
                      <a:pt x="52" y="458"/>
                    </a:lnTo>
                    <a:lnTo>
                      <a:pt x="52" y="452"/>
                    </a:lnTo>
                    <a:lnTo>
                      <a:pt x="48" y="448"/>
                    </a:lnTo>
                    <a:lnTo>
                      <a:pt x="44" y="440"/>
                    </a:lnTo>
                    <a:lnTo>
                      <a:pt x="52" y="438"/>
                    </a:lnTo>
                    <a:lnTo>
                      <a:pt x="56" y="432"/>
                    </a:lnTo>
                    <a:lnTo>
                      <a:pt x="64" y="440"/>
                    </a:lnTo>
                    <a:lnTo>
                      <a:pt x="72" y="444"/>
                    </a:lnTo>
                    <a:lnTo>
                      <a:pt x="74" y="444"/>
                    </a:lnTo>
                    <a:lnTo>
                      <a:pt x="80" y="444"/>
                    </a:lnTo>
                    <a:lnTo>
                      <a:pt x="82" y="450"/>
                    </a:lnTo>
                    <a:lnTo>
                      <a:pt x="82" y="456"/>
                    </a:lnTo>
                    <a:lnTo>
                      <a:pt x="84" y="456"/>
                    </a:lnTo>
                    <a:lnTo>
                      <a:pt x="84" y="458"/>
                    </a:lnTo>
                    <a:close/>
                    <a:moveTo>
                      <a:pt x="108" y="398"/>
                    </a:moveTo>
                    <a:lnTo>
                      <a:pt x="106" y="386"/>
                    </a:lnTo>
                    <a:lnTo>
                      <a:pt x="114" y="386"/>
                    </a:lnTo>
                    <a:lnTo>
                      <a:pt x="116" y="388"/>
                    </a:lnTo>
                    <a:lnTo>
                      <a:pt x="116" y="392"/>
                    </a:lnTo>
                    <a:lnTo>
                      <a:pt x="118" y="394"/>
                    </a:lnTo>
                    <a:lnTo>
                      <a:pt x="120" y="396"/>
                    </a:lnTo>
                    <a:lnTo>
                      <a:pt x="118" y="398"/>
                    </a:lnTo>
                    <a:lnTo>
                      <a:pt x="108" y="398"/>
                    </a:lnTo>
                    <a:close/>
                    <a:moveTo>
                      <a:pt x="136" y="444"/>
                    </a:moveTo>
                    <a:lnTo>
                      <a:pt x="136" y="450"/>
                    </a:lnTo>
                    <a:lnTo>
                      <a:pt x="130" y="456"/>
                    </a:lnTo>
                    <a:lnTo>
                      <a:pt x="120" y="444"/>
                    </a:lnTo>
                    <a:lnTo>
                      <a:pt x="110" y="438"/>
                    </a:lnTo>
                    <a:lnTo>
                      <a:pt x="110" y="432"/>
                    </a:lnTo>
                    <a:lnTo>
                      <a:pt x="118" y="434"/>
                    </a:lnTo>
                    <a:lnTo>
                      <a:pt x="116" y="430"/>
                    </a:lnTo>
                    <a:lnTo>
                      <a:pt x="116" y="428"/>
                    </a:lnTo>
                    <a:lnTo>
                      <a:pt x="118" y="428"/>
                    </a:lnTo>
                    <a:lnTo>
                      <a:pt x="118" y="430"/>
                    </a:lnTo>
                    <a:lnTo>
                      <a:pt x="120" y="430"/>
                    </a:lnTo>
                    <a:lnTo>
                      <a:pt x="124" y="422"/>
                    </a:lnTo>
                    <a:lnTo>
                      <a:pt x="124" y="420"/>
                    </a:lnTo>
                    <a:lnTo>
                      <a:pt x="120" y="416"/>
                    </a:lnTo>
                    <a:lnTo>
                      <a:pt x="118" y="420"/>
                    </a:lnTo>
                    <a:lnTo>
                      <a:pt x="116" y="420"/>
                    </a:lnTo>
                    <a:lnTo>
                      <a:pt x="114" y="416"/>
                    </a:lnTo>
                    <a:lnTo>
                      <a:pt x="114" y="412"/>
                    </a:lnTo>
                    <a:lnTo>
                      <a:pt x="116" y="412"/>
                    </a:lnTo>
                    <a:lnTo>
                      <a:pt x="128" y="416"/>
                    </a:lnTo>
                    <a:lnTo>
                      <a:pt x="128" y="424"/>
                    </a:lnTo>
                    <a:lnTo>
                      <a:pt x="130" y="434"/>
                    </a:lnTo>
                    <a:lnTo>
                      <a:pt x="136" y="440"/>
                    </a:lnTo>
                    <a:lnTo>
                      <a:pt x="136" y="444"/>
                    </a:lnTo>
                    <a:close/>
                    <a:moveTo>
                      <a:pt x="156" y="496"/>
                    </a:moveTo>
                    <a:lnTo>
                      <a:pt x="156" y="498"/>
                    </a:lnTo>
                    <a:lnTo>
                      <a:pt x="154" y="498"/>
                    </a:lnTo>
                    <a:lnTo>
                      <a:pt x="154" y="494"/>
                    </a:lnTo>
                    <a:lnTo>
                      <a:pt x="154" y="492"/>
                    </a:lnTo>
                    <a:lnTo>
                      <a:pt x="156" y="496"/>
                    </a:lnTo>
                    <a:close/>
                    <a:moveTo>
                      <a:pt x="144" y="468"/>
                    </a:moveTo>
                    <a:lnTo>
                      <a:pt x="144" y="466"/>
                    </a:lnTo>
                    <a:lnTo>
                      <a:pt x="146" y="466"/>
                    </a:lnTo>
                    <a:lnTo>
                      <a:pt x="152" y="466"/>
                    </a:lnTo>
                    <a:lnTo>
                      <a:pt x="154" y="468"/>
                    </a:lnTo>
                    <a:lnTo>
                      <a:pt x="152" y="470"/>
                    </a:lnTo>
                    <a:lnTo>
                      <a:pt x="146" y="470"/>
                    </a:lnTo>
                    <a:lnTo>
                      <a:pt x="144" y="468"/>
                    </a:lnTo>
                    <a:close/>
                    <a:moveTo>
                      <a:pt x="172" y="512"/>
                    </a:moveTo>
                    <a:lnTo>
                      <a:pt x="172" y="516"/>
                    </a:lnTo>
                    <a:lnTo>
                      <a:pt x="164" y="520"/>
                    </a:lnTo>
                    <a:lnTo>
                      <a:pt x="160" y="522"/>
                    </a:lnTo>
                    <a:lnTo>
                      <a:pt x="152" y="514"/>
                    </a:lnTo>
                    <a:lnTo>
                      <a:pt x="146" y="506"/>
                    </a:lnTo>
                    <a:lnTo>
                      <a:pt x="152" y="506"/>
                    </a:lnTo>
                    <a:lnTo>
                      <a:pt x="160" y="510"/>
                    </a:lnTo>
                    <a:lnTo>
                      <a:pt x="160" y="504"/>
                    </a:lnTo>
                    <a:lnTo>
                      <a:pt x="160" y="502"/>
                    </a:lnTo>
                    <a:lnTo>
                      <a:pt x="162" y="502"/>
                    </a:lnTo>
                    <a:lnTo>
                      <a:pt x="170" y="510"/>
                    </a:lnTo>
                    <a:lnTo>
                      <a:pt x="172" y="510"/>
                    </a:lnTo>
                    <a:lnTo>
                      <a:pt x="172" y="512"/>
                    </a:lnTo>
                    <a:close/>
                    <a:moveTo>
                      <a:pt x="308" y="786"/>
                    </a:moveTo>
                    <a:lnTo>
                      <a:pt x="308" y="784"/>
                    </a:lnTo>
                    <a:lnTo>
                      <a:pt x="310" y="786"/>
                    </a:lnTo>
                    <a:lnTo>
                      <a:pt x="310" y="788"/>
                    </a:lnTo>
                    <a:lnTo>
                      <a:pt x="308" y="788"/>
                    </a:lnTo>
                    <a:lnTo>
                      <a:pt x="308" y="786"/>
                    </a:lnTo>
                    <a:close/>
                    <a:moveTo>
                      <a:pt x="856" y="130"/>
                    </a:moveTo>
                    <a:lnTo>
                      <a:pt x="854" y="134"/>
                    </a:lnTo>
                    <a:lnTo>
                      <a:pt x="852" y="134"/>
                    </a:lnTo>
                    <a:lnTo>
                      <a:pt x="852" y="132"/>
                    </a:lnTo>
                    <a:lnTo>
                      <a:pt x="860" y="122"/>
                    </a:lnTo>
                    <a:lnTo>
                      <a:pt x="856" y="130"/>
                    </a:lnTo>
                    <a:close/>
                    <a:moveTo>
                      <a:pt x="1078" y="68"/>
                    </a:moveTo>
                    <a:lnTo>
                      <a:pt x="1080" y="62"/>
                    </a:lnTo>
                    <a:lnTo>
                      <a:pt x="1080" y="60"/>
                    </a:lnTo>
                    <a:lnTo>
                      <a:pt x="1082" y="62"/>
                    </a:lnTo>
                    <a:lnTo>
                      <a:pt x="1082" y="66"/>
                    </a:lnTo>
                    <a:lnTo>
                      <a:pt x="1090" y="66"/>
                    </a:lnTo>
                    <a:lnTo>
                      <a:pt x="1098" y="62"/>
                    </a:lnTo>
                    <a:lnTo>
                      <a:pt x="1114" y="58"/>
                    </a:lnTo>
                    <a:lnTo>
                      <a:pt x="1110" y="54"/>
                    </a:lnTo>
                    <a:lnTo>
                      <a:pt x="1114" y="52"/>
                    </a:lnTo>
                    <a:lnTo>
                      <a:pt x="1118" y="58"/>
                    </a:lnTo>
                    <a:lnTo>
                      <a:pt x="1116" y="60"/>
                    </a:lnTo>
                    <a:lnTo>
                      <a:pt x="1100" y="68"/>
                    </a:lnTo>
                    <a:lnTo>
                      <a:pt x="1086" y="80"/>
                    </a:lnTo>
                    <a:lnTo>
                      <a:pt x="1086" y="76"/>
                    </a:lnTo>
                    <a:lnTo>
                      <a:pt x="1078" y="72"/>
                    </a:lnTo>
                    <a:lnTo>
                      <a:pt x="1078" y="68"/>
                    </a:lnTo>
                    <a:close/>
                    <a:moveTo>
                      <a:pt x="1050" y="50"/>
                    </a:moveTo>
                    <a:lnTo>
                      <a:pt x="1052" y="44"/>
                    </a:lnTo>
                    <a:lnTo>
                      <a:pt x="1054" y="54"/>
                    </a:lnTo>
                    <a:lnTo>
                      <a:pt x="1046" y="54"/>
                    </a:lnTo>
                    <a:lnTo>
                      <a:pt x="1050" y="50"/>
                    </a:lnTo>
                    <a:close/>
                    <a:moveTo>
                      <a:pt x="1196" y="596"/>
                    </a:moveTo>
                    <a:lnTo>
                      <a:pt x="1198" y="606"/>
                    </a:lnTo>
                    <a:lnTo>
                      <a:pt x="1198" y="616"/>
                    </a:lnTo>
                    <a:lnTo>
                      <a:pt x="1190" y="626"/>
                    </a:lnTo>
                    <a:lnTo>
                      <a:pt x="1190" y="624"/>
                    </a:lnTo>
                    <a:lnTo>
                      <a:pt x="1184" y="624"/>
                    </a:lnTo>
                    <a:lnTo>
                      <a:pt x="1184" y="626"/>
                    </a:lnTo>
                    <a:lnTo>
                      <a:pt x="1182" y="630"/>
                    </a:lnTo>
                    <a:lnTo>
                      <a:pt x="1184" y="632"/>
                    </a:lnTo>
                    <a:lnTo>
                      <a:pt x="1188" y="634"/>
                    </a:lnTo>
                    <a:lnTo>
                      <a:pt x="1178" y="644"/>
                    </a:lnTo>
                    <a:lnTo>
                      <a:pt x="1178" y="648"/>
                    </a:lnTo>
                    <a:lnTo>
                      <a:pt x="1172" y="648"/>
                    </a:lnTo>
                    <a:lnTo>
                      <a:pt x="1166" y="648"/>
                    </a:lnTo>
                    <a:lnTo>
                      <a:pt x="1166" y="650"/>
                    </a:lnTo>
                    <a:lnTo>
                      <a:pt x="1164" y="652"/>
                    </a:lnTo>
                    <a:lnTo>
                      <a:pt x="1162" y="654"/>
                    </a:lnTo>
                    <a:lnTo>
                      <a:pt x="1162" y="658"/>
                    </a:lnTo>
                    <a:lnTo>
                      <a:pt x="1156" y="658"/>
                    </a:lnTo>
                    <a:lnTo>
                      <a:pt x="1152" y="658"/>
                    </a:lnTo>
                    <a:lnTo>
                      <a:pt x="1146" y="664"/>
                    </a:lnTo>
                    <a:lnTo>
                      <a:pt x="1142" y="672"/>
                    </a:lnTo>
                    <a:lnTo>
                      <a:pt x="1134" y="682"/>
                    </a:lnTo>
                    <a:lnTo>
                      <a:pt x="1130" y="686"/>
                    </a:lnTo>
                    <a:lnTo>
                      <a:pt x="1126" y="686"/>
                    </a:lnTo>
                    <a:lnTo>
                      <a:pt x="1120" y="686"/>
                    </a:lnTo>
                    <a:lnTo>
                      <a:pt x="1116" y="682"/>
                    </a:lnTo>
                    <a:lnTo>
                      <a:pt x="1110" y="680"/>
                    </a:lnTo>
                    <a:lnTo>
                      <a:pt x="1126" y="672"/>
                    </a:lnTo>
                    <a:lnTo>
                      <a:pt x="1130" y="668"/>
                    </a:lnTo>
                    <a:lnTo>
                      <a:pt x="1136" y="662"/>
                    </a:lnTo>
                    <a:lnTo>
                      <a:pt x="1138" y="654"/>
                    </a:lnTo>
                    <a:lnTo>
                      <a:pt x="1142" y="650"/>
                    </a:lnTo>
                    <a:lnTo>
                      <a:pt x="1146" y="650"/>
                    </a:lnTo>
                    <a:lnTo>
                      <a:pt x="1148" y="648"/>
                    </a:lnTo>
                    <a:lnTo>
                      <a:pt x="1152" y="644"/>
                    </a:lnTo>
                    <a:lnTo>
                      <a:pt x="1154" y="640"/>
                    </a:lnTo>
                    <a:lnTo>
                      <a:pt x="1156" y="636"/>
                    </a:lnTo>
                    <a:lnTo>
                      <a:pt x="1162" y="636"/>
                    </a:lnTo>
                    <a:lnTo>
                      <a:pt x="1170" y="626"/>
                    </a:lnTo>
                    <a:lnTo>
                      <a:pt x="1180" y="614"/>
                    </a:lnTo>
                    <a:lnTo>
                      <a:pt x="1196" y="582"/>
                    </a:lnTo>
                    <a:lnTo>
                      <a:pt x="1198" y="582"/>
                    </a:lnTo>
                    <a:lnTo>
                      <a:pt x="1200" y="582"/>
                    </a:lnTo>
                    <a:lnTo>
                      <a:pt x="1196" y="596"/>
                    </a:lnTo>
                    <a:close/>
                    <a:moveTo>
                      <a:pt x="1248" y="142"/>
                    </a:moveTo>
                    <a:lnTo>
                      <a:pt x="1246" y="150"/>
                    </a:lnTo>
                    <a:lnTo>
                      <a:pt x="1244" y="150"/>
                    </a:lnTo>
                    <a:lnTo>
                      <a:pt x="1242" y="158"/>
                    </a:lnTo>
                    <a:lnTo>
                      <a:pt x="1238" y="158"/>
                    </a:lnTo>
                    <a:lnTo>
                      <a:pt x="1242" y="156"/>
                    </a:lnTo>
                    <a:lnTo>
                      <a:pt x="1244" y="150"/>
                    </a:lnTo>
                    <a:lnTo>
                      <a:pt x="1242" y="144"/>
                    </a:lnTo>
                    <a:lnTo>
                      <a:pt x="1244" y="140"/>
                    </a:lnTo>
                    <a:lnTo>
                      <a:pt x="1248" y="138"/>
                    </a:lnTo>
                    <a:lnTo>
                      <a:pt x="1252" y="138"/>
                    </a:lnTo>
                    <a:lnTo>
                      <a:pt x="1248" y="142"/>
                    </a:lnTo>
                    <a:close/>
                    <a:moveTo>
                      <a:pt x="1642" y="160"/>
                    </a:moveTo>
                    <a:lnTo>
                      <a:pt x="1638" y="160"/>
                    </a:lnTo>
                    <a:lnTo>
                      <a:pt x="1642" y="158"/>
                    </a:lnTo>
                    <a:lnTo>
                      <a:pt x="1644" y="160"/>
                    </a:lnTo>
                    <a:lnTo>
                      <a:pt x="1646" y="162"/>
                    </a:lnTo>
                    <a:lnTo>
                      <a:pt x="1642" y="16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9" name="Freeform 1537"/>
              <p:cNvSpPr/>
              <p:nvPr/>
            </p:nvSpPr>
            <p:spPr bwMode="auto">
              <a:xfrm>
                <a:off x="3241675" y="1958975"/>
                <a:ext cx="19050" cy="22225"/>
              </a:xfrm>
              <a:custGeom>
                <a:avLst/>
                <a:gdLst>
                  <a:gd name="T0" fmla="*/ 0 w 12"/>
                  <a:gd name="T1" fmla="*/ 8 h 14"/>
                  <a:gd name="T2" fmla="*/ 0 w 12"/>
                  <a:gd name="T3" fmla="*/ 14 h 14"/>
                  <a:gd name="T4" fmla="*/ 6 w 12"/>
                  <a:gd name="T5" fmla="*/ 12 h 14"/>
                  <a:gd name="T6" fmla="*/ 12 w 12"/>
                  <a:gd name="T7" fmla="*/ 6 h 14"/>
                  <a:gd name="T8" fmla="*/ 12 w 12"/>
                  <a:gd name="T9" fmla="*/ 0 h 14"/>
                  <a:gd name="T10" fmla="*/ 8 w 12"/>
                  <a:gd name="T11" fmla="*/ 0 h 14"/>
                  <a:gd name="T12" fmla="*/ 4 w 12"/>
                  <a:gd name="T13" fmla="*/ 4 h 14"/>
                  <a:gd name="T14" fmla="*/ 0 w 12"/>
                  <a:gd name="T15" fmla="*/ 8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0" y="8"/>
                    </a:moveTo>
                    <a:lnTo>
                      <a:pt x="0" y="14"/>
                    </a:lnTo>
                    <a:lnTo>
                      <a:pt x="6" y="12"/>
                    </a:lnTo>
                    <a:lnTo>
                      <a:pt x="12" y="6"/>
                    </a:lnTo>
                    <a:lnTo>
                      <a:pt x="12" y="0"/>
                    </a:lnTo>
                    <a:lnTo>
                      <a:pt x="8" y="0"/>
                    </a:lnTo>
                    <a:lnTo>
                      <a:pt x="4" y="4"/>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0" name="Freeform 1538"/>
              <p:cNvSpPr/>
              <p:nvPr/>
            </p:nvSpPr>
            <p:spPr bwMode="auto">
              <a:xfrm>
                <a:off x="3819525" y="2752725"/>
                <a:ext cx="22225" cy="22225"/>
              </a:xfrm>
              <a:custGeom>
                <a:avLst/>
                <a:gdLst>
                  <a:gd name="T0" fmla="*/ 6 w 14"/>
                  <a:gd name="T1" fmla="*/ 14 h 14"/>
                  <a:gd name="T2" fmla="*/ 8 w 14"/>
                  <a:gd name="T3" fmla="*/ 14 h 14"/>
                  <a:gd name="T4" fmla="*/ 14 w 14"/>
                  <a:gd name="T5" fmla="*/ 6 h 14"/>
                  <a:gd name="T6" fmla="*/ 6 w 14"/>
                  <a:gd name="T7" fmla="*/ 0 h 14"/>
                  <a:gd name="T8" fmla="*/ 4 w 14"/>
                  <a:gd name="T9" fmla="*/ 2 h 14"/>
                  <a:gd name="T10" fmla="*/ 0 w 14"/>
                  <a:gd name="T11" fmla="*/ 6 h 14"/>
                  <a:gd name="T12" fmla="*/ 0 w 14"/>
                  <a:gd name="T13" fmla="*/ 10 h 14"/>
                  <a:gd name="T14" fmla="*/ 4 w 14"/>
                  <a:gd name="T15" fmla="*/ 10 h 14"/>
                  <a:gd name="T16" fmla="*/ 4 w 14"/>
                  <a:gd name="T17" fmla="*/ 14 h 14"/>
                  <a:gd name="T18" fmla="*/ 6 w 14"/>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6" y="14"/>
                    </a:moveTo>
                    <a:lnTo>
                      <a:pt x="8" y="14"/>
                    </a:lnTo>
                    <a:lnTo>
                      <a:pt x="14" y="6"/>
                    </a:lnTo>
                    <a:lnTo>
                      <a:pt x="6" y="0"/>
                    </a:lnTo>
                    <a:lnTo>
                      <a:pt x="4" y="2"/>
                    </a:lnTo>
                    <a:lnTo>
                      <a:pt x="0" y="6"/>
                    </a:lnTo>
                    <a:lnTo>
                      <a:pt x="0" y="10"/>
                    </a:lnTo>
                    <a:lnTo>
                      <a:pt x="4" y="10"/>
                    </a:lnTo>
                    <a:lnTo>
                      <a:pt x="4" y="14"/>
                    </a:lnTo>
                    <a:lnTo>
                      <a:pt x="6" y="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1" name="Freeform 1539"/>
              <p:cNvSpPr/>
              <p:nvPr/>
            </p:nvSpPr>
            <p:spPr bwMode="auto">
              <a:xfrm>
                <a:off x="4137025" y="2098675"/>
                <a:ext cx="34925" cy="25400"/>
              </a:xfrm>
              <a:custGeom>
                <a:avLst/>
                <a:gdLst>
                  <a:gd name="T0" fmla="*/ 12 w 22"/>
                  <a:gd name="T1" fmla="*/ 16 h 16"/>
                  <a:gd name="T2" fmla="*/ 18 w 22"/>
                  <a:gd name="T3" fmla="*/ 16 h 16"/>
                  <a:gd name="T4" fmla="*/ 22 w 22"/>
                  <a:gd name="T5" fmla="*/ 12 h 16"/>
                  <a:gd name="T6" fmla="*/ 22 w 22"/>
                  <a:gd name="T7" fmla="*/ 10 h 16"/>
                  <a:gd name="T8" fmla="*/ 18 w 22"/>
                  <a:gd name="T9" fmla="*/ 10 h 16"/>
                  <a:gd name="T10" fmla="*/ 18 w 22"/>
                  <a:gd name="T11" fmla="*/ 8 h 16"/>
                  <a:gd name="T12" fmla="*/ 18 w 22"/>
                  <a:gd name="T13" fmla="*/ 4 h 16"/>
                  <a:gd name="T14" fmla="*/ 16 w 22"/>
                  <a:gd name="T15" fmla="*/ 8 h 16"/>
                  <a:gd name="T16" fmla="*/ 14 w 22"/>
                  <a:gd name="T17" fmla="*/ 0 h 16"/>
                  <a:gd name="T18" fmla="*/ 8 w 22"/>
                  <a:gd name="T19" fmla="*/ 0 h 16"/>
                  <a:gd name="T20" fmla="*/ 6 w 22"/>
                  <a:gd name="T21" fmla="*/ 0 h 16"/>
                  <a:gd name="T22" fmla="*/ 0 w 22"/>
                  <a:gd name="T23" fmla="*/ 16 h 16"/>
                  <a:gd name="T24" fmla="*/ 12 w 22"/>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2" y="16"/>
                    </a:moveTo>
                    <a:lnTo>
                      <a:pt x="18" y="16"/>
                    </a:lnTo>
                    <a:lnTo>
                      <a:pt x="22" y="12"/>
                    </a:lnTo>
                    <a:lnTo>
                      <a:pt x="22" y="10"/>
                    </a:lnTo>
                    <a:lnTo>
                      <a:pt x="18" y="10"/>
                    </a:lnTo>
                    <a:lnTo>
                      <a:pt x="18" y="8"/>
                    </a:lnTo>
                    <a:lnTo>
                      <a:pt x="18" y="4"/>
                    </a:lnTo>
                    <a:lnTo>
                      <a:pt x="16" y="8"/>
                    </a:lnTo>
                    <a:lnTo>
                      <a:pt x="14" y="0"/>
                    </a:lnTo>
                    <a:lnTo>
                      <a:pt x="8" y="0"/>
                    </a:lnTo>
                    <a:lnTo>
                      <a:pt x="6" y="0"/>
                    </a:lnTo>
                    <a:lnTo>
                      <a:pt x="0" y="16"/>
                    </a:lnTo>
                    <a:lnTo>
                      <a:pt x="12"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2" name="Freeform 1540"/>
              <p:cNvSpPr/>
              <p:nvPr/>
            </p:nvSpPr>
            <p:spPr bwMode="auto">
              <a:xfrm>
                <a:off x="4149725" y="3025775"/>
                <a:ext cx="9525" cy="15875"/>
              </a:xfrm>
              <a:custGeom>
                <a:avLst/>
                <a:gdLst>
                  <a:gd name="T0" fmla="*/ 0 w 6"/>
                  <a:gd name="T1" fmla="*/ 8 h 10"/>
                  <a:gd name="T2" fmla="*/ 0 w 6"/>
                  <a:gd name="T3" fmla="*/ 10 h 10"/>
                  <a:gd name="T4" fmla="*/ 6 w 6"/>
                  <a:gd name="T5" fmla="*/ 2 h 10"/>
                  <a:gd name="T6" fmla="*/ 6 w 6"/>
                  <a:gd name="T7" fmla="*/ 0 h 10"/>
                  <a:gd name="T8" fmla="*/ 4 w 6"/>
                  <a:gd name="T9" fmla="*/ 0 h 10"/>
                  <a:gd name="T10" fmla="*/ 0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0" y="8"/>
                    </a:moveTo>
                    <a:lnTo>
                      <a:pt x="0" y="10"/>
                    </a:lnTo>
                    <a:lnTo>
                      <a:pt x="6" y="2"/>
                    </a:lnTo>
                    <a:lnTo>
                      <a:pt x="6" y="0"/>
                    </a:lnTo>
                    <a:lnTo>
                      <a:pt x="4" y="0"/>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3" name="Freeform 1541"/>
              <p:cNvSpPr/>
              <p:nvPr/>
            </p:nvSpPr>
            <p:spPr bwMode="auto">
              <a:xfrm>
                <a:off x="4540250" y="2139950"/>
                <a:ext cx="25400" cy="22225"/>
              </a:xfrm>
              <a:custGeom>
                <a:avLst/>
                <a:gdLst>
                  <a:gd name="T0" fmla="*/ 8 w 16"/>
                  <a:gd name="T1" fmla="*/ 14 h 14"/>
                  <a:gd name="T2" fmla="*/ 8 w 16"/>
                  <a:gd name="T3" fmla="*/ 12 h 14"/>
                  <a:gd name="T4" fmla="*/ 10 w 16"/>
                  <a:gd name="T5" fmla="*/ 12 h 14"/>
                  <a:gd name="T6" fmla="*/ 14 w 16"/>
                  <a:gd name="T7" fmla="*/ 12 h 14"/>
                  <a:gd name="T8" fmla="*/ 16 w 16"/>
                  <a:gd name="T9" fmla="*/ 10 h 14"/>
                  <a:gd name="T10" fmla="*/ 16 w 16"/>
                  <a:gd name="T11" fmla="*/ 8 h 14"/>
                  <a:gd name="T12" fmla="*/ 6 w 16"/>
                  <a:gd name="T13" fmla="*/ 0 h 14"/>
                  <a:gd name="T14" fmla="*/ 0 w 16"/>
                  <a:gd name="T15" fmla="*/ 10 h 14"/>
                  <a:gd name="T16" fmla="*/ 6 w 16"/>
                  <a:gd name="T17" fmla="*/ 12 h 14"/>
                  <a:gd name="T18" fmla="*/ 8 w 1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8" y="14"/>
                    </a:moveTo>
                    <a:lnTo>
                      <a:pt x="8" y="12"/>
                    </a:lnTo>
                    <a:lnTo>
                      <a:pt x="10" y="12"/>
                    </a:lnTo>
                    <a:lnTo>
                      <a:pt x="14" y="12"/>
                    </a:lnTo>
                    <a:lnTo>
                      <a:pt x="16" y="10"/>
                    </a:lnTo>
                    <a:lnTo>
                      <a:pt x="16" y="8"/>
                    </a:lnTo>
                    <a:lnTo>
                      <a:pt x="6" y="0"/>
                    </a:lnTo>
                    <a:lnTo>
                      <a:pt x="0" y="10"/>
                    </a:lnTo>
                    <a:lnTo>
                      <a:pt x="6" y="12"/>
                    </a:lnTo>
                    <a:lnTo>
                      <a:pt x="8" y="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4" name="Freeform 1542"/>
              <p:cNvSpPr/>
              <p:nvPr/>
            </p:nvSpPr>
            <p:spPr bwMode="auto">
              <a:xfrm>
                <a:off x="4013200" y="3117850"/>
                <a:ext cx="15875" cy="28575"/>
              </a:xfrm>
              <a:custGeom>
                <a:avLst/>
                <a:gdLst>
                  <a:gd name="T0" fmla="*/ 2 w 10"/>
                  <a:gd name="T1" fmla="*/ 12 h 18"/>
                  <a:gd name="T2" fmla="*/ 0 w 10"/>
                  <a:gd name="T3" fmla="*/ 16 h 18"/>
                  <a:gd name="T4" fmla="*/ 0 w 10"/>
                  <a:gd name="T5" fmla="*/ 18 h 18"/>
                  <a:gd name="T6" fmla="*/ 2 w 10"/>
                  <a:gd name="T7" fmla="*/ 16 h 18"/>
                  <a:gd name="T8" fmla="*/ 8 w 10"/>
                  <a:gd name="T9" fmla="*/ 8 h 18"/>
                  <a:gd name="T10" fmla="*/ 10 w 10"/>
                  <a:gd name="T11" fmla="*/ 4 h 18"/>
                  <a:gd name="T12" fmla="*/ 10 w 10"/>
                  <a:gd name="T13" fmla="*/ 0 h 18"/>
                  <a:gd name="T14" fmla="*/ 8 w 10"/>
                  <a:gd name="T15" fmla="*/ 0 h 18"/>
                  <a:gd name="T16" fmla="*/ 2 w 10"/>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2" y="12"/>
                    </a:moveTo>
                    <a:lnTo>
                      <a:pt x="0" y="16"/>
                    </a:lnTo>
                    <a:lnTo>
                      <a:pt x="0" y="18"/>
                    </a:lnTo>
                    <a:lnTo>
                      <a:pt x="2" y="16"/>
                    </a:lnTo>
                    <a:lnTo>
                      <a:pt x="8" y="8"/>
                    </a:lnTo>
                    <a:lnTo>
                      <a:pt x="10" y="4"/>
                    </a:lnTo>
                    <a:lnTo>
                      <a:pt x="10" y="0"/>
                    </a:lnTo>
                    <a:lnTo>
                      <a:pt x="8" y="0"/>
                    </a:lnTo>
                    <a:lnTo>
                      <a:pt x="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5" name="Freeform 1543"/>
              <p:cNvSpPr/>
              <p:nvPr/>
            </p:nvSpPr>
            <p:spPr bwMode="auto">
              <a:xfrm>
                <a:off x="3921125" y="2781300"/>
                <a:ext cx="66675" cy="288925"/>
              </a:xfrm>
              <a:custGeom>
                <a:avLst/>
                <a:gdLst>
                  <a:gd name="T0" fmla="*/ 32 w 42"/>
                  <a:gd name="T1" fmla="*/ 98 h 182"/>
                  <a:gd name="T2" fmla="*/ 30 w 42"/>
                  <a:gd name="T3" fmla="*/ 92 h 182"/>
                  <a:gd name="T4" fmla="*/ 26 w 42"/>
                  <a:gd name="T5" fmla="*/ 92 h 182"/>
                  <a:gd name="T6" fmla="*/ 26 w 42"/>
                  <a:gd name="T7" fmla="*/ 82 h 182"/>
                  <a:gd name="T8" fmla="*/ 26 w 42"/>
                  <a:gd name="T9" fmla="*/ 70 h 182"/>
                  <a:gd name="T10" fmla="*/ 26 w 42"/>
                  <a:gd name="T11" fmla="*/ 56 h 182"/>
                  <a:gd name="T12" fmla="*/ 24 w 42"/>
                  <a:gd name="T13" fmla="*/ 48 h 182"/>
                  <a:gd name="T14" fmla="*/ 26 w 42"/>
                  <a:gd name="T15" fmla="*/ 44 h 182"/>
                  <a:gd name="T16" fmla="*/ 30 w 42"/>
                  <a:gd name="T17" fmla="*/ 38 h 182"/>
                  <a:gd name="T18" fmla="*/ 24 w 42"/>
                  <a:gd name="T19" fmla="*/ 32 h 182"/>
                  <a:gd name="T20" fmla="*/ 18 w 42"/>
                  <a:gd name="T21" fmla="*/ 24 h 182"/>
                  <a:gd name="T22" fmla="*/ 22 w 42"/>
                  <a:gd name="T23" fmla="*/ 16 h 182"/>
                  <a:gd name="T24" fmla="*/ 24 w 42"/>
                  <a:gd name="T25" fmla="*/ 10 h 182"/>
                  <a:gd name="T26" fmla="*/ 22 w 42"/>
                  <a:gd name="T27" fmla="*/ 6 h 182"/>
                  <a:gd name="T28" fmla="*/ 16 w 42"/>
                  <a:gd name="T29" fmla="*/ 0 h 182"/>
                  <a:gd name="T30" fmla="*/ 14 w 42"/>
                  <a:gd name="T31" fmla="*/ 6 h 182"/>
                  <a:gd name="T32" fmla="*/ 12 w 42"/>
                  <a:gd name="T33" fmla="*/ 8 h 182"/>
                  <a:gd name="T34" fmla="*/ 14 w 42"/>
                  <a:gd name="T35" fmla="*/ 16 h 182"/>
                  <a:gd name="T36" fmla="*/ 16 w 42"/>
                  <a:gd name="T37" fmla="*/ 20 h 182"/>
                  <a:gd name="T38" fmla="*/ 14 w 42"/>
                  <a:gd name="T39" fmla="*/ 26 h 182"/>
                  <a:gd name="T40" fmla="*/ 8 w 42"/>
                  <a:gd name="T41" fmla="*/ 28 h 182"/>
                  <a:gd name="T42" fmla="*/ 6 w 42"/>
                  <a:gd name="T43" fmla="*/ 34 h 182"/>
                  <a:gd name="T44" fmla="*/ 4 w 42"/>
                  <a:gd name="T45" fmla="*/ 36 h 182"/>
                  <a:gd name="T46" fmla="*/ 0 w 42"/>
                  <a:gd name="T47" fmla="*/ 46 h 182"/>
                  <a:gd name="T48" fmla="*/ 4 w 42"/>
                  <a:gd name="T49" fmla="*/ 54 h 182"/>
                  <a:gd name="T50" fmla="*/ 6 w 42"/>
                  <a:gd name="T51" fmla="*/ 66 h 182"/>
                  <a:gd name="T52" fmla="*/ 6 w 42"/>
                  <a:gd name="T53" fmla="*/ 92 h 182"/>
                  <a:gd name="T54" fmla="*/ 4 w 42"/>
                  <a:gd name="T55" fmla="*/ 116 h 182"/>
                  <a:gd name="T56" fmla="*/ 6 w 42"/>
                  <a:gd name="T57" fmla="*/ 116 h 182"/>
                  <a:gd name="T58" fmla="*/ 6 w 42"/>
                  <a:gd name="T59" fmla="*/ 118 h 182"/>
                  <a:gd name="T60" fmla="*/ 6 w 42"/>
                  <a:gd name="T61" fmla="*/ 124 h 182"/>
                  <a:gd name="T62" fmla="*/ 4 w 42"/>
                  <a:gd name="T63" fmla="*/ 126 h 182"/>
                  <a:gd name="T64" fmla="*/ 4 w 42"/>
                  <a:gd name="T65" fmla="*/ 128 h 182"/>
                  <a:gd name="T66" fmla="*/ 8 w 42"/>
                  <a:gd name="T67" fmla="*/ 136 h 182"/>
                  <a:gd name="T68" fmla="*/ 6 w 42"/>
                  <a:gd name="T69" fmla="*/ 156 h 182"/>
                  <a:gd name="T70" fmla="*/ 0 w 42"/>
                  <a:gd name="T71" fmla="*/ 180 h 182"/>
                  <a:gd name="T72" fmla="*/ 6 w 42"/>
                  <a:gd name="T73" fmla="*/ 172 h 182"/>
                  <a:gd name="T74" fmla="*/ 8 w 42"/>
                  <a:gd name="T75" fmla="*/ 166 h 182"/>
                  <a:gd name="T76" fmla="*/ 14 w 42"/>
                  <a:gd name="T77" fmla="*/ 170 h 182"/>
                  <a:gd name="T78" fmla="*/ 18 w 42"/>
                  <a:gd name="T79" fmla="*/ 174 h 182"/>
                  <a:gd name="T80" fmla="*/ 24 w 42"/>
                  <a:gd name="T81" fmla="*/ 182 h 182"/>
                  <a:gd name="T82" fmla="*/ 24 w 42"/>
                  <a:gd name="T83" fmla="*/ 178 h 182"/>
                  <a:gd name="T84" fmla="*/ 24 w 42"/>
                  <a:gd name="T85" fmla="*/ 172 h 182"/>
                  <a:gd name="T86" fmla="*/ 18 w 42"/>
                  <a:gd name="T87" fmla="*/ 162 h 182"/>
                  <a:gd name="T88" fmla="*/ 14 w 42"/>
                  <a:gd name="T89" fmla="*/ 152 h 182"/>
                  <a:gd name="T90" fmla="*/ 14 w 42"/>
                  <a:gd name="T91" fmla="*/ 142 h 182"/>
                  <a:gd name="T92" fmla="*/ 14 w 42"/>
                  <a:gd name="T93" fmla="*/ 130 h 182"/>
                  <a:gd name="T94" fmla="*/ 18 w 42"/>
                  <a:gd name="T95" fmla="*/ 110 h 182"/>
                  <a:gd name="T96" fmla="*/ 22 w 42"/>
                  <a:gd name="T97" fmla="*/ 110 h 182"/>
                  <a:gd name="T98" fmla="*/ 22 w 42"/>
                  <a:gd name="T99" fmla="*/ 106 h 182"/>
                  <a:gd name="T100" fmla="*/ 26 w 42"/>
                  <a:gd name="T101" fmla="*/ 106 h 182"/>
                  <a:gd name="T102" fmla="*/ 32 w 42"/>
                  <a:gd name="T103" fmla="*/ 106 h 182"/>
                  <a:gd name="T104" fmla="*/ 42 w 42"/>
                  <a:gd name="T105" fmla="*/ 116 h 182"/>
                  <a:gd name="T106" fmla="*/ 36 w 42"/>
                  <a:gd name="T107" fmla="*/ 102 h 182"/>
                  <a:gd name="T108" fmla="*/ 32 w 42"/>
                  <a:gd name="T109" fmla="*/ 9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182">
                    <a:moveTo>
                      <a:pt x="32" y="98"/>
                    </a:moveTo>
                    <a:lnTo>
                      <a:pt x="30" y="92"/>
                    </a:lnTo>
                    <a:lnTo>
                      <a:pt x="26" y="92"/>
                    </a:lnTo>
                    <a:lnTo>
                      <a:pt x="26" y="82"/>
                    </a:lnTo>
                    <a:lnTo>
                      <a:pt x="26" y="70"/>
                    </a:lnTo>
                    <a:lnTo>
                      <a:pt x="26" y="56"/>
                    </a:lnTo>
                    <a:lnTo>
                      <a:pt x="24" y="48"/>
                    </a:lnTo>
                    <a:lnTo>
                      <a:pt x="26" y="44"/>
                    </a:lnTo>
                    <a:lnTo>
                      <a:pt x="30" y="38"/>
                    </a:lnTo>
                    <a:lnTo>
                      <a:pt x="24" y="32"/>
                    </a:lnTo>
                    <a:lnTo>
                      <a:pt x="18" y="24"/>
                    </a:lnTo>
                    <a:lnTo>
                      <a:pt x="22" y="16"/>
                    </a:lnTo>
                    <a:lnTo>
                      <a:pt x="24" y="10"/>
                    </a:lnTo>
                    <a:lnTo>
                      <a:pt x="22" y="6"/>
                    </a:lnTo>
                    <a:lnTo>
                      <a:pt x="16" y="0"/>
                    </a:lnTo>
                    <a:lnTo>
                      <a:pt x="14" y="6"/>
                    </a:lnTo>
                    <a:lnTo>
                      <a:pt x="12" y="8"/>
                    </a:lnTo>
                    <a:lnTo>
                      <a:pt x="14" y="16"/>
                    </a:lnTo>
                    <a:lnTo>
                      <a:pt x="16" y="20"/>
                    </a:lnTo>
                    <a:lnTo>
                      <a:pt x="14" y="26"/>
                    </a:lnTo>
                    <a:lnTo>
                      <a:pt x="8" y="28"/>
                    </a:lnTo>
                    <a:lnTo>
                      <a:pt x="6" y="34"/>
                    </a:lnTo>
                    <a:lnTo>
                      <a:pt x="4" y="36"/>
                    </a:lnTo>
                    <a:lnTo>
                      <a:pt x="0" y="46"/>
                    </a:lnTo>
                    <a:lnTo>
                      <a:pt x="4" y="54"/>
                    </a:lnTo>
                    <a:lnTo>
                      <a:pt x="6" y="66"/>
                    </a:lnTo>
                    <a:lnTo>
                      <a:pt x="6" y="92"/>
                    </a:lnTo>
                    <a:lnTo>
                      <a:pt x="4" y="116"/>
                    </a:lnTo>
                    <a:lnTo>
                      <a:pt x="6" y="116"/>
                    </a:lnTo>
                    <a:lnTo>
                      <a:pt x="6" y="118"/>
                    </a:lnTo>
                    <a:lnTo>
                      <a:pt x="6" y="124"/>
                    </a:lnTo>
                    <a:lnTo>
                      <a:pt x="4" y="126"/>
                    </a:lnTo>
                    <a:lnTo>
                      <a:pt x="4" y="128"/>
                    </a:lnTo>
                    <a:lnTo>
                      <a:pt x="8" y="136"/>
                    </a:lnTo>
                    <a:lnTo>
                      <a:pt x="6" y="156"/>
                    </a:lnTo>
                    <a:lnTo>
                      <a:pt x="0" y="180"/>
                    </a:lnTo>
                    <a:lnTo>
                      <a:pt x="6" y="172"/>
                    </a:lnTo>
                    <a:lnTo>
                      <a:pt x="8" y="166"/>
                    </a:lnTo>
                    <a:lnTo>
                      <a:pt x="14" y="170"/>
                    </a:lnTo>
                    <a:lnTo>
                      <a:pt x="18" y="174"/>
                    </a:lnTo>
                    <a:lnTo>
                      <a:pt x="24" y="182"/>
                    </a:lnTo>
                    <a:lnTo>
                      <a:pt x="24" y="178"/>
                    </a:lnTo>
                    <a:lnTo>
                      <a:pt x="24" y="172"/>
                    </a:lnTo>
                    <a:lnTo>
                      <a:pt x="18" y="162"/>
                    </a:lnTo>
                    <a:lnTo>
                      <a:pt x="14" y="152"/>
                    </a:lnTo>
                    <a:lnTo>
                      <a:pt x="14" y="142"/>
                    </a:lnTo>
                    <a:lnTo>
                      <a:pt x="14" y="130"/>
                    </a:lnTo>
                    <a:lnTo>
                      <a:pt x="18" y="110"/>
                    </a:lnTo>
                    <a:lnTo>
                      <a:pt x="22" y="110"/>
                    </a:lnTo>
                    <a:lnTo>
                      <a:pt x="22" y="106"/>
                    </a:lnTo>
                    <a:lnTo>
                      <a:pt x="26" y="106"/>
                    </a:lnTo>
                    <a:lnTo>
                      <a:pt x="32" y="106"/>
                    </a:lnTo>
                    <a:lnTo>
                      <a:pt x="42" y="116"/>
                    </a:lnTo>
                    <a:lnTo>
                      <a:pt x="36" y="102"/>
                    </a:lnTo>
                    <a:lnTo>
                      <a:pt x="32" y="9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6" name="Freeform 1544"/>
              <p:cNvSpPr/>
              <p:nvPr/>
            </p:nvSpPr>
            <p:spPr bwMode="auto">
              <a:xfrm>
                <a:off x="4102100" y="3054350"/>
                <a:ext cx="15875" cy="25400"/>
              </a:xfrm>
              <a:custGeom>
                <a:avLst/>
                <a:gdLst>
                  <a:gd name="T0" fmla="*/ 4 w 10"/>
                  <a:gd name="T1" fmla="*/ 6 h 16"/>
                  <a:gd name="T2" fmla="*/ 2 w 10"/>
                  <a:gd name="T3" fmla="*/ 12 h 16"/>
                  <a:gd name="T4" fmla="*/ 0 w 10"/>
                  <a:gd name="T5" fmla="*/ 16 h 16"/>
                  <a:gd name="T6" fmla="*/ 2 w 10"/>
                  <a:gd name="T7" fmla="*/ 16 h 16"/>
                  <a:gd name="T8" fmla="*/ 8 w 10"/>
                  <a:gd name="T9" fmla="*/ 12 h 16"/>
                  <a:gd name="T10" fmla="*/ 10 w 10"/>
                  <a:gd name="T11" fmla="*/ 6 h 16"/>
                  <a:gd name="T12" fmla="*/ 10 w 10"/>
                  <a:gd name="T13" fmla="*/ 2 h 16"/>
                  <a:gd name="T14" fmla="*/ 8 w 10"/>
                  <a:gd name="T15" fmla="*/ 0 h 16"/>
                  <a:gd name="T16" fmla="*/ 4 w 10"/>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4" y="6"/>
                    </a:moveTo>
                    <a:lnTo>
                      <a:pt x="2" y="12"/>
                    </a:lnTo>
                    <a:lnTo>
                      <a:pt x="0" y="16"/>
                    </a:lnTo>
                    <a:lnTo>
                      <a:pt x="2" y="16"/>
                    </a:lnTo>
                    <a:lnTo>
                      <a:pt x="8" y="12"/>
                    </a:lnTo>
                    <a:lnTo>
                      <a:pt x="10" y="6"/>
                    </a:lnTo>
                    <a:lnTo>
                      <a:pt x="10" y="2"/>
                    </a:lnTo>
                    <a:lnTo>
                      <a:pt x="8" y="0"/>
                    </a:lnTo>
                    <a:lnTo>
                      <a:pt x="4"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7" name="Freeform 1545"/>
              <p:cNvSpPr/>
              <p:nvPr/>
            </p:nvSpPr>
            <p:spPr bwMode="auto">
              <a:xfrm>
                <a:off x="4041775" y="3089275"/>
                <a:ext cx="28575" cy="25400"/>
              </a:xfrm>
              <a:custGeom>
                <a:avLst/>
                <a:gdLst>
                  <a:gd name="T0" fmla="*/ 14 w 18"/>
                  <a:gd name="T1" fmla="*/ 0 h 16"/>
                  <a:gd name="T2" fmla="*/ 12 w 18"/>
                  <a:gd name="T3" fmla="*/ 0 h 16"/>
                  <a:gd name="T4" fmla="*/ 6 w 18"/>
                  <a:gd name="T5" fmla="*/ 12 h 16"/>
                  <a:gd name="T6" fmla="*/ 2 w 18"/>
                  <a:gd name="T7" fmla="*/ 12 h 16"/>
                  <a:gd name="T8" fmla="*/ 0 w 18"/>
                  <a:gd name="T9" fmla="*/ 16 h 16"/>
                  <a:gd name="T10" fmla="*/ 4 w 18"/>
                  <a:gd name="T11" fmla="*/ 16 h 16"/>
                  <a:gd name="T12" fmla="*/ 18 w 18"/>
                  <a:gd name="T13" fmla="*/ 8 h 16"/>
                  <a:gd name="T14" fmla="*/ 18 w 18"/>
                  <a:gd name="T15" fmla="*/ 4 h 16"/>
                  <a:gd name="T16" fmla="*/ 14 w 18"/>
                  <a:gd name="T17" fmla="*/ 4 h 16"/>
                  <a:gd name="T18" fmla="*/ 14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4" y="0"/>
                    </a:moveTo>
                    <a:lnTo>
                      <a:pt x="12" y="0"/>
                    </a:lnTo>
                    <a:lnTo>
                      <a:pt x="6" y="12"/>
                    </a:lnTo>
                    <a:lnTo>
                      <a:pt x="2" y="12"/>
                    </a:lnTo>
                    <a:lnTo>
                      <a:pt x="0" y="16"/>
                    </a:lnTo>
                    <a:lnTo>
                      <a:pt x="4" y="16"/>
                    </a:lnTo>
                    <a:lnTo>
                      <a:pt x="18" y="8"/>
                    </a:lnTo>
                    <a:lnTo>
                      <a:pt x="18" y="4"/>
                    </a:lnTo>
                    <a:lnTo>
                      <a:pt x="14" y="4"/>
                    </a:lnTo>
                    <a:lnTo>
                      <a:pt x="1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8" name="Freeform 1546"/>
              <p:cNvSpPr/>
              <p:nvPr/>
            </p:nvSpPr>
            <p:spPr bwMode="auto">
              <a:xfrm>
                <a:off x="4073525" y="3079750"/>
                <a:ext cx="6350" cy="19050"/>
              </a:xfrm>
              <a:custGeom>
                <a:avLst/>
                <a:gdLst>
                  <a:gd name="T0" fmla="*/ 0 w 4"/>
                  <a:gd name="T1" fmla="*/ 12 h 12"/>
                  <a:gd name="T2" fmla="*/ 2 w 4"/>
                  <a:gd name="T3" fmla="*/ 12 h 12"/>
                  <a:gd name="T4" fmla="*/ 4 w 4"/>
                  <a:gd name="T5" fmla="*/ 12 h 12"/>
                  <a:gd name="T6" fmla="*/ 4 w 4"/>
                  <a:gd name="T7" fmla="*/ 4 h 12"/>
                  <a:gd name="T8" fmla="*/ 4 w 4"/>
                  <a:gd name="T9" fmla="*/ 0 h 12"/>
                  <a:gd name="T10" fmla="*/ 0 w 4"/>
                  <a:gd name="T11" fmla="*/ 6 h 12"/>
                  <a:gd name="T12" fmla="*/ 0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0" y="12"/>
                    </a:moveTo>
                    <a:lnTo>
                      <a:pt x="2" y="12"/>
                    </a:lnTo>
                    <a:lnTo>
                      <a:pt x="4" y="12"/>
                    </a:lnTo>
                    <a:lnTo>
                      <a:pt x="4" y="4"/>
                    </a:lnTo>
                    <a:lnTo>
                      <a:pt x="4" y="0"/>
                    </a:lnTo>
                    <a:lnTo>
                      <a:pt x="0" y="6"/>
                    </a:lnTo>
                    <a:lnTo>
                      <a:pt x="0"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9" name="Freeform 1547"/>
              <p:cNvSpPr/>
              <p:nvPr/>
            </p:nvSpPr>
            <p:spPr bwMode="auto">
              <a:xfrm>
                <a:off x="2755900" y="1638300"/>
                <a:ext cx="28575" cy="12700"/>
              </a:xfrm>
              <a:custGeom>
                <a:avLst/>
                <a:gdLst>
                  <a:gd name="T0" fmla="*/ 18 w 18"/>
                  <a:gd name="T1" fmla="*/ 2 h 8"/>
                  <a:gd name="T2" fmla="*/ 8 w 18"/>
                  <a:gd name="T3" fmla="*/ 0 h 8"/>
                  <a:gd name="T4" fmla="*/ 0 w 18"/>
                  <a:gd name="T5" fmla="*/ 0 h 8"/>
                  <a:gd name="T6" fmla="*/ 4 w 18"/>
                  <a:gd name="T7" fmla="*/ 8 h 8"/>
                  <a:gd name="T8" fmla="*/ 18 w 18"/>
                  <a:gd name="T9" fmla="*/ 2 h 8"/>
                </a:gdLst>
                <a:ahLst/>
                <a:cxnLst>
                  <a:cxn ang="0">
                    <a:pos x="T0" y="T1"/>
                  </a:cxn>
                  <a:cxn ang="0">
                    <a:pos x="T2" y="T3"/>
                  </a:cxn>
                  <a:cxn ang="0">
                    <a:pos x="T4" y="T5"/>
                  </a:cxn>
                  <a:cxn ang="0">
                    <a:pos x="T6" y="T7"/>
                  </a:cxn>
                  <a:cxn ang="0">
                    <a:pos x="T8" y="T9"/>
                  </a:cxn>
                </a:cxnLst>
                <a:rect l="0" t="0" r="r" b="b"/>
                <a:pathLst>
                  <a:path w="18" h="8">
                    <a:moveTo>
                      <a:pt x="18" y="2"/>
                    </a:moveTo>
                    <a:lnTo>
                      <a:pt x="8" y="0"/>
                    </a:lnTo>
                    <a:lnTo>
                      <a:pt x="0" y="0"/>
                    </a:lnTo>
                    <a:lnTo>
                      <a:pt x="4" y="8"/>
                    </a:lnTo>
                    <a:lnTo>
                      <a:pt x="1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0" name="Freeform 1548"/>
              <p:cNvSpPr/>
              <p:nvPr/>
            </p:nvSpPr>
            <p:spPr bwMode="auto">
              <a:xfrm>
                <a:off x="2482850" y="2000250"/>
                <a:ext cx="19050" cy="25400"/>
              </a:xfrm>
              <a:custGeom>
                <a:avLst/>
                <a:gdLst>
                  <a:gd name="T0" fmla="*/ 8 w 12"/>
                  <a:gd name="T1" fmla="*/ 16 h 16"/>
                  <a:gd name="T2" fmla="*/ 12 w 12"/>
                  <a:gd name="T3" fmla="*/ 16 h 16"/>
                  <a:gd name="T4" fmla="*/ 12 w 12"/>
                  <a:gd name="T5" fmla="*/ 6 h 16"/>
                  <a:gd name="T6" fmla="*/ 8 w 12"/>
                  <a:gd name="T7" fmla="*/ 0 h 16"/>
                  <a:gd name="T8" fmla="*/ 0 w 12"/>
                  <a:gd name="T9" fmla="*/ 8 h 16"/>
                  <a:gd name="T10" fmla="*/ 4 w 12"/>
                  <a:gd name="T11" fmla="*/ 16 h 16"/>
                  <a:gd name="T12" fmla="*/ 8 w 1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8" y="16"/>
                    </a:moveTo>
                    <a:lnTo>
                      <a:pt x="12" y="16"/>
                    </a:lnTo>
                    <a:lnTo>
                      <a:pt x="12" y="6"/>
                    </a:lnTo>
                    <a:lnTo>
                      <a:pt x="8" y="0"/>
                    </a:lnTo>
                    <a:lnTo>
                      <a:pt x="0" y="8"/>
                    </a:lnTo>
                    <a:lnTo>
                      <a:pt x="4" y="16"/>
                    </a:lnTo>
                    <a:lnTo>
                      <a:pt x="8"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1" name="Freeform 1549"/>
              <p:cNvSpPr/>
              <p:nvPr/>
            </p:nvSpPr>
            <p:spPr bwMode="auto">
              <a:xfrm>
                <a:off x="2451100" y="2028825"/>
                <a:ext cx="31750" cy="19050"/>
              </a:xfrm>
              <a:custGeom>
                <a:avLst/>
                <a:gdLst>
                  <a:gd name="T0" fmla="*/ 20 w 20"/>
                  <a:gd name="T1" fmla="*/ 10 h 12"/>
                  <a:gd name="T2" fmla="*/ 20 w 20"/>
                  <a:gd name="T3" fmla="*/ 2 h 12"/>
                  <a:gd name="T4" fmla="*/ 14 w 20"/>
                  <a:gd name="T5" fmla="*/ 2 h 12"/>
                  <a:gd name="T6" fmla="*/ 10 w 20"/>
                  <a:gd name="T7" fmla="*/ 0 h 12"/>
                  <a:gd name="T8" fmla="*/ 4 w 20"/>
                  <a:gd name="T9" fmla="*/ 8 h 12"/>
                  <a:gd name="T10" fmla="*/ 4 w 20"/>
                  <a:gd name="T11" fmla="*/ 10 h 12"/>
                  <a:gd name="T12" fmla="*/ 0 w 20"/>
                  <a:gd name="T13" fmla="*/ 12 h 12"/>
                  <a:gd name="T14" fmla="*/ 6 w 20"/>
                  <a:gd name="T15" fmla="*/ 12 h 12"/>
                  <a:gd name="T16" fmla="*/ 20 w 20"/>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2">
                    <a:moveTo>
                      <a:pt x="20" y="10"/>
                    </a:moveTo>
                    <a:lnTo>
                      <a:pt x="20" y="2"/>
                    </a:lnTo>
                    <a:lnTo>
                      <a:pt x="14" y="2"/>
                    </a:lnTo>
                    <a:lnTo>
                      <a:pt x="10" y="0"/>
                    </a:lnTo>
                    <a:lnTo>
                      <a:pt x="4" y="8"/>
                    </a:lnTo>
                    <a:lnTo>
                      <a:pt x="4" y="10"/>
                    </a:lnTo>
                    <a:lnTo>
                      <a:pt x="0" y="12"/>
                    </a:lnTo>
                    <a:lnTo>
                      <a:pt x="6" y="12"/>
                    </a:lnTo>
                    <a:lnTo>
                      <a:pt x="20"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2" name="Freeform 1550"/>
              <p:cNvSpPr/>
              <p:nvPr/>
            </p:nvSpPr>
            <p:spPr bwMode="auto">
              <a:xfrm>
                <a:off x="2286000" y="1984375"/>
                <a:ext cx="22225" cy="19050"/>
              </a:xfrm>
              <a:custGeom>
                <a:avLst/>
                <a:gdLst>
                  <a:gd name="T0" fmla="*/ 14 w 14"/>
                  <a:gd name="T1" fmla="*/ 12 h 12"/>
                  <a:gd name="T2" fmla="*/ 10 w 14"/>
                  <a:gd name="T3" fmla="*/ 8 h 12"/>
                  <a:gd name="T4" fmla="*/ 10 w 14"/>
                  <a:gd name="T5" fmla="*/ 4 h 12"/>
                  <a:gd name="T6" fmla="*/ 14 w 14"/>
                  <a:gd name="T7" fmla="*/ 2 h 12"/>
                  <a:gd name="T8" fmla="*/ 4 w 14"/>
                  <a:gd name="T9" fmla="*/ 0 h 12"/>
                  <a:gd name="T10" fmla="*/ 0 w 14"/>
                  <a:gd name="T11" fmla="*/ 10 h 12"/>
                  <a:gd name="T12" fmla="*/ 0 w 14"/>
                  <a:gd name="T13" fmla="*/ 12 h 12"/>
                  <a:gd name="T14" fmla="*/ 4 w 14"/>
                  <a:gd name="T15" fmla="*/ 12 h 12"/>
                  <a:gd name="T16" fmla="*/ 14 w 1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12"/>
                    </a:moveTo>
                    <a:lnTo>
                      <a:pt x="10" y="8"/>
                    </a:lnTo>
                    <a:lnTo>
                      <a:pt x="10" y="4"/>
                    </a:lnTo>
                    <a:lnTo>
                      <a:pt x="14" y="2"/>
                    </a:lnTo>
                    <a:lnTo>
                      <a:pt x="4" y="0"/>
                    </a:lnTo>
                    <a:lnTo>
                      <a:pt x="0" y="10"/>
                    </a:lnTo>
                    <a:lnTo>
                      <a:pt x="0" y="12"/>
                    </a:lnTo>
                    <a:lnTo>
                      <a:pt x="4" y="12"/>
                    </a:lnTo>
                    <a:lnTo>
                      <a:pt x="14"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3" name="Freeform 1551"/>
              <p:cNvSpPr/>
              <p:nvPr/>
            </p:nvSpPr>
            <p:spPr bwMode="auto">
              <a:xfrm>
                <a:off x="2114550" y="1638300"/>
                <a:ext cx="57150" cy="31750"/>
              </a:xfrm>
              <a:custGeom>
                <a:avLst/>
                <a:gdLst>
                  <a:gd name="T0" fmla="*/ 8 w 36"/>
                  <a:gd name="T1" fmla="*/ 20 h 20"/>
                  <a:gd name="T2" fmla="*/ 16 w 36"/>
                  <a:gd name="T3" fmla="*/ 20 h 20"/>
                  <a:gd name="T4" fmla="*/ 16 w 36"/>
                  <a:gd name="T5" fmla="*/ 16 h 20"/>
                  <a:gd name="T6" fmla="*/ 32 w 36"/>
                  <a:gd name="T7" fmla="*/ 8 h 20"/>
                  <a:gd name="T8" fmla="*/ 36 w 36"/>
                  <a:gd name="T9" fmla="*/ 4 h 20"/>
                  <a:gd name="T10" fmla="*/ 36 w 36"/>
                  <a:gd name="T11" fmla="*/ 2 h 20"/>
                  <a:gd name="T12" fmla="*/ 34 w 36"/>
                  <a:gd name="T13" fmla="*/ 0 h 20"/>
                  <a:gd name="T14" fmla="*/ 26 w 36"/>
                  <a:gd name="T15" fmla="*/ 0 h 20"/>
                  <a:gd name="T16" fmla="*/ 18 w 36"/>
                  <a:gd name="T17" fmla="*/ 0 h 20"/>
                  <a:gd name="T18" fmla="*/ 14 w 36"/>
                  <a:gd name="T19" fmla="*/ 4 h 20"/>
                  <a:gd name="T20" fmla="*/ 4 w 36"/>
                  <a:gd name="T21" fmla="*/ 4 h 20"/>
                  <a:gd name="T22" fmla="*/ 6 w 36"/>
                  <a:gd name="T23" fmla="*/ 10 h 20"/>
                  <a:gd name="T24" fmla="*/ 4 w 36"/>
                  <a:gd name="T25" fmla="*/ 8 h 20"/>
                  <a:gd name="T26" fmla="*/ 4 w 36"/>
                  <a:gd name="T27" fmla="*/ 10 h 20"/>
                  <a:gd name="T28" fmla="*/ 0 w 36"/>
                  <a:gd name="T29" fmla="*/ 16 h 20"/>
                  <a:gd name="T30" fmla="*/ 6 w 36"/>
                  <a:gd name="T31" fmla="*/ 16 h 20"/>
                  <a:gd name="T32" fmla="*/ 8 w 3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0">
                    <a:moveTo>
                      <a:pt x="8" y="20"/>
                    </a:moveTo>
                    <a:lnTo>
                      <a:pt x="16" y="20"/>
                    </a:lnTo>
                    <a:lnTo>
                      <a:pt x="16" y="16"/>
                    </a:lnTo>
                    <a:lnTo>
                      <a:pt x="32" y="8"/>
                    </a:lnTo>
                    <a:lnTo>
                      <a:pt x="36" y="4"/>
                    </a:lnTo>
                    <a:lnTo>
                      <a:pt x="36" y="2"/>
                    </a:lnTo>
                    <a:lnTo>
                      <a:pt x="34" y="0"/>
                    </a:lnTo>
                    <a:lnTo>
                      <a:pt x="26" y="0"/>
                    </a:lnTo>
                    <a:lnTo>
                      <a:pt x="18" y="0"/>
                    </a:lnTo>
                    <a:lnTo>
                      <a:pt x="14" y="4"/>
                    </a:lnTo>
                    <a:lnTo>
                      <a:pt x="4" y="4"/>
                    </a:lnTo>
                    <a:lnTo>
                      <a:pt x="6" y="10"/>
                    </a:lnTo>
                    <a:lnTo>
                      <a:pt x="4" y="8"/>
                    </a:lnTo>
                    <a:lnTo>
                      <a:pt x="4" y="10"/>
                    </a:lnTo>
                    <a:lnTo>
                      <a:pt x="0" y="16"/>
                    </a:lnTo>
                    <a:lnTo>
                      <a:pt x="6" y="16"/>
                    </a:lnTo>
                    <a:lnTo>
                      <a:pt x="8"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4" name="Freeform 1552"/>
              <p:cNvSpPr/>
              <p:nvPr/>
            </p:nvSpPr>
            <p:spPr bwMode="auto">
              <a:xfrm>
                <a:off x="2959100" y="1714500"/>
                <a:ext cx="114300" cy="73025"/>
              </a:xfrm>
              <a:custGeom>
                <a:avLst/>
                <a:gdLst>
                  <a:gd name="T0" fmla="*/ 0 w 72"/>
                  <a:gd name="T1" fmla="*/ 46 h 46"/>
                  <a:gd name="T2" fmla="*/ 10 w 72"/>
                  <a:gd name="T3" fmla="*/ 46 h 46"/>
                  <a:gd name="T4" fmla="*/ 12 w 72"/>
                  <a:gd name="T5" fmla="*/ 46 h 46"/>
                  <a:gd name="T6" fmla="*/ 18 w 72"/>
                  <a:gd name="T7" fmla="*/ 44 h 46"/>
                  <a:gd name="T8" fmla="*/ 20 w 72"/>
                  <a:gd name="T9" fmla="*/ 38 h 46"/>
                  <a:gd name="T10" fmla="*/ 26 w 72"/>
                  <a:gd name="T11" fmla="*/ 36 h 46"/>
                  <a:gd name="T12" fmla="*/ 36 w 72"/>
                  <a:gd name="T13" fmla="*/ 38 h 46"/>
                  <a:gd name="T14" fmla="*/ 44 w 72"/>
                  <a:gd name="T15" fmla="*/ 38 h 46"/>
                  <a:gd name="T16" fmla="*/ 52 w 72"/>
                  <a:gd name="T17" fmla="*/ 38 h 46"/>
                  <a:gd name="T18" fmla="*/ 62 w 72"/>
                  <a:gd name="T19" fmla="*/ 34 h 46"/>
                  <a:gd name="T20" fmla="*/ 64 w 72"/>
                  <a:gd name="T21" fmla="*/ 34 h 46"/>
                  <a:gd name="T22" fmla="*/ 68 w 72"/>
                  <a:gd name="T23" fmla="*/ 34 h 46"/>
                  <a:gd name="T24" fmla="*/ 72 w 72"/>
                  <a:gd name="T25" fmla="*/ 28 h 46"/>
                  <a:gd name="T26" fmla="*/ 72 w 72"/>
                  <a:gd name="T27" fmla="*/ 24 h 46"/>
                  <a:gd name="T28" fmla="*/ 44 w 72"/>
                  <a:gd name="T29" fmla="*/ 6 h 46"/>
                  <a:gd name="T30" fmla="*/ 38 w 72"/>
                  <a:gd name="T31" fmla="*/ 8 h 46"/>
                  <a:gd name="T32" fmla="*/ 36 w 72"/>
                  <a:gd name="T33" fmla="*/ 10 h 46"/>
                  <a:gd name="T34" fmla="*/ 36 w 72"/>
                  <a:gd name="T35" fmla="*/ 8 h 46"/>
                  <a:gd name="T36" fmla="*/ 36 w 72"/>
                  <a:gd name="T37" fmla="*/ 6 h 46"/>
                  <a:gd name="T38" fmla="*/ 38 w 72"/>
                  <a:gd name="T39" fmla="*/ 2 h 46"/>
                  <a:gd name="T40" fmla="*/ 34 w 72"/>
                  <a:gd name="T41" fmla="*/ 0 h 46"/>
                  <a:gd name="T42" fmla="*/ 30 w 72"/>
                  <a:gd name="T43" fmla="*/ 0 h 46"/>
                  <a:gd name="T44" fmla="*/ 30 w 72"/>
                  <a:gd name="T45" fmla="*/ 2 h 46"/>
                  <a:gd name="T46" fmla="*/ 28 w 72"/>
                  <a:gd name="T47" fmla="*/ 2 h 46"/>
                  <a:gd name="T48" fmla="*/ 26 w 72"/>
                  <a:gd name="T49" fmla="*/ 2 h 46"/>
                  <a:gd name="T50" fmla="*/ 26 w 72"/>
                  <a:gd name="T51" fmla="*/ 6 h 46"/>
                  <a:gd name="T52" fmla="*/ 28 w 72"/>
                  <a:gd name="T53" fmla="*/ 6 h 46"/>
                  <a:gd name="T54" fmla="*/ 12 w 72"/>
                  <a:gd name="T55" fmla="*/ 26 h 46"/>
                  <a:gd name="T56" fmla="*/ 12 w 72"/>
                  <a:gd name="T57" fmla="*/ 32 h 46"/>
                  <a:gd name="T58" fmla="*/ 12 w 72"/>
                  <a:gd name="T59" fmla="*/ 36 h 46"/>
                  <a:gd name="T60" fmla="*/ 8 w 72"/>
                  <a:gd name="T61" fmla="*/ 42 h 46"/>
                  <a:gd name="T62" fmla="*/ 0 w 72"/>
                  <a:gd name="T6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46">
                    <a:moveTo>
                      <a:pt x="0" y="46"/>
                    </a:moveTo>
                    <a:lnTo>
                      <a:pt x="10" y="46"/>
                    </a:lnTo>
                    <a:lnTo>
                      <a:pt x="12" y="46"/>
                    </a:lnTo>
                    <a:lnTo>
                      <a:pt x="18" y="44"/>
                    </a:lnTo>
                    <a:lnTo>
                      <a:pt x="20" y="38"/>
                    </a:lnTo>
                    <a:lnTo>
                      <a:pt x="26" y="36"/>
                    </a:lnTo>
                    <a:lnTo>
                      <a:pt x="36" y="38"/>
                    </a:lnTo>
                    <a:lnTo>
                      <a:pt x="44" y="38"/>
                    </a:lnTo>
                    <a:lnTo>
                      <a:pt x="52" y="38"/>
                    </a:lnTo>
                    <a:lnTo>
                      <a:pt x="62" y="34"/>
                    </a:lnTo>
                    <a:lnTo>
                      <a:pt x="64" y="34"/>
                    </a:lnTo>
                    <a:lnTo>
                      <a:pt x="68" y="34"/>
                    </a:lnTo>
                    <a:lnTo>
                      <a:pt x="72" y="28"/>
                    </a:lnTo>
                    <a:lnTo>
                      <a:pt x="72" y="24"/>
                    </a:lnTo>
                    <a:lnTo>
                      <a:pt x="44" y="6"/>
                    </a:lnTo>
                    <a:lnTo>
                      <a:pt x="38" y="8"/>
                    </a:lnTo>
                    <a:lnTo>
                      <a:pt x="36" y="10"/>
                    </a:lnTo>
                    <a:lnTo>
                      <a:pt x="36" y="8"/>
                    </a:lnTo>
                    <a:lnTo>
                      <a:pt x="36" y="6"/>
                    </a:lnTo>
                    <a:lnTo>
                      <a:pt x="38" y="2"/>
                    </a:lnTo>
                    <a:lnTo>
                      <a:pt x="34" y="0"/>
                    </a:lnTo>
                    <a:lnTo>
                      <a:pt x="30" y="0"/>
                    </a:lnTo>
                    <a:lnTo>
                      <a:pt x="30" y="2"/>
                    </a:lnTo>
                    <a:lnTo>
                      <a:pt x="28" y="2"/>
                    </a:lnTo>
                    <a:lnTo>
                      <a:pt x="26" y="2"/>
                    </a:lnTo>
                    <a:lnTo>
                      <a:pt x="26" y="6"/>
                    </a:lnTo>
                    <a:lnTo>
                      <a:pt x="28" y="6"/>
                    </a:lnTo>
                    <a:lnTo>
                      <a:pt x="12" y="26"/>
                    </a:lnTo>
                    <a:lnTo>
                      <a:pt x="12" y="32"/>
                    </a:lnTo>
                    <a:lnTo>
                      <a:pt x="12" y="36"/>
                    </a:lnTo>
                    <a:lnTo>
                      <a:pt x="8" y="42"/>
                    </a:lnTo>
                    <a:lnTo>
                      <a:pt x="0" y="4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5" name="Freeform 1553"/>
              <p:cNvSpPr/>
              <p:nvPr/>
            </p:nvSpPr>
            <p:spPr bwMode="auto">
              <a:xfrm>
                <a:off x="2806700" y="1638300"/>
                <a:ext cx="168275" cy="114300"/>
              </a:xfrm>
              <a:custGeom>
                <a:avLst/>
                <a:gdLst>
                  <a:gd name="T0" fmla="*/ 16 w 106"/>
                  <a:gd name="T1" fmla="*/ 34 h 72"/>
                  <a:gd name="T2" fmla="*/ 18 w 106"/>
                  <a:gd name="T3" fmla="*/ 38 h 72"/>
                  <a:gd name="T4" fmla="*/ 26 w 106"/>
                  <a:gd name="T5" fmla="*/ 40 h 72"/>
                  <a:gd name="T6" fmla="*/ 36 w 106"/>
                  <a:gd name="T7" fmla="*/ 40 h 72"/>
                  <a:gd name="T8" fmla="*/ 52 w 106"/>
                  <a:gd name="T9" fmla="*/ 36 h 72"/>
                  <a:gd name="T10" fmla="*/ 52 w 106"/>
                  <a:gd name="T11" fmla="*/ 40 h 72"/>
                  <a:gd name="T12" fmla="*/ 44 w 106"/>
                  <a:gd name="T13" fmla="*/ 40 h 72"/>
                  <a:gd name="T14" fmla="*/ 40 w 106"/>
                  <a:gd name="T15" fmla="*/ 44 h 72"/>
                  <a:gd name="T16" fmla="*/ 34 w 106"/>
                  <a:gd name="T17" fmla="*/ 46 h 72"/>
                  <a:gd name="T18" fmla="*/ 34 w 106"/>
                  <a:gd name="T19" fmla="*/ 50 h 72"/>
                  <a:gd name="T20" fmla="*/ 18 w 106"/>
                  <a:gd name="T21" fmla="*/ 56 h 72"/>
                  <a:gd name="T22" fmla="*/ 18 w 106"/>
                  <a:gd name="T23" fmla="*/ 62 h 72"/>
                  <a:gd name="T24" fmla="*/ 34 w 106"/>
                  <a:gd name="T25" fmla="*/ 64 h 72"/>
                  <a:gd name="T26" fmla="*/ 44 w 106"/>
                  <a:gd name="T27" fmla="*/ 64 h 72"/>
                  <a:gd name="T28" fmla="*/ 48 w 106"/>
                  <a:gd name="T29" fmla="*/ 68 h 72"/>
                  <a:gd name="T30" fmla="*/ 62 w 106"/>
                  <a:gd name="T31" fmla="*/ 68 h 72"/>
                  <a:gd name="T32" fmla="*/ 70 w 106"/>
                  <a:gd name="T33" fmla="*/ 72 h 72"/>
                  <a:gd name="T34" fmla="*/ 76 w 106"/>
                  <a:gd name="T35" fmla="*/ 68 h 72"/>
                  <a:gd name="T36" fmla="*/ 88 w 106"/>
                  <a:gd name="T37" fmla="*/ 66 h 72"/>
                  <a:gd name="T38" fmla="*/ 90 w 106"/>
                  <a:gd name="T39" fmla="*/ 66 h 72"/>
                  <a:gd name="T40" fmla="*/ 96 w 106"/>
                  <a:gd name="T41" fmla="*/ 66 h 72"/>
                  <a:gd name="T42" fmla="*/ 98 w 106"/>
                  <a:gd name="T43" fmla="*/ 64 h 72"/>
                  <a:gd name="T44" fmla="*/ 98 w 106"/>
                  <a:gd name="T45" fmla="*/ 58 h 72"/>
                  <a:gd name="T46" fmla="*/ 106 w 106"/>
                  <a:gd name="T47" fmla="*/ 54 h 72"/>
                  <a:gd name="T48" fmla="*/ 104 w 106"/>
                  <a:gd name="T49" fmla="*/ 46 h 72"/>
                  <a:gd name="T50" fmla="*/ 98 w 106"/>
                  <a:gd name="T51" fmla="*/ 44 h 72"/>
                  <a:gd name="T52" fmla="*/ 96 w 106"/>
                  <a:gd name="T53" fmla="*/ 40 h 72"/>
                  <a:gd name="T54" fmla="*/ 90 w 106"/>
                  <a:gd name="T55" fmla="*/ 50 h 72"/>
                  <a:gd name="T56" fmla="*/ 88 w 106"/>
                  <a:gd name="T57" fmla="*/ 50 h 72"/>
                  <a:gd name="T58" fmla="*/ 86 w 106"/>
                  <a:gd name="T59" fmla="*/ 50 h 72"/>
                  <a:gd name="T60" fmla="*/ 88 w 106"/>
                  <a:gd name="T61" fmla="*/ 38 h 72"/>
                  <a:gd name="T62" fmla="*/ 80 w 106"/>
                  <a:gd name="T63" fmla="*/ 34 h 72"/>
                  <a:gd name="T64" fmla="*/ 80 w 106"/>
                  <a:gd name="T65" fmla="*/ 38 h 72"/>
                  <a:gd name="T66" fmla="*/ 64 w 106"/>
                  <a:gd name="T67" fmla="*/ 40 h 72"/>
                  <a:gd name="T68" fmla="*/ 76 w 106"/>
                  <a:gd name="T69" fmla="*/ 36 h 72"/>
                  <a:gd name="T70" fmla="*/ 76 w 106"/>
                  <a:gd name="T71" fmla="*/ 26 h 72"/>
                  <a:gd name="T72" fmla="*/ 78 w 106"/>
                  <a:gd name="T73" fmla="*/ 26 h 72"/>
                  <a:gd name="T74" fmla="*/ 78 w 106"/>
                  <a:gd name="T75" fmla="*/ 22 h 72"/>
                  <a:gd name="T76" fmla="*/ 48 w 106"/>
                  <a:gd name="T77" fmla="*/ 0 h 72"/>
                  <a:gd name="T78" fmla="*/ 42 w 106"/>
                  <a:gd name="T79" fmla="*/ 8 h 72"/>
                  <a:gd name="T80" fmla="*/ 40 w 106"/>
                  <a:gd name="T81" fmla="*/ 10 h 72"/>
                  <a:gd name="T82" fmla="*/ 34 w 106"/>
                  <a:gd name="T83" fmla="*/ 12 h 72"/>
                  <a:gd name="T84" fmla="*/ 32 w 106"/>
                  <a:gd name="T85" fmla="*/ 12 h 72"/>
                  <a:gd name="T86" fmla="*/ 26 w 106"/>
                  <a:gd name="T87" fmla="*/ 12 h 72"/>
                  <a:gd name="T88" fmla="*/ 22 w 106"/>
                  <a:gd name="T89" fmla="*/ 28 h 72"/>
                  <a:gd name="T90" fmla="*/ 16 w 106"/>
                  <a:gd name="T91" fmla="*/ 28 h 72"/>
                  <a:gd name="T92" fmla="*/ 8 w 106"/>
                  <a:gd name="T93" fmla="*/ 28 h 72"/>
                  <a:gd name="T94" fmla="*/ 0 w 106"/>
                  <a:gd name="T95" fmla="*/ 34 h 72"/>
                  <a:gd name="T96" fmla="*/ 8 w 106"/>
                  <a:gd name="T97" fmla="*/ 34 h 72"/>
                  <a:gd name="T98" fmla="*/ 16 w 106"/>
                  <a:gd name="T9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 h="72">
                    <a:moveTo>
                      <a:pt x="16" y="34"/>
                    </a:moveTo>
                    <a:lnTo>
                      <a:pt x="18" y="38"/>
                    </a:lnTo>
                    <a:lnTo>
                      <a:pt x="26" y="40"/>
                    </a:lnTo>
                    <a:lnTo>
                      <a:pt x="36" y="40"/>
                    </a:lnTo>
                    <a:lnTo>
                      <a:pt x="52" y="36"/>
                    </a:lnTo>
                    <a:lnTo>
                      <a:pt x="52" y="40"/>
                    </a:lnTo>
                    <a:lnTo>
                      <a:pt x="44" y="40"/>
                    </a:lnTo>
                    <a:lnTo>
                      <a:pt x="40" y="44"/>
                    </a:lnTo>
                    <a:lnTo>
                      <a:pt x="34" y="46"/>
                    </a:lnTo>
                    <a:lnTo>
                      <a:pt x="34" y="50"/>
                    </a:lnTo>
                    <a:lnTo>
                      <a:pt x="18" y="56"/>
                    </a:lnTo>
                    <a:lnTo>
                      <a:pt x="18" y="62"/>
                    </a:lnTo>
                    <a:lnTo>
                      <a:pt x="34" y="64"/>
                    </a:lnTo>
                    <a:lnTo>
                      <a:pt x="44" y="64"/>
                    </a:lnTo>
                    <a:lnTo>
                      <a:pt x="48" y="68"/>
                    </a:lnTo>
                    <a:lnTo>
                      <a:pt x="62" y="68"/>
                    </a:lnTo>
                    <a:lnTo>
                      <a:pt x="70" y="72"/>
                    </a:lnTo>
                    <a:lnTo>
                      <a:pt x="76" y="68"/>
                    </a:lnTo>
                    <a:lnTo>
                      <a:pt x="88" y="66"/>
                    </a:lnTo>
                    <a:lnTo>
                      <a:pt x="90" y="66"/>
                    </a:lnTo>
                    <a:lnTo>
                      <a:pt x="96" y="66"/>
                    </a:lnTo>
                    <a:lnTo>
                      <a:pt x="98" y="64"/>
                    </a:lnTo>
                    <a:lnTo>
                      <a:pt x="98" y="58"/>
                    </a:lnTo>
                    <a:lnTo>
                      <a:pt x="106" y="54"/>
                    </a:lnTo>
                    <a:lnTo>
                      <a:pt x="104" y="46"/>
                    </a:lnTo>
                    <a:lnTo>
                      <a:pt x="98" y="44"/>
                    </a:lnTo>
                    <a:lnTo>
                      <a:pt x="96" y="40"/>
                    </a:lnTo>
                    <a:lnTo>
                      <a:pt x="90" y="50"/>
                    </a:lnTo>
                    <a:lnTo>
                      <a:pt x="88" y="50"/>
                    </a:lnTo>
                    <a:lnTo>
                      <a:pt x="86" y="50"/>
                    </a:lnTo>
                    <a:lnTo>
                      <a:pt x="88" y="38"/>
                    </a:lnTo>
                    <a:lnTo>
                      <a:pt x="80" y="34"/>
                    </a:lnTo>
                    <a:lnTo>
                      <a:pt x="80" y="38"/>
                    </a:lnTo>
                    <a:lnTo>
                      <a:pt x="64" y="40"/>
                    </a:lnTo>
                    <a:lnTo>
                      <a:pt x="76" y="36"/>
                    </a:lnTo>
                    <a:lnTo>
                      <a:pt x="76" y="26"/>
                    </a:lnTo>
                    <a:lnTo>
                      <a:pt x="78" y="26"/>
                    </a:lnTo>
                    <a:lnTo>
                      <a:pt x="78" y="22"/>
                    </a:lnTo>
                    <a:lnTo>
                      <a:pt x="48" y="0"/>
                    </a:lnTo>
                    <a:lnTo>
                      <a:pt x="42" y="8"/>
                    </a:lnTo>
                    <a:lnTo>
                      <a:pt x="40" y="10"/>
                    </a:lnTo>
                    <a:lnTo>
                      <a:pt x="34" y="12"/>
                    </a:lnTo>
                    <a:lnTo>
                      <a:pt x="32" y="12"/>
                    </a:lnTo>
                    <a:lnTo>
                      <a:pt x="26" y="12"/>
                    </a:lnTo>
                    <a:lnTo>
                      <a:pt x="22" y="28"/>
                    </a:lnTo>
                    <a:lnTo>
                      <a:pt x="16" y="28"/>
                    </a:lnTo>
                    <a:lnTo>
                      <a:pt x="8" y="28"/>
                    </a:lnTo>
                    <a:lnTo>
                      <a:pt x="0" y="34"/>
                    </a:lnTo>
                    <a:lnTo>
                      <a:pt x="8" y="34"/>
                    </a:lnTo>
                    <a:lnTo>
                      <a:pt x="16" y="3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6" name="Freeform 1554"/>
              <p:cNvSpPr/>
              <p:nvPr/>
            </p:nvSpPr>
            <p:spPr bwMode="auto">
              <a:xfrm>
                <a:off x="2784475" y="1698625"/>
                <a:ext cx="47625" cy="31750"/>
              </a:xfrm>
              <a:custGeom>
                <a:avLst/>
                <a:gdLst>
                  <a:gd name="T0" fmla="*/ 0 w 30"/>
                  <a:gd name="T1" fmla="*/ 20 h 20"/>
                  <a:gd name="T2" fmla="*/ 30 w 30"/>
                  <a:gd name="T3" fmla="*/ 18 h 20"/>
                  <a:gd name="T4" fmla="*/ 30 w 30"/>
                  <a:gd name="T5" fmla="*/ 16 h 20"/>
                  <a:gd name="T6" fmla="*/ 30 w 30"/>
                  <a:gd name="T7" fmla="*/ 12 h 20"/>
                  <a:gd name="T8" fmla="*/ 30 w 30"/>
                  <a:gd name="T9" fmla="*/ 10 h 20"/>
                  <a:gd name="T10" fmla="*/ 22 w 30"/>
                  <a:gd name="T11" fmla="*/ 6 h 20"/>
                  <a:gd name="T12" fmla="*/ 18 w 30"/>
                  <a:gd name="T13" fmla="*/ 2 h 20"/>
                  <a:gd name="T14" fmla="*/ 2 w 30"/>
                  <a:gd name="T15" fmla="*/ 0 h 20"/>
                  <a:gd name="T16" fmla="*/ 0 w 30"/>
                  <a:gd name="T17" fmla="*/ 12 h 20"/>
                  <a:gd name="T18" fmla="*/ 0 w 30"/>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0">
                    <a:moveTo>
                      <a:pt x="0" y="20"/>
                    </a:moveTo>
                    <a:lnTo>
                      <a:pt x="30" y="18"/>
                    </a:lnTo>
                    <a:lnTo>
                      <a:pt x="30" y="16"/>
                    </a:lnTo>
                    <a:lnTo>
                      <a:pt x="30" y="12"/>
                    </a:lnTo>
                    <a:lnTo>
                      <a:pt x="30" y="10"/>
                    </a:lnTo>
                    <a:lnTo>
                      <a:pt x="22" y="6"/>
                    </a:lnTo>
                    <a:lnTo>
                      <a:pt x="18" y="2"/>
                    </a:lnTo>
                    <a:lnTo>
                      <a:pt x="2" y="0"/>
                    </a:lnTo>
                    <a:lnTo>
                      <a:pt x="0" y="12"/>
                    </a:lnTo>
                    <a:lnTo>
                      <a:pt x="0"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7" name="Freeform 1555"/>
              <p:cNvSpPr/>
              <p:nvPr/>
            </p:nvSpPr>
            <p:spPr bwMode="auto">
              <a:xfrm>
                <a:off x="1936750" y="1679575"/>
                <a:ext cx="9525" cy="6350"/>
              </a:xfrm>
              <a:custGeom>
                <a:avLst/>
                <a:gdLst>
                  <a:gd name="T0" fmla="*/ 0 w 6"/>
                  <a:gd name="T1" fmla="*/ 0 h 4"/>
                  <a:gd name="T2" fmla="*/ 0 w 6"/>
                  <a:gd name="T3" fmla="*/ 4 h 4"/>
                  <a:gd name="T4" fmla="*/ 6 w 6"/>
                  <a:gd name="T5" fmla="*/ 4 h 4"/>
                  <a:gd name="T6" fmla="*/ 2 w 6"/>
                  <a:gd name="T7" fmla="*/ 2 h 4"/>
                  <a:gd name="T8" fmla="*/ 2 w 6"/>
                  <a:gd name="T9" fmla="*/ 0 h 4"/>
                  <a:gd name="T10" fmla="*/ 0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0" y="0"/>
                    </a:moveTo>
                    <a:lnTo>
                      <a:pt x="0" y="4"/>
                    </a:lnTo>
                    <a:lnTo>
                      <a:pt x="6" y="4"/>
                    </a:lnTo>
                    <a:lnTo>
                      <a:pt x="2" y="2"/>
                    </a:lnTo>
                    <a:lnTo>
                      <a:pt x="2"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8" name="Freeform 1556"/>
              <p:cNvSpPr/>
              <p:nvPr/>
            </p:nvSpPr>
            <p:spPr bwMode="auto">
              <a:xfrm>
                <a:off x="1847850" y="1695450"/>
                <a:ext cx="15875" cy="15875"/>
              </a:xfrm>
              <a:custGeom>
                <a:avLst/>
                <a:gdLst>
                  <a:gd name="T0" fmla="*/ 2 w 10"/>
                  <a:gd name="T1" fmla="*/ 0 h 10"/>
                  <a:gd name="T2" fmla="*/ 0 w 10"/>
                  <a:gd name="T3" fmla="*/ 2 h 10"/>
                  <a:gd name="T4" fmla="*/ 0 w 10"/>
                  <a:gd name="T5" fmla="*/ 8 h 10"/>
                  <a:gd name="T6" fmla="*/ 10 w 10"/>
                  <a:gd name="T7" fmla="*/ 10 h 10"/>
                  <a:gd name="T8" fmla="*/ 8 w 10"/>
                  <a:gd name="T9" fmla="*/ 2 h 10"/>
                  <a:gd name="T10" fmla="*/ 4 w 10"/>
                  <a:gd name="T11" fmla="*/ 2 h 10"/>
                  <a:gd name="T12" fmla="*/ 2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0"/>
                    </a:moveTo>
                    <a:lnTo>
                      <a:pt x="0" y="2"/>
                    </a:lnTo>
                    <a:lnTo>
                      <a:pt x="0" y="8"/>
                    </a:lnTo>
                    <a:lnTo>
                      <a:pt x="10" y="10"/>
                    </a:lnTo>
                    <a:lnTo>
                      <a:pt x="8" y="2"/>
                    </a:lnTo>
                    <a:lnTo>
                      <a:pt x="4" y="2"/>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9" name="Freeform 1557"/>
              <p:cNvSpPr>
                <a:spLocks noEditPoints="1"/>
              </p:cNvSpPr>
              <p:nvPr/>
            </p:nvSpPr>
            <p:spPr bwMode="auto">
              <a:xfrm>
                <a:off x="1851025" y="1844675"/>
                <a:ext cx="371475" cy="295275"/>
              </a:xfrm>
              <a:custGeom>
                <a:avLst/>
                <a:gdLst>
                  <a:gd name="T0" fmla="*/ 12 w 234"/>
                  <a:gd name="T1" fmla="*/ 134 h 186"/>
                  <a:gd name="T2" fmla="*/ 0 w 234"/>
                  <a:gd name="T3" fmla="*/ 146 h 186"/>
                  <a:gd name="T4" fmla="*/ 10 w 234"/>
                  <a:gd name="T5" fmla="*/ 150 h 186"/>
                  <a:gd name="T6" fmla="*/ 18 w 234"/>
                  <a:gd name="T7" fmla="*/ 154 h 186"/>
                  <a:gd name="T8" fmla="*/ 28 w 234"/>
                  <a:gd name="T9" fmla="*/ 150 h 186"/>
                  <a:gd name="T10" fmla="*/ 34 w 234"/>
                  <a:gd name="T11" fmla="*/ 162 h 186"/>
                  <a:gd name="T12" fmla="*/ 42 w 234"/>
                  <a:gd name="T13" fmla="*/ 168 h 186"/>
                  <a:gd name="T14" fmla="*/ 28 w 234"/>
                  <a:gd name="T15" fmla="*/ 172 h 186"/>
                  <a:gd name="T16" fmla="*/ 26 w 234"/>
                  <a:gd name="T17" fmla="*/ 180 h 186"/>
                  <a:gd name="T18" fmla="*/ 56 w 234"/>
                  <a:gd name="T19" fmla="*/ 178 h 186"/>
                  <a:gd name="T20" fmla="*/ 78 w 234"/>
                  <a:gd name="T21" fmla="*/ 182 h 186"/>
                  <a:gd name="T22" fmla="*/ 80 w 234"/>
                  <a:gd name="T23" fmla="*/ 172 h 186"/>
                  <a:gd name="T24" fmla="*/ 84 w 234"/>
                  <a:gd name="T25" fmla="*/ 178 h 186"/>
                  <a:gd name="T26" fmla="*/ 88 w 234"/>
                  <a:gd name="T27" fmla="*/ 170 h 186"/>
                  <a:gd name="T28" fmla="*/ 72 w 234"/>
                  <a:gd name="T29" fmla="*/ 164 h 186"/>
                  <a:gd name="T30" fmla="*/ 60 w 234"/>
                  <a:gd name="T31" fmla="*/ 134 h 186"/>
                  <a:gd name="T32" fmla="*/ 62 w 234"/>
                  <a:gd name="T33" fmla="*/ 124 h 186"/>
                  <a:gd name="T34" fmla="*/ 62 w 234"/>
                  <a:gd name="T35" fmla="*/ 100 h 186"/>
                  <a:gd name="T36" fmla="*/ 60 w 234"/>
                  <a:gd name="T37" fmla="*/ 96 h 186"/>
                  <a:gd name="T38" fmla="*/ 70 w 234"/>
                  <a:gd name="T39" fmla="*/ 100 h 186"/>
                  <a:gd name="T40" fmla="*/ 74 w 234"/>
                  <a:gd name="T41" fmla="*/ 92 h 186"/>
                  <a:gd name="T42" fmla="*/ 78 w 234"/>
                  <a:gd name="T43" fmla="*/ 88 h 186"/>
                  <a:gd name="T44" fmla="*/ 82 w 234"/>
                  <a:gd name="T45" fmla="*/ 88 h 186"/>
                  <a:gd name="T46" fmla="*/ 84 w 234"/>
                  <a:gd name="T47" fmla="*/ 78 h 186"/>
                  <a:gd name="T48" fmla="*/ 96 w 234"/>
                  <a:gd name="T49" fmla="*/ 78 h 186"/>
                  <a:gd name="T50" fmla="*/ 106 w 234"/>
                  <a:gd name="T51" fmla="*/ 62 h 186"/>
                  <a:gd name="T52" fmla="*/ 128 w 234"/>
                  <a:gd name="T53" fmla="*/ 52 h 186"/>
                  <a:gd name="T54" fmla="*/ 146 w 234"/>
                  <a:gd name="T55" fmla="*/ 44 h 186"/>
                  <a:gd name="T56" fmla="*/ 172 w 234"/>
                  <a:gd name="T57" fmla="*/ 40 h 186"/>
                  <a:gd name="T58" fmla="*/ 210 w 234"/>
                  <a:gd name="T59" fmla="*/ 26 h 186"/>
                  <a:gd name="T60" fmla="*/ 218 w 234"/>
                  <a:gd name="T61" fmla="*/ 0 h 186"/>
                  <a:gd name="T62" fmla="*/ 202 w 234"/>
                  <a:gd name="T63" fmla="*/ 10 h 186"/>
                  <a:gd name="T64" fmla="*/ 180 w 234"/>
                  <a:gd name="T65" fmla="*/ 22 h 186"/>
                  <a:gd name="T66" fmla="*/ 162 w 234"/>
                  <a:gd name="T67" fmla="*/ 24 h 186"/>
                  <a:gd name="T68" fmla="*/ 156 w 234"/>
                  <a:gd name="T69" fmla="*/ 22 h 186"/>
                  <a:gd name="T70" fmla="*/ 146 w 234"/>
                  <a:gd name="T71" fmla="*/ 22 h 186"/>
                  <a:gd name="T72" fmla="*/ 138 w 234"/>
                  <a:gd name="T73" fmla="*/ 26 h 186"/>
                  <a:gd name="T74" fmla="*/ 112 w 234"/>
                  <a:gd name="T75" fmla="*/ 32 h 186"/>
                  <a:gd name="T76" fmla="*/ 98 w 234"/>
                  <a:gd name="T77" fmla="*/ 36 h 186"/>
                  <a:gd name="T78" fmla="*/ 74 w 234"/>
                  <a:gd name="T79" fmla="*/ 42 h 186"/>
                  <a:gd name="T80" fmla="*/ 66 w 234"/>
                  <a:gd name="T81" fmla="*/ 46 h 186"/>
                  <a:gd name="T82" fmla="*/ 60 w 234"/>
                  <a:gd name="T83" fmla="*/ 50 h 186"/>
                  <a:gd name="T84" fmla="*/ 56 w 234"/>
                  <a:gd name="T85" fmla="*/ 54 h 186"/>
                  <a:gd name="T86" fmla="*/ 56 w 234"/>
                  <a:gd name="T87" fmla="*/ 60 h 186"/>
                  <a:gd name="T88" fmla="*/ 46 w 234"/>
                  <a:gd name="T89" fmla="*/ 64 h 186"/>
                  <a:gd name="T90" fmla="*/ 44 w 234"/>
                  <a:gd name="T91" fmla="*/ 70 h 186"/>
                  <a:gd name="T92" fmla="*/ 30 w 234"/>
                  <a:gd name="T93" fmla="*/ 76 h 186"/>
                  <a:gd name="T94" fmla="*/ 20 w 234"/>
                  <a:gd name="T95" fmla="*/ 80 h 186"/>
                  <a:gd name="T96" fmla="*/ 30 w 234"/>
                  <a:gd name="T97" fmla="*/ 90 h 186"/>
                  <a:gd name="T98" fmla="*/ 34 w 234"/>
                  <a:gd name="T99" fmla="*/ 98 h 186"/>
                  <a:gd name="T100" fmla="*/ 12 w 234"/>
                  <a:gd name="T101" fmla="*/ 108 h 186"/>
                  <a:gd name="T102" fmla="*/ 12 w 234"/>
                  <a:gd name="T103" fmla="*/ 122 h 186"/>
                  <a:gd name="T104" fmla="*/ 16 w 234"/>
                  <a:gd name="T105" fmla="*/ 126 h 186"/>
                  <a:gd name="T106" fmla="*/ 46 w 234"/>
                  <a:gd name="T107" fmla="*/ 96 h 186"/>
                  <a:gd name="T108" fmla="*/ 44 w 234"/>
                  <a:gd name="T109"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186">
                    <a:moveTo>
                      <a:pt x="10" y="128"/>
                    </a:moveTo>
                    <a:lnTo>
                      <a:pt x="12" y="132"/>
                    </a:lnTo>
                    <a:lnTo>
                      <a:pt x="12" y="134"/>
                    </a:lnTo>
                    <a:lnTo>
                      <a:pt x="6" y="136"/>
                    </a:lnTo>
                    <a:lnTo>
                      <a:pt x="0" y="140"/>
                    </a:lnTo>
                    <a:lnTo>
                      <a:pt x="0" y="146"/>
                    </a:lnTo>
                    <a:lnTo>
                      <a:pt x="2" y="158"/>
                    </a:lnTo>
                    <a:lnTo>
                      <a:pt x="8" y="158"/>
                    </a:lnTo>
                    <a:lnTo>
                      <a:pt x="10" y="150"/>
                    </a:lnTo>
                    <a:lnTo>
                      <a:pt x="12" y="150"/>
                    </a:lnTo>
                    <a:lnTo>
                      <a:pt x="16" y="152"/>
                    </a:lnTo>
                    <a:lnTo>
                      <a:pt x="18" y="154"/>
                    </a:lnTo>
                    <a:lnTo>
                      <a:pt x="20" y="152"/>
                    </a:lnTo>
                    <a:lnTo>
                      <a:pt x="20" y="150"/>
                    </a:lnTo>
                    <a:lnTo>
                      <a:pt x="28" y="150"/>
                    </a:lnTo>
                    <a:lnTo>
                      <a:pt x="28" y="154"/>
                    </a:lnTo>
                    <a:lnTo>
                      <a:pt x="28" y="162"/>
                    </a:lnTo>
                    <a:lnTo>
                      <a:pt x="34" y="162"/>
                    </a:lnTo>
                    <a:lnTo>
                      <a:pt x="36" y="162"/>
                    </a:lnTo>
                    <a:lnTo>
                      <a:pt x="42" y="160"/>
                    </a:lnTo>
                    <a:lnTo>
                      <a:pt x="42" y="168"/>
                    </a:lnTo>
                    <a:lnTo>
                      <a:pt x="36" y="168"/>
                    </a:lnTo>
                    <a:lnTo>
                      <a:pt x="28" y="168"/>
                    </a:lnTo>
                    <a:lnTo>
                      <a:pt x="28" y="172"/>
                    </a:lnTo>
                    <a:lnTo>
                      <a:pt x="34" y="172"/>
                    </a:lnTo>
                    <a:lnTo>
                      <a:pt x="34" y="176"/>
                    </a:lnTo>
                    <a:lnTo>
                      <a:pt x="26" y="180"/>
                    </a:lnTo>
                    <a:lnTo>
                      <a:pt x="44" y="180"/>
                    </a:lnTo>
                    <a:lnTo>
                      <a:pt x="52" y="186"/>
                    </a:lnTo>
                    <a:lnTo>
                      <a:pt x="56" y="178"/>
                    </a:lnTo>
                    <a:lnTo>
                      <a:pt x="60" y="180"/>
                    </a:lnTo>
                    <a:lnTo>
                      <a:pt x="62" y="182"/>
                    </a:lnTo>
                    <a:lnTo>
                      <a:pt x="78" y="182"/>
                    </a:lnTo>
                    <a:lnTo>
                      <a:pt x="74" y="178"/>
                    </a:lnTo>
                    <a:lnTo>
                      <a:pt x="72" y="172"/>
                    </a:lnTo>
                    <a:lnTo>
                      <a:pt x="80" y="172"/>
                    </a:lnTo>
                    <a:lnTo>
                      <a:pt x="82" y="176"/>
                    </a:lnTo>
                    <a:lnTo>
                      <a:pt x="82" y="178"/>
                    </a:lnTo>
                    <a:lnTo>
                      <a:pt x="84" y="178"/>
                    </a:lnTo>
                    <a:lnTo>
                      <a:pt x="96" y="176"/>
                    </a:lnTo>
                    <a:lnTo>
                      <a:pt x="96" y="170"/>
                    </a:lnTo>
                    <a:lnTo>
                      <a:pt x="88" y="170"/>
                    </a:lnTo>
                    <a:lnTo>
                      <a:pt x="82" y="170"/>
                    </a:lnTo>
                    <a:lnTo>
                      <a:pt x="78" y="168"/>
                    </a:lnTo>
                    <a:lnTo>
                      <a:pt x="72" y="164"/>
                    </a:lnTo>
                    <a:lnTo>
                      <a:pt x="66" y="154"/>
                    </a:lnTo>
                    <a:lnTo>
                      <a:pt x="62" y="144"/>
                    </a:lnTo>
                    <a:lnTo>
                      <a:pt x="60" y="134"/>
                    </a:lnTo>
                    <a:lnTo>
                      <a:pt x="64" y="132"/>
                    </a:lnTo>
                    <a:lnTo>
                      <a:pt x="62" y="126"/>
                    </a:lnTo>
                    <a:lnTo>
                      <a:pt x="62" y="124"/>
                    </a:lnTo>
                    <a:lnTo>
                      <a:pt x="70" y="108"/>
                    </a:lnTo>
                    <a:lnTo>
                      <a:pt x="70" y="104"/>
                    </a:lnTo>
                    <a:lnTo>
                      <a:pt x="62" y="100"/>
                    </a:lnTo>
                    <a:lnTo>
                      <a:pt x="56" y="98"/>
                    </a:lnTo>
                    <a:lnTo>
                      <a:pt x="54" y="98"/>
                    </a:lnTo>
                    <a:lnTo>
                      <a:pt x="60" y="96"/>
                    </a:lnTo>
                    <a:lnTo>
                      <a:pt x="62" y="98"/>
                    </a:lnTo>
                    <a:lnTo>
                      <a:pt x="62" y="100"/>
                    </a:lnTo>
                    <a:lnTo>
                      <a:pt x="70" y="100"/>
                    </a:lnTo>
                    <a:lnTo>
                      <a:pt x="74" y="98"/>
                    </a:lnTo>
                    <a:lnTo>
                      <a:pt x="74" y="96"/>
                    </a:lnTo>
                    <a:lnTo>
                      <a:pt x="74" y="92"/>
                    </a:lnTo>
                    <a:lnTo>
                      <a:pt x="74" y="90"/>
                    </a:lnTo>
                    <a:lnTo>
                      <a:pt x="74" y="88"/>
                    </a:lnTo>
                    <a:lnTo>
                      <a:pt x="78" y="88"/>
                    </a:lnTo>
                    <a:lnTo>
                      <a:pt x="78" y="90"/>
                    </a:lnTo>
                    <a:lnTo>
                      <a:pt x="82" y="90"/>
                    </a:lnTo>
                    <a:lnTo>
                      <a:pt x="82" y="88"/>
                    </a:lnTo>
                    <a:lnTo>
                      <a:pt x="80" y="82"/>
                    </a:lnTo>
                    <a:lnTo>
                      <a:pt x="88" y="82"/>
                    </a:lnTo>
                    <a:lnTo>
                      <a:pt x="84" y="78"/>
                    </a:lnTo>
                    <a:lnTo>
                      <a:pt x="84" y="76"/>
                    </a:lnTo>
                    <a:lnTo>
                      <a:pt x="88" y="72"/>
                    </a:lnTo>
                    <a:lnTo>
                      <a:pt x="96" y="78"/>
                    </a:lnTo>
                    <a:lnTo>
                      <a:pt x="98" y="68"/>
                    </a:lnTo>
                    <a:lnTo>
                      <a:pt x="102" y="68"/>
                    </a:lnTo>
                    <a:lnTo>
                      <a:pt x="106" y="62"/>
                    </a:lnTo>
                    <a:lnTo>
                      <a:pt x="108" y="58"/>
                    </a:lnTo>
                    <a:lnTo>
                      <a:pt x="126" y="58"/>
                    </a:lnTo>
                    <a:lnTo>
                      <a:pt x="128" y="52"/>
                    </a:lnTo>
                    <a:lnTo>
                      <a:pt x="134" y="44"/>
                    </a:lnTo>
                    <a:lnTo>
                      <a:pt x="142" y="44"/>
                    </a:lnTo>
                    <a:lnTo>
                      <a:pt x="146" y="44"/>
                    </a:lnTo>
                    <a:lnTo>
                      <a:pt x="160" y="44"/>
                    </a:lnTo>
                    <a:lnTo>
                      <a:pt x="170" y="36"/>
                    </a:lnTo>
                    <a:lnTo>
                      <a:pt x="172" y="40"/>
                    </a:lnTo>
                    <a:lnTo>
                      <a:pt x="174" y="42"/>
                    </a:lnTo>
                    <a:lnTo>
                      <a:pt x="182" y="34"/>
                    </a:lnTo>
                    <a:lnTo>
                      <a:pt x="210" y="26"/>
                    </a:lnTo>
                    <a:lnTo>
                      <a:pt x="234" y="18"/>
                    </a:lnTo>
                    <a:lnTo>
                      <a:pt x="228" y="0"/>
                    </a:lnTo>
                    <a:lnTo>
                      <a:pt x="218" y="0"/>
                    </a:lnTo>
                    <a:lnTo>
                      <a:pt x="212" y="6"/>
                    </a:lnTo>
                    <a:lnTo>
                      <a:pt x="206" y="10"/>
                    </a:lnTo>
                    <a:lnTo>
                      <a:pt x="202" y="10"/>
                    </a:lnTo>
                    <a:lnTo>
                      <a:pt x="200" y="8"/>
                    </a:lnTo>
                    <a:lnTo>
                      <a:pt x="190" y="16"/>
                    </a:lnTo>
                    <a:lnTo>
                      <a:pt x="180" y="22"/>
                    </a:lnTo>
                    <a:lnTo>
                      <a:pt x="172" y="22"/>
                    </a:lnTo>
                    <a:lnTo>
                      <a:pt x="166" y="22"/>
                    </a:lnTo>
                    <a:lnTo>
                      <a:pt x="162" y="24"/>
                    </a:lnTo>
                    <a:lnTo>
                      <a:pt x="160" y="26"/>
                    </a:lnTo>
                    <a:lnTo>
                      <a:pt x="160" y="22"/>
                    </a:lnTo>
                    <a:lnTo>
                      <a:pt x="156" y="22"/>
                    </a:lnTo>
                    <a:lnTo>
                      <a:pt x="154" y="24"/>
                    </a:lnTo>
                    <a:lnTo>
                      <a:pt x="152" y="24"/>
                    </a:lnTo>
                    <a:lnTo>
                      <a:pt x="146" y="22"/>
                    </a:lnTo>
                    <a:lnTo>
                      <a:pt x="144" y="18"/>
                    </a:lnTo>
                    <a:lnTo>
                      <a:pt x="138" y="18"/>
                    </a:lnTo>
                    <a:lnTo>
                      <a:pt x="138" y="26"/>
                    </a:lnTo>
                    <a:lnTo>
                      <a:pt x="126" y="26"/>
                    </a:lnTo>
                    <a:lnTo>
                      <a:pt x="112" y="26"/>
                    </a:lnTo>
                    <a:lnTo>
                      <a:pt x="112" y="32"/>
                    </a:lnTo>
                    <a:lnTo>
                      <a:pt x="108" y="32"/>
                    </a:lnTo>
                    <a:lnTo>
                      <a:pt x="102" y="32"/>
                    </a:lnTo>
                    <a:lnTo>
                      <a:pt x="98" y="36"/>
                    </a:lnTo>
                    <a:lnTo>
                      <a:pt x="96" y="42"/>
                    </a:lnTo>
                    <a:lnTo>
                      <a:pt x="84" y="42"/>
                    </a:lnTo>
                    <a:lnTo>
                      <a:pt x="74" y="42"/>
                    </a:lnTo>
                    <a:lnTo>
                      <a:pt x="72" y="44"/>
                    </a:lnTo>
                    <a:lnTo>
                      <a:pt x="72" y="46"/>
                    </a:lnTo>
                    <a:lnTo>
                      <a:pt x="66" y="46"/>
                    </a:lnTo>
                    <a:lnTo>
                      <a:pt x="64" y="46"/>
                    </a:lnTo>
                    <a:lnTo>
                      <a:pt x="62" y="44"/>
                    </a:lnTo>
                    <a:lnTo>
                      <a:pt x="60" y="50"/>
                    </a:lnTo>
                    <a:lnTo>
                      <a:pt x="62" y="50"/>
                    </a:lnTo>
                    <a:lnTo>
                      <a:pt x="62" y="52"/>
                    </a:lnTo>
                    <a:lnTo>
                      <a:pt x="56" y="54"/>
                    </a:lnTo>
                    <a:lnTo>
                      <a:pt x="56" y="58"/>
                    </a:lnTo>
                    <a:lnTo>
                      <a:pt x="62" y="60"/>
                    </a:lnTo>
                    <a:lnTo>
                      <a:pt x="56" y="60"/>
                    </a:lnTo>
                    <a:lnTo>
                      <a:pt x="54" y="60"/>
                    </a:lnTo>
                    <a:lnTo>
                      <a:pt x="52" y="58"/>
                    </a:lnTo>
                    <a:lnTo>
                      <a:pt x="46" y="64"/>
                    </a:lnTo>
                    <a:lnTo>
                      <a:pt x="46" y="62"/>
                    </a:lnTo>
                    <a:lnTo>
                      <a:pt x="44" y="62"/>
                    </a:lnTo>
                    <a:lnTo>
                      <a:pt x="44" y="70"/>
                    </a:lnTo>
                    <a:lnTo>
                      <a:pt x="42" y="70"/>
                    </a:lnTo>
                    <a:lnTo>
                      <a:pt x="34" y="72"/>
                    </a:lnTo>
                    <a:lnTo>
                      <a:pt x="30" y="76"/>
                    </a:lnTo>
                    <a:lnTo>
                      <a:pt x="28" y="80"/>
                    </a:lnTo>
                    <a:lnTo>
                      <a:pt x="26" y="78"/>
                    </a:lnTo>
                    <a:lnTo>
                      <a:pt x="20" y="80"/>
                    </a:lnTo>
                    <a:lnTo>
                      <a:pt x="20" y="82"/>
                    </a:lnTo>
                    <a:lnTo>
                      <a:pt x="30" y="88"/>
                    </a:lnTo>
                    <a:lnTo>
                      <a:pt x="30" y="90"/>
                    </a:lnTo>
                    <a:lnTo>
                      <a:pt x="26" y="96"/>
                    </a:lnTo>
                    <a:lnTo>
                      <a:pt x="30" y="96"/>
                    </a:lnTo>
                    <a:lnTo>
                      <a:pt x="34" y="98"/>
                    </a:lnTo>
                    <a:lnTo>
                      <a:pt x="34" y="100"/>
                    </a:lnTo>
                    <a:lnTo>
                      <a:pt x="26" y="104"/>
                    </a:lnTo>
                    <a:lnTo>
                      <a:pt x="12" y="108"/>
                    </a:lnTo>
                    <a:lnTo>
                      <a:pt x="16" y="118"/>
                    </a:lnTo>
                    <a:lnTo>
                      <a:pt x="16" y="122"/>
                    </a:lnTo>
                    <a:lnTo>
                      <a:pt x="12" y="122"/>
                    </a:lnTo>
                    <a:lnTo>
                      <a:pt x="12" y="124"/>
                    </a:lnTo>
                    <a:lnTo>
                      <a:pt x="16" y="124"/>
                    </a:lnTo>
                    <a:lnTo>
                      <a:pt x="16" y="126"/>
                    </a:lnTo>
                    <a:lnTo>
                      <a:pt x="10" y="128"/>
                    </a:lnTo>
                    <a:close/>
                    <a:moveTo>
                      <a:pt x="44" y="96"/>
                    </a:moveTo>
                    <a:lnTo>
                      <a:pt x="46" y="96"/>
                    </a:lnTo>
                    <a:lnTo>
                      <a:pt x="48" y="98"/>
                    </a:lnTo>
                    <a:lnTo>
                      <a:pt x="44" y="98"/>
                    </a:lnTo>
                    <a:lnTo>
                      <a:pt x="44" y="9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0" name="Freeform 1558"/>
              <p:cNvSpPr/>
              <p:nvPr/>
            </p:nvSpPr>
            <p:spPr bwMode="auto">
              <a:xfrm>
                <a:off x="2019300" y="2139950"/>
                <a:ext cx="38100" cy="28575"/>
              </a:xfrm>
              <a:custGeom>
                <a:avLst/>
                <a:gdLst>
                  <a:gd name="T0" fmla="*/ 18 w 24"/>
                  <a:gd name="T1" fmla="*/ 18 h 18"/>
                  <a:gd name="T2" fmla="*/ 24 w 24"/>
                  <a:gd name="T3" fmla="*/ 18 h 18"/>
                  <a:gd name="T4" fmla="*/ 24 w 24"/>
                  <a:gd name="T5" fmla="*/ 10 h 18"/>
                  <a:gd name="T6" fmla="*/ 6 w 24"/>
                  <a:gd name="T7" fmla="*/ 0 h 18"/>
                  <a:gd name="T8" fmla="*/ 4 w 24"/>
                  <a:gd name="T9" fmla="*/ 0 h 18"/>
                  <a:gd name="T10" fmla="*/ 0 w 24"/>
                  <a:gd name="T11" fmla="*/ 0 h 18"/>
                  <a:gd name="T12" fmla="*/ 0 w 24"/>
                  <a:gd name="T13" fmla="*/ 4 h 18"/>
                  <a:gd name="T14" fmla="*/ 0 w 24"/>
                  <a:gd name="T15" fmla="*/ 12 h 18"/>
                  <a:gd name="T16" fmla="*/ 6 w 24"/>
                  <a:gd name="T17" fmla="*/ 12 h 18"/>
                  <a:gd name="T18" fmla="*/ 12 w 24"/>
                  <a:gd name="T19" fmla="*/ 14 h 18"/>
                  <a:gd name="T20" fmla="*/ 12 w 24"/>
                  <a:gd name="T21" fmla="*/ 18 h 18"/>
                  <a:gd name="T22" fmla="*/ 18 w 24"/>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18" y="18"/>
                    </a:moveTo>
                    <a:lnTo>
                      <a:pt x="24" y="18"/>
                    </a:lnTo>
                    <a:lnTo>
                      <a:pt x="24" y="10"/>
                    </a:lnTo>
                    <a:lnTo>
                      <a:pt x="6" y="0"/>
                    </a:lnTo>
                    <a:lnTo>
                      <a:pt x="4" y="0"/>
                    </a:lnTo>
                    <a:lnTo>
                      <a:pt x="0" y="0"/>
                    </a:lnTo>
                    <a:lnTo>
                      <a:pt x="0" y="4"/>
                    </a:lnTo>
                    <a:lnTo>
                      <a:pt x="0" y="12"/>
                    </a:lnTo>
                    <a:lnTo>
                      <a:pt x="6" y="12"/>
                    </a:lnTo>
                    <a:lnTo>
                      <a:pt x="12" y="14"/>
                    </a:lnTo>
                    <a:lnTo>
                      <a:pt x="12" y="18"/>
                    </a:lnTo>
                    <a:lnTo>
                      <a:pt x="18"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1" name="Rectangle 1559"/>
              <p:cNvSpPr>
                <a:spLocks noChangeArrowheads="1"/>
              </p:cNvSpPr>
              <p:nvPr/>
            </p:nvSpPr>
            <p:spPr bwMode="auto">
              <a:xfrm>
                <a:off x="1911350" y="1666875"/>
                <a:ext cx="6350" cy="3175"/>
              </a:xfrm>
              <a:prstGeom prst="rect">
                <a:avLst/>
              </a:pr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2" name="Freeform 1560"/>
              <p:cNvSpPr/>
              <p:nvPr/>
            </p:nvSpPr>
            <p:spPr bwMode="auto">
              <a:xfrm>
                <a:off x="1876425" y="1670050"/>
                <a:ext cx="31750" cy="22225"/>
              </a:xfrm>
              <a:custGeom>
                <a:avLst/>
                <a:gdLst>
                  <a:gd name="T0" fmla="*/ 18 w 20"/>
                  <a:gd name="T1" fmla="*/ 14 h 14"/>
                  <a:gd name="T2" fmla="*/ 20 w 20"/>
                  <a:gd name="T3" fmla="*/ 6 h 14"/>
                  <a:gd name="T4" fmla="*/ 10 w 20"/>
                  <a:gd name="T5" fmla="*/ 0 h 14"/>
                  <a:gd name="T6" fmla="*/ 0 w 20"/>
                  <a:gd name="T7" fmla="*/ 6 h 14"/>
                  <a:gd name="T8" fmla="*/ 0 w 20"/>
                  <a:gd name="T9" fmla="*/ 8 h 14"/>
                  <a:gd name="T10" fmla="*/ 2 w 20"/>
                  <a:gd name="T11" fmla="*/ 8 h 14"/>
                  <a:gd name="T12" fmla="*/ 18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8" y="14"/>
                    </a:moveTo>
                    <a:lnTo>
                      <a:pt x="20" y="6"/>
                    </a:lnTo>
                    <a:lnTo>
                      <a:pt x="10" y="0"/>
                    </a:lnTo>
                    <a:lnTo>
                      <a:pt x="0" y="6"/>
                    </a:lnTo>
                    <a:lnTo>
                      <a:pt x="0" y="8"/>
                    </a:lnTo>
                    <a:lnTo>
                      <a:pt x="2" y="8"/>
                    </a:lnTo>
                    <a:lnTo>
                      <a:pt x="18" y="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3" name="Freeform 1561"/>
              <p:cNvSpPr/>
              <p:nvPr/>
            </p:nvSpPr>
            <p:spPr bwMode="auto">
              <a:xfrm>
                <a:off x="2047875" y="1644650"/>
                <a:ext cx="47625" cy="41275"/>
              </a:xfrm>
              <a:custGeom>
                <a:avLst/>
                <a:gdLst>
                  <a:gd name="T0" fmla="*/ 14 w 30"/>
                  <a:gd name="T1" fmla="*/ 26 h 26"/>
                  <a:gd name="T2" fmla="*/ 12 w 30"/>
                  <a:gd name="T3" fmla="*/ 16 h 26"/>
                  <a:gd name="T4" fmla="*/ 30 w 30"/>
                  <a:gd name="T5" fmla="*/ 16 h 26"/>
                  <a:gd name="T6" fmla="*/ 24 w 30"/>
                  <a:gd name="T7" fmla="*/ 8 h 26"/>
                  <a:gd name="T8" fmla="*/ 20 w 30"/>
                  <a:gd name="T9" fmla="*/ 6 h 26"/>
                  <a:gd name="T10" fmla="*/ 20 w 30"/>
                  <a:gd name="T11" fmla="*/ 0 h 26"/>
                  <a:gd name="T12" fmla="*/ 14 w 30"/>
                  <a:gd name="T13" fmla="*/ 0 h 26"/>
                  <a:gd name="T14" fmla="*/ 10 w 30"/>
                  <a:gd name="T15" fmla="*/ 0 h 26"/>
                  <a:gd name="T16" fmla="*/ 2 w 30"/>
                  <a:gd name="T17" fmla="*/ 12 h 26"/>
                  <a:gd name="T18" fmla="*/ 0 w 30"/>
                  <a:gd name="T19" fmla="*/ 16 h 26"/>
                  <a:gd name="T20" fmla="*/ 0 w 30"/>
                  <a:gd name="T21" fmla="*/ 18 h 26"/>
                  <a:gd name="T22" fmla="*/ 0 w 30"/>
                  <a:gd name="T23" fmla="*/ 22 h 26"/>
                  <a:gd name="T24" fmla="*/ 4 w 30"/>
                  <a:gd name="T25" fmla="*/ 24 h 26"/>
                  <a:gd name="T26" fmla="*/ 14 w 3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6">
                    <a:moveTo>
                      <a:pt x="14" y="26"/>
                    </a:moveTo>
                    <a:lnTo>
                      <a:pt x="12" y="16"/>
                    </a:lnTo>
                    <a:lnTo>
                      <a:pt x="30" y="16"/>
                    </a:lnTo>
                    <a:lnTo>
                      <a:pt x="24" y="8"/>
                    </a:lnTo>
                    <a:lnTo>
                      <a:pt x="20" y="6"/>
                    </a:lnTo>
                    <a:lnTo>
                      <a:pt x="20" y="0"/>
                    </a:lnTo>
                    <a:lnTo>
                      <a:pt x="14" y="0"/>
                    </a:lnTo>
                    <a:lnTo>
                      <a:pt x="10" y="0"/>
                    </a:lnTo>
                    <a:lnTo>
                      <a:pt x="2" y="12"/>
                    </a:lnTo>
                    <a:lnTo>
                      <a:pt x="0" y="16"/>
                    </a:lnTo>
                    <a:lnTo>
                      <a:pt x="0" y="18"/>
                    </a:lnTo>
                    <a:lnTo>
                      <a:pt x="0" y="22"/>
                    </a:lnTo>
                    <a:lnTo>
                      <a:pt x="4" y="24"/>
                    </a:lnTo>
                    <a:lnTo>
                      <a:pt x="14" y="2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4" name="Freeform 1562"/>
              <p:cNvSpPr/>
              <p:nvPr/>
            </p:nvSpPr>
            <p:spPr bwMode="auto">
              <a:xfrm>
                <a:off x="2876550" y="1860550"/>
                <a:ext cx="28575" cy="12700"/>
              </a:xfrm>
              <a:custGeom>
                <a:avLst/>
                <a:gdLst>
                  <a:gd name="T0" fmla="*/ 18 w 18"/>
                  <a:gd name="T1" fmla="*/ 0 h 8"/>
                  <a:gd name="T2" fmla="*/ 0 w 18"/>
                  <a:gd name="T3" fmla="*/ 0 h 8"/>
                  <a:gd name="T4" fmla="*/ 0 w 18"/>
                  <a:gd name="T5" fmla="*/ 8 h 8"/>
                  <a:gd name="T6" fmla="*/ 8 w 18"/>
                  <a:gd name="T7" fmla="*/ 8 h 8"/>
                  <a:gd name="T8" fmla="*/ 16 w 18"/>
                  <a:gd name="T9" fmla="*/ 8 h 8"/>
                  <a:gd name="T10" fmla="*/ 18 w 18"/>
                  <a:gd name="T11" fmla="*/ 0 h 8"/>
                </a:gdLst>
                <a:ahLst/>
                <a:cxnLst>
                  <a:cxn ang="0">
                    <a:pos x="T0" y="T1"/>
                  </a:cxn>
                  <a:cxn ang="0">
                    <a:pos x="T2" y="T3"/>
                  </a:cxn>
                  <a:cxn ang="0">
                    <a:pos x="T4" y="T5"/>
                  </a:cxn>
                  <a:cxn ang="0">
                    <a:pos x="T6" y="T7"/>
                  </a:cxn>
                  <a:cxn ang="0">
                    <a:pos x="T8" y="T9"/>
                  </a:cxn>
                  <a:cxn ang="0">
                    <a:pos x="T10" y="T11"/>
                  </a:cxn>
                </a:cxnLst>
                <a:rect l="0" t="0" r="r" b="b"/>
                <a:pathLst>
                  <a:path w="18" h="8">
                    <a:moveTo>
                      <a:pt x="18" y="0"/>
                    </a:moveTo>
                    <a:lnTo>
                      <a:pt x="0" y="0"/>
                    </a:lnTo>
                    <a:lnTo>
                      <a:pt x="0" y="8"/>
                    </a:lnTo>
                    <a:lnTo>
                      <a:pt x="8" y="8"/>
                    </a:lnTo>
                    <a:lnTo>
                      <a:pt x="16" y="8"/>
                    </a:lnTo>
                    <a:lnTo>
                      <a:pt x="1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5" name="Freeform 1563"/>
              <p:cNvSpPr/>
              <p:nvPr/>
            </p:nvSpPr>
            <p:spPr bwMode="auto">
              <a:xfrm>
                <a:off x="1114425" y="2743200"/>
                <a:ext cx="82550" cy="50800"/>
              </a:xfrm>
              <a:custGeom>
                <a:avLst/>
                <a:gdLst>
                  <a:gd name="T0" fmla="*/ 40 w 52"/>
                  <a:gd name="T1" fmla="*/ 14 h 32"/>
                  <a:gd name="T2" fmla="*/ 34 w 52"/>
                  <a:gd name="T3" fmla="*/ 14 h 32"/>
                  <a:gd name="T4" fmla="*/ 30 w 52"/>
                  <a:gd name="T5" fmla="*/ 12 h 32"/>
                  <a:gd name="T6" fmla="*/ 20 w 52"/>
                  <a:gd name="T7" fmla="*/ 2 h 32"/>
                  <a:gd name="T8" fmla="*/ 12 w 52"/>
                  <a:gd name="T9" fmla="*/ 4 h 32"/>
                  <a:gd name="T10" fmla="*/ 16 w 52"/>
                  <a:gd name="T11" fmla="*/ 0 h 32"/>
                  <a:gd name="T12" fmla="*/ 10 w 52"/>
                  <a:gd name="T13" fmla="*/ 0 h 32"/>
                  <a:gd name="T14" fmla="*/ 2 w 52"/>
                  <a:gd name="T15" fmla="*/ 4 h 32"/>
                  <a:gd name="T16" fmla="*/ 2 w 52"/>
                  <a:gd name="T17" fmla="*/ 12 h 32"/>
                  <a:gd name="T18" fmla="*/ 2 w 52"/>
                  <a:gd name="T19" fmla="*/ 18 h 32"/>
                  <a:gd name="T20" fmla="*/ 0 w 52"/>
                  <a:gd name="T21" fmla="*/ 20 h 32"/>
                  <a:gd name="T22" fmla="*/ 6 w 52"/>
                  <a:gd name="T23" fmla="*/ 24 h 32"/>
                  <a:gd name="T24" fmla="*/ 18 w 52"/>
                  <a:gd name="T25" fmla="*/ 30 h 32"/>
                  <a:gd name="T26" fmla="*/ 28 w 52"/>
                  <a:gd name="T27" fmla="*/ 30 h 32"/>
                  <a:gd name="T28" fmla="*/ 36 w 52"/>
                  <a:gd name="T29" fmla="*/ 32 h 32"/>
                  <a:gd name="T30" fmla="*/ 44 w 52"/>
                  <a:gd name="T31" fmla="*/ 32 h 32"/>
                  <a:gd name="T32" fmla="*/ 52 w 52"/>
                  <a:gd name="T33" fmla="*/ 30 h 32"/>
                  <a:gd name="T34" fmla="*/ 48 w 52"/>
                  <a:gd name="T35" fmla="*/ 14 h 32"/>
                  <a:gd name="T36" fmla="*/ 40 w 52"/>
                  <a:gd name="T3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2">
                    <a:moveTo>
                      <a:pt x="40" y="14"/>
                    </a:moveTo>
                    <a:lnTo>
                      <a:pt x="34" y="14"/>
                    </a:lnTo>
                    <a:lnTo>
                      <a:pt x="30" y="12"/>
                    </a:lnTo>
                    <a:lnTo>
                      <a:pt x="20" y="2"/>
                    </a:lnTo>
                    <a:lnTo>
                      <a:pt x="12" y="4"/>
                    </a:lnTo>
                    <a:lnTo>
                      <a:pt x="16" y="0"/>
                    </a:lnTo>
                    <a:lnTo>
                      <a:pt x="10" y="0"/>
                    </a:lnTo>
                    <a:lnTo>
                      <a:pt x="2" y="4"/>
                    </a:lnTo>
                    <a:lnTo>
                      <a:pt x="2" y="12"/>
                    </a:lnTo>
                    <a:lnTo>
                      <a:pt x="2" y="18"/>
                    </a:lnTo>
                    <a:lnTo>
                      <a:pt x="0" y="20"/>
                    </a:lnTo>
                    <a:lnTo>
                      <a:pt x="6" y="24"/>
                    </a:lnTo>
                    <a:lnTo>
                      <a:pt x="18" y="30"/>
                    </a:lnTo>
                    <a:lnTo>
                      <a:pt x="28" y="30"/>
                    </a:lnTo>
                    <a:lnTo>
                      <a:pt x="36" y="32"/>
                    </a:lnTo>
                    <a:lnTo>
                      <a:pt x="44" y="32"/>
                    </a:lnTo>
                    <a:lnTo>
                      <a:pt x="52" y="30"/>
                    </a:lnTo>
                    <a:lnTo>
                      <a:pt x="48" y="14"/>
                    </a:lnTo>
                    <a:lnTo>
                      <a:pt x="40" y="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6" name="Freeform 1564"/>
              <p:cNvSpPr/>
              <p:nvPr/>
            </p:nvSpPr>
            <p:spPr bwMode="auto">
              <a:xfrm>
                <a:off x="1644650" y="1651000"/>
                <a:ext cx="209550" cy="47625"/>
              </a:xfrm>
              <a:custGeom>
                <a:avLst/>
                <a:gdLst>
                  <a:gd name="T0" fmla="*/ 18 w 132"/>
                  <a:gd name="T1" fmla="*/ 22 h 30"/>
                  <a:gd name="T2" fmla="*/ 38 w 132"/>
                  <a:gd name="T3" fmla="*/ 18 h 30"/>
                  <a:gd name="T4" fmla="*/ 40 w 132"/>
                  <a:gd name="T5" fmla="*/ 22 h 30"/>
                  <a:gd name="T6" fmla="*/ 48 w 132"/>
                  <a:gd name="T7" fmla="*/ 20 h 30"/>
                  <a:gd name="T8" fmla="*/ 50 w 132"/>
                  <a:gd name="T9" fmla="*/ 18 h 30"/>
                  <a:gd name="T10" fmla="*/ 56 w 132"/>
                  <a:gd name="T11" fmla="*/ 10 h 30"/>
                  <a:gd name="T12" fmla="*/ 66 w 132"/>
                  <a:gd name="T13" fmla="*/ 14 h 30"/>
                  <a:gd name="T14" fmla="*/ 74 w 132"/>
                  <a:gd name="T15" fmla="*/ 18 h 30"/>
                  <a:gd name="T16" fmla="*/ 68 w 132"/>
                  <a:gd name="T17" fmla="*/ 26 h 30"/>
                  <a:gd name="T18" fmla="*/ 76 w 132"/>
                  <a:gd name="T19" fmla="*/ 26 h 30"/>
                  <a:gd name="T20" fmla="*/ 78 w 132"/>
                  <a:gd name="T21" fmla="*/ 26 h 30"/>
                  <a:gd name="T22" fmla="*/ 82 w 132"/>
                  <a:gd name="T23" fmla="*/ 30 h 30"/>
                  <a:gd name="T24" fmla="*/ 86 w 132"/>
                  <a:gd name="T25" fmla="*/ 30 h 30"/>
                  <a:gd name="T26" fmla="*/ 90 w 132"/>
                  <a:gd name="T27" fmla="*/ 26 h 30"/>
                  <a:gd name="T28" fmla="*/ 96 w 132"/>
                  <a:gd name="T29" fmla="*/ 22 h 30"/>
                  <a:gd name="T30" fmla="*/ 102 w 132"/>
                  <a:gd name="T31" fmla="*/ 20 h 30"/>
                  <a:gd name="T32" fmla="*/ 108 w 132"/>
                  <a:gd name="T33" fmla="*/ 20 h 30"/>
                  <a:gd name="T34" fmla="*/ 114 w 132"/>
                  <a:gd name="T35" fmla="*/ 22 h 30"/>
                  <a:gd name="T36" fmla="*/ 114 w 132"/>
                  <a:gd name="T37" fmla="*/ 18 h 30"/>
                  <a:gd name="T38" fmla="*/ 132 w 132"/>
                  <a:gd name="T39" fmla="*/ 14 h 30"/>
                  <a:gd name="T40" fmla="*/ 132 w 132"/>
                  <a:gd name="T41" fmla="*/ 8 h 30"/>
                  <a:gd name="T42" fmla="*/ 124 w 132"/>
                  <a:gd name="T43" fmla="*/ 10 h 30"/>
                  <a:gd name="T44" fmla="*/ 122 w 132"/>
                  <a:gd name="T45" fmla="*/ 10 h 30"/>
                  <a:gd name="T46" fmla="*/ 124 w 132"/>
                  <a:gd name="T47" fmla="*/ 4 h 30"/>
                  <a:gd name="T48" fmla="*/ 112 w 132"/>
                  <a:gd name="T49" fmla="*/ 4 h 30"/>
                  <a:gd name="T50" fmla="*/ 112 w 132"/>
                  <a:gd name="T51" fmla="*/ 8 h 30"/>
                  <a:gd name="T52" fmla="*/ 110 w 132"/>
                  <a:gd name="T53" fmla="*/ 10 h 30"/>
                  <a:gd name="T54" fmla="*/ 100 w 132"/>
                  <a:gd name="T55" fmla="*/ 14 h 30"/>
                  <a:gd name="T56" fmla="*/ 90 w 132"/>
                  <a:gd name="T57" fmla="*/ 14 h 30"/>
                  <a:gd name="T58" fmla="*/ 68 w 132"/>
                  <a:gd name="T59" fmla="*/ 10 h 30"/>
                  <a:gd name="T60" fmla="*/ 92 w 132"/>
                  <a:gd name="T61" fmla="*/ 10 h 30"/>
                  <a:gd name="T62" fmla="*/ 100 w 132"/>
                  <a:gd name="T63" fmla="*/ 10 h 30"/>
                  <a:gd name="T64" fmla="*/ 90 w 132"/>
                  <a:gd name="T65" fmla="*/ 8 h 30"/>
                  <a:gd name="T66" fmla="*/ 82 w 132"/>
                  <a:gd name="T67" fmla="*/ 2 h 30"/>
                  <a:gd name="T68" fmla="*/ 72 w 132"/>
                  <a:gd name="T69" fmla="*/ 0 h 30"/>
                  <a:gd name="T70" fmla="*/ 68 w 132"/>
                  <a:gd name="T71" fmla="*/ 4 h 30"/>
                  <a:gd name="T72" fmla="*/ 60 w 132"/>
                  <a:gd name="T73" fmla="*/ 4 h 30"/>
                  <a:gd name="T74" fmla="*/ 54 w 132"/>
                  <a:gd name="T75" fmla="*/ 4 h 30"/>
                  <a:gd name="T76" fmla="*/ 46 w 132"/>
                  <a:gd name="T77" fmla="*/ 2 h 30"/>
                  <a:gd name="T78" fmla="*/ 38 w 132"/>
                  <a:gd name="T79" fmla="*/ 2 h 30"/>
                  <a:gd name="T80" fmla="*/ 18 w 132"/>
                  <a:gd name="T81" fmla="*/ 10 h 30"/>
                  <a:gd name="T82" fmla="*/ 14 w 132"/>
                  <a:gd name="T83" fmla="*/ 10 h 30"/>
                  <a:gd name="T84" fmla="*/ 12 w 132"/>
                  <a:gd name="T85" fmla="*/ 8 h 30"/>
                  <a:gd name="T86" fmla="*/ 10 w 132"/>
                  <a:gd name="T87" fmla="*/ 10 h 30"/>
                  <a:gd name="T88" fmla="*/ 4 w 132"/>
                  <a:gd name="T89" fmla="*/ 14 h 30"/>
                  <a:gd name="T90" fmla="*/ 0 w 132"/>
                  <a:gd name="T91" fmla="*/ 20 h 30"/>
                  <a:gd name="T92" fmla="*/ 18 w 132"/>
                  <a:gd name="T93" fmla="*/ 20 h 30"/>
                  <a:gd name="T94" fmla="*/ 18 w 132"/>
                  <a:gd name="T95"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30">
                    <a:moveTo>
                      <a:pt x="18" y="22"/>
                    </a:moveTo>
                    <a:lnTo>
                      <a:pt x="38" y="18"/>
                    </a:lnTo>
                    <a:lnTo>
                      <a:pt x="40" y="22"/>
                    </a:lnTo>
                    <a:lnTo>
                      <a:pt x="48" y="20"/>
                    </a:lnTo>
                    <a:lnTo>
                      <a:pt x="50" y="18"/>
                    </a:lnTo>
                    <a:lnTo>
                      <a:pt x="56" y="10"/>
                    </a:lnTo>
                    <a:lnTo>
                      <a:pt x="66" y="14"/>
                    </a:lnTo>
                    <a:lnTo>
                      <a:pt x="74" y="18"/>
                    </a:lnTo>
                    <a:lnTo>
                      <a:pt x="68" y="26"/>
                    </a:lnTo>
                    <a:lnTo>
                      <a:pt x="76" y="26"/>
                    </a:lnTo>
                    <a:lnTo>
                      <a:pt x="78" y="26"/>
                    </a:lnTo>
                    <a:lnTo>
                      <a:pt x="82" y="30"/>
                    </a:lnTo>
                    <a:lnTo>
                      <a:pt x="86" y="30"/>
                    </a:lnTo>
                    <a:lnTo>
                      <a:pt x="90" y="26"/>
                    </a:lnTo>
                    <a:lnTo>
                      <a:pt x="96" y="22"/>
                    </a:lnTo>
                    <a:lnTo>
                      <a:pt x="102" y="20"/>
                    </a:lnTo>
                    <a:lnTo>
                      <a:pt x="108" y="20"/>
                    </a:lnTo>
                    <a:lnTo>
                      <a:pt x="114" y="22"/>
                    </a:lnTo>
                    <a:lnTo>
                      <a:pt x="114" y="18"/>
                    </a:lnTo>
                    <a:lnTo>
                      <a:pt x="132" y="14"/>
                    </a:lnTo>
                    <a:lnTo>
                      <a:pt x="132" y="8"/>
                    </a:lnTo>
                    <a:lnTo>
                      <a:pt x="124" y="10"/>
                    </a:lnTo>
                    <a:lnTo>
                      <a:pt x="122" y="10"/>
                    </a:lnTo>
                    <a:lnTo>
                      <a:pt x="124" y="4"/>
                    </a:lnTo>
                    <a:lnTo>
                      <a:pt x="112" y="4"/>
                    </a:lnTo>
                    <a:lnTo>
                      <a:pt x="112" y="8"/>
                    </a:lnTo>
                    <a:lnTo>
                      <a:pt x="110" y="10"/>
                    </a:lnTo>
                    <a:lnTo>
                      <a:pt x="100" y="14"/>
                    </a:lnTo>
                    <a:lnTo>
                      <a:pt x="90" y="14"/>
                    </a:lnTo>
                    <a:lnTo>
                      <a:pt x="68" y="10"/>
                    </a:lnTo>
                    <a:lnTo>
                      <a:pt x="92" y="10"/>
                    </a:lnTo>
                    <a:lnTo>
                      <a:pt x="100" y="10"/>
                    </a:lnTo>
                    <a:lnTo>
                      <a:pt x="90" y="8"/>
                    </a:lnTo>
                    <a:lnTo>
                      <a:pt x="82" y="2"/>
                    </a:lnTo>
                    <a:lnTo>
                      <a:pt x="72" y="0"/>
                    </a:lnTo>
                    <a:lnTo>
                      <a:pt x="68" y="4"/>
                    </a:lnTo>
                    <a:lnTo>
                      <a:pt x="60" y="4"/>
                    </a:lnTo>
                    <a:lnTo>
                      <a:pt x="54" y="4"/>
                    </a:lnTo>
                    <a:lnTo>
                      <a:pt x="46" y="2"/>
                    </a:lnTo>
                    <a:lnTo>
                      <a:pt x="38" y="2"/>
                    </a:lnTo>
                    <a:lnTo>
                      <a:pt x="18" y="10"/>
                    </a:lnTo>
                    <a:lnTo>
                      <a:pt x="14" y="10"/>
                    </a:lnTo>
                    <a:lnTo>
                      <a:pt x="12" y="8"/>
                    </a:lnTo>
                    <a:lnTo>
                      <a:pt x="10" y="10"/>
                    </a:lnTo>
                    <a:lnTo>
                      <a:pt x="4" y="14"/>
                    </a:lnTo>
                    <a:lnTo>
                      <a:pt x="0" y="20"/>
                    </a:lnTo>
                    <a:lnTo>
                      <a:pt x="18" y="20"/>
                    </a:lnTo>
                    <a:lnTo>
                      <a:pt x="18"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7" name="Freeform 1565"/>
              <p:cNvSpPr/>
              <p:nvPr/>
            </p:nvSpPr>
            <p:spPr bwMode="auto">
              <a:xfrm>
                <a:off x="1933575" y="1628775"/>
                <a:ext cx="19050" cy="9525"/>
              </a:xfrm>
              <a:custGeom>
                <a:avLst/>
                <a:gdLst>
                  <a:gd name="T0" fmla="*/ 12 w 12"/>
                  <a:gd name="T1" fmla="*/ 6 h 6"/>
                  <a:gd name="T2" fmla="*/ 10 w 12"/>
                  <a:gd name="T3" fmla="*/ 4 h 6"/>
                  <a:gd name="T4" fmla="*/ 10 w 12"/>
                  <a:gd name="T5" fmla="*/ 0 h 6"/>
                  <a:gd name="T6" fmla="*/ 0 w 12"/>
                  <a:gd name="T7" fmla="*/ 0 h 6"/>
                  <a:gd name="T8" fmla="*/ 4 w 12"/>
                  <a:gd name="T9" fmla="*/ 6 h 6"/>
                  <a:gd name="T10" fmla="*/ 12 w 12"/>
                  <a:gd name="T11" fmla="*/ 6 h 6"/>
                </a:gdLst>
                <a:ahLst/>
                <a:cxnLst>
                  <a:cxn ang="0">
                    <a:pos x="T0" y="T1"/>
                  </a:cxn>
                  <a:cxn ang="0">
                    <a:pos x="T2" y="T3"/>
                  </a:cxn>
                  <a:cxn ang="0">
                    <a:pos x="T4" y="T5"/>
                  </a:cxn>
                  <a:cxn ang="0">
                    <a:pos x="T6" y="T7"/>
                  </a:cxn>
                  <a:cxn ang="0">
                    <a:pos x="T8" y="T9"/>
                  </a:cxn>
                  <a:cxn ang="0">
                    <a:pos x="T10" y="T11"/>
                  </a:cxn>
                </a:cxnLst>
                <a:rect l="0" t="0" r="r" b="b"/>
                <a:pathLst>
                  <a:path w="12" h="6">
                    <a:moveTo>
                      <a:pt x="12" y="6"/>
                    </a:moveTo>
                    <a:lnTo>
                      <a:pt x="10" y="4"/>
                    </a:lnTo>
                    <a:lnTo>
                      <a:pt x="10" y="0"/>
                    </a:lnTo>
                    <a:lnTo>
                      <a:pt x="0" y="0"/>
                    </a:lnTo>
                    <a:lnTo>
                      <a:pt x="4" y="6"/>
                    </a:lnTo>
                    <a:lnTo>
                      <a:pt x="12"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8" name="Freeform 1566"/>
              <p:cNvSpPr/>
              <p:nvPr/>
            </p:nvSpPr>
            <p:spPr bwMode="auto">
              <a:xfrm>
                <a:off x="1790700" y="2168525"/>
                <a:ext cx="28575" cy="31750"/>
              </a:xfrm>
              <a:custGeom>
                <a:avLst/>
                <a:gdLst>
                  <a:gd name="T0" fmla="*/ 4 w 18"/>
                  <a:gd name="T1" fmla="*/ 2 h 20"/>
                  <a:gd name="T2" fmla="*/ 0 w 18"/>
                  <a:gd name="T3" fmla="*/ 4 h 20"/>
                  <a:gd name="T4" fmla="*/ 0 w 18"/>
                  <a:gd name="T5" fmla="*/ 10 h 20"/>
                  <a:gd name="T6" fmla="*/ 0 w 18"/>
                  <a:gd name="T7" fmla="*/ 14 h 20"/>
                  <a:gd name="T8" fmla="*/ 2 w 18"/>
                  <a:gd name="T9" fmla="*/ 18 h 20"/>
                  <a:gd name="T10" fmla="*/ 4 w 18"/>
                  <a:gd name="T11" fmla="*/ 20 h 20"/>
                  <a:gd name="T12" fmla="*/ 10 w 18"/>
                  <a:gd name="T13" fmla="*/ 20 h 20"/>
                  <a:gd name="T14" fmla="*/ 12 w 18"/>
                  <a:gd name="T15" fmla="*/ 18 h 20"/>
                  <a:gd name="T16" fmla="*/ 18 w 18"/>
                  <a:gd name="T17" fmla="*/ 14 h 20"/>
                  <a:gd name="T18" fmla="*/ 18 w 18"/>
                  <a:gd name="T19" fmla="*/ 10 h 20"/>
                  <a:gd name="T20" fmla="*/ 18 w 18"/>
                  <a:gd name="T21" fmla="*/ 4 h 20"/>
                  <a:gd name="T22" fmla="*/ 8 w 18"/>
                  <a:gd name="T23" fmla="*/ 0 h 20"/>
                  <a:gd name="T24" fmla="*/ 4 w 18"/>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0">
                    <a:moveTo>
                      <a:pt x="4" y="2"/>
                    </a:moveTo>
                    <a:lnTo>
                      <a:pt x="0" y="4"/>
                    </a:lnTo>
                    <a:lnTo>
                      <a:pt x="0" y="10"/>
                    </a:lnTo>
                    <a:lnTo>
                      <a:pt x="0" y="14"/>
                    </a:lnTo>
                    <a:lnTo>
                      <a:pt x="2" y="18"/>
                    </a:lnTo>
                    <a:lnTo>
                      <a:pt x="4" y="20"/>
                    </a:lnTo>
                    <a:lnTo>
                      <a:pt x="10" y="20"/>
                    </a:lnTo>
                    <a:lnTo>
                      <a:pt x="12" y="18"/>
                    </a:lnTo>
                    <a:lnTo>
                      <a:pt x="18" y="14"/>
                    </a:lnTo>
                    <a:lnTo>
                      <a:pt x="18" y="10"/>
                    </a:lnTo>
                    <a:lnTo>
                      <a:pt x="18" y="4"/>
                    </a:lnTo>
                    <a:lnTo>
                      <a:pt x="8" y="0"/>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9" name="Freeform 1567"/>
              <p:cNvSpPr/>
              <p:nvPr/>
            </p:nvSpPr>
            <p:spPr bwMode="auto">
              <a:xfrm>
                <a:off x="1819275" y="1692275"/>
                <a:ext cx="19050" cy="6350"/>
              </a:xfrm>
              <a:custGeom>
                <a:avLst/>
                <a:gdLst>
                  <a:gd name="T0" fmla="*/ 12 w 12"/>
                  <a:gd name="T1" fmla="*/ 4 h 4"/>
                  <a:gd name="T2" fmla="*/ 10 w 12"/>
                  <a:gd name="T3" fmla="*/ 0 h 4"/>
                  <a:gd name="T4" fmla="*/ 8 w 12"/>
                  <a:gd name="T5" fmla="*/ 0 h 4"/>
                  <a:gd name="T6" fmla="*/ 4 w 12"/>
                  <a:gd name="T7" fmla="*/ 0 h 4"/>
                  <a:gd name="T8" fmla="*/ 0 w 12"/>
                  <a:gd name="T9" fmla="*/ 0 h 4"/>
                  <a:gd name="T10" fmla="*/ 2 w 12"/>
                  <a:gd name="T11" fmla="*/ 2 h 4"/>
                  <a:gd name="T12" fmla="*/ 2 w 12"/>
                  <a:gd name="T13" fmla="*/ 4 h 4"/>
                  <a:gd name="T14" fmla="*/ 12 w 1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
                    <a:moveTo>
                      <a:pt x="12" y="4"/>
                    </a:moveTo>
                    <a:lnTo>
                      <a:pt x="10" y="0"/>
                    </a:lnTo>
                    <a:lnTo>
                      <a:pt x="8" y="0"/>
                    </a:lnTo>
                    <a:lnTo>
                      <a:pt x="4" y="0"/>
                    </a:lnTo>
                    <a:lnTo>
                      <a:pt x="0" y="0"/>
                    </a:lnTo>
                    <a:lnTo>
                      <a:pt x="2" y="2"/>
                    </a:lnTo>
                    <a:lnTo>
                      <a:pt x="2" y="4"/>
                    </a:lnTo>
                    <a:lnTo>
                      <a:pt x="12"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0" name="Freeform 1568"/>
              <p:cNvSpPr/>
              <p:nvPr/>
            </p:nvSpPr>
            <p:spPr bwMode="auto">
              <a:xfrm>
                <a:off x="2012950" y="1555750"/>
                <a:ext cx="15875" cy="9525"/>
              </a:xfrm>
              <a:custGeom>
                <a:avLst/>
                <a:gdLst>
                  <a:gd name="T0" fmla="*/ 0 w 10"/>
                  <a:gd name="T1" fmla="*/ 0 h 6"/>
                  <a:gd name="T2" fmla="*/ 0 w 10"/>
                  <a:gd name="T3" fmla="*/ 6 h 6"/>
                  <a:gd name="T4" fmla="*/ 10 w 10"/>
                  <a:gd name="T5" fmla="*/ 2 h 6"/>
                  <a:gd name="T6" fmla="*/ 0 w 10"/>
                  <a:gd name="T7" fmla="*/ 0 h 6"/>
                </a:gdLst>
                <a:ahLst/>
                <a:cxnLst>
                  <a:cxn ang="0">
                    <a:pos x="T0" y="T1"/>
                  </a:cxn>
                  <a:cxn ang="0">
                    <a:pos x="T2" y="T3"/>
                  </a:cxn>
                  <a:cxn ang="0">
                    <a:pos x="T4" y="T5"/>
                  </a:cxn>
                  <a:cxn ang="0">
                    <a:pos x="T6" y="T7"/>
                  </a:cxn>
                </a:cxnLst>
                <a:rect l="0" t="0" r="r" b="b"/>
                <a:pathLst>
                  <a:path w="10" h="6">
                    <a:moveTo>
                      <a:pt x="0" y="0"/>
                    </a:moveTo>
                    <a:lnTo>
                      <a:pt x="0" y="6"/>
                    </a:lnTo>
                    <a:lnTo>
                      <a:pt x="1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1" name="Freeform 1569"/>
              <p:cNvSpPr/>
              <p:nvPr/>
            </p:nvSpPr>
            <p:spPr bwMode="auto">
              <a:xfrm>
                <a:off x="2006600" y="1616075"/>
                <a:ext cx="6350" cy="12700"/>
              </a:xfrm>
              <a:custGeom>
                <a:avLst/>
                <a:gdLst>
                  <a:gd name="T0" fmla="*/ 4 w 4"/>
                  <a:gd name="T1" fmla="*/ 0 h 8"/>
                  <a:gd name="T2" fmla="*/ 2 w 4"/>
                  <a:gd name="T3" fmla="*/ 0 h 8"/>
                  <a:gd name="T4" fmla="*/ 0 w 4"/>
                  <a:gd name="T5" fmla="*/ 6 h 8"/>
                  <a:gd name="T6" fmla="*/ 0 w 4"/>
                  <a:gd name="T7" fmla="*/ 8 h 8"/>
                  <a:gd name="T8" fmla="*/ 4 w 4"/>
                  <a:gd name="T9" fmla="*/ 8 h 8"/>
                  <a:gd name="T10" fmla="*/ 4 w 4"/>
                  <a:gd name="T11" fmla="*/ 4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lnTo>
                      <a:pt x="2" y="0"/>
                    </a:lnTo>
                    <a:lnTo>
                      <a:pt x="0" y="6"/>
                    </a:lnTo>
                    <a:lnTo>
                      <a:pt x="0" y="8"/>
                    </a:lnTo>
                    <a:lnTo>
                      <a:pt x="4" y="8"/>
                    </a:lnTo>
                    <a:lnTo>
                      <a:pt x="4" y="4"/>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2" name="Freeform 1570"/>
              <p:cNvSpPr/>
              <p:nvPr/>
            </p:nvSpPr>
            <p:spPr bwMode="auto">
              <a:xfrm>
                <a:off x="2025650" y="1692275"/>
                <a:ext cx="22225" cy="22225"/>
              </a:xfrm>
              <a:custGeom>
                <a:avLst/>
                <a:gdLst>
                  <a:gd name="T0" fmla="*/ 0 w 14"/>
                  <a:gd name="T1" fmla="*/ 6 h 14"/>
                  <a:gd name="T2" fmla="*/ 10 w 14"/>
                  <a:gd name="T3" fmla="*/ 14 h 14"/>
                  <a:gd name="T4" fmla="*/ 14 w 14"/>
                  <a:gd name="T5" fmla="*/ 2 h 14"/>
                  <a:gd name="T6" fmla="*/ 6 w 14"/>
                  <a:gd name="T7" fmla="*/ 0 h 14"/>
                  <a:gd name="T8" fmla="*/ 0 w 14"/>
                  <a:gd name="T9" fmla="*/ 4 h 14"/>
                  <a:gd name="T10" fmla="*/ 0 w 14"/>
                  <a:gd name="T11" fmla="*/ 6 h 14"/>
                </a:gdLst>
                <a:ahLst/>
                <a:cxnLst>
                  <a:cxn ang="0">
                    <a:pos x="T0" y="T1"/>
                  </a:cxn>
                  <a:cxn ang="0">
                    <a:pos x="T2" y="T3"/>
                  </a:cxn>
                  <a:cxn ang="0">
                    <a:pos x="T4" y="T5"/>
                  </a:cxn>
                  <a:cxn ang="0">
                    <a:pos x="T6" y="T7"/>
                  </a:cxn>
                  <a:cxn ang="0">
                    <a:pos x="T8" y="T9"/>
                  </a:cxn>
                  <a:cxn ang="0">
                    <a:pos x="T10" y="T11"/>
                  </a:cxn>
                </a:cxnLst>
                <a:rect l="0" t="0" r="r" b="b"/>
                <a:pathLst>
                  <a:path w="14" h="14">
                    <a:moveTo>
                      <a:pt x="0" y="6"/>
                    </a:moveTo>
                    <a:lnTo>
                      <a:pt x="10" y="14"/>
                    </a:lnTo>
                    <a:lnTo>
                      <a:pt x="14" y="2"/>
                    </a:lnTo>
                    <a:lnTo>
                      <a:pt x="6" y="0"/>
                    </a:lnTo>
                    <a:lnTo>
                      <a:pt x="0" y="4"/>
                    </a:lnTo>
                    <a:lnTo>
                      <a:pt x="0"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3" name="Freeform 1571"/>
              <p:cNvSpPr/>
              <p:nvPr/>
            </p:nvSpPr>
            <p:spPr bwMode="auto">
              <a:xfrm>
                <a:off x="2003425" y="1666875"/>
                <a:ext cx="25400" cy="25400"/>
              </a:xfrm>
              <a:custGeom>
                <a:avLst/>
                <a:gdLst>
                  <a:gd name="T0" fmla="*/ 0 w 16"/>
                  <a:gd name="T1" fmla="*/ 16 h 16"/>
                  <a:gd name="T2" fmla="*/ 2 w 16"/>
                  <a:gd name="T3" fmla="*/ 16 h 16"/>
                  <a:gd name="T4" fmla="*/ 6 w 16"/>
                  <a:gd name="T5" fmla="*/ 16 h 16"/>
                  <a:gd name="T6" fmla="*/ 10 w 16"/>
                  <a:gd name="T7" fmla="*/ 12 h 16"/>
                  <a:gd name="T8" fmla="*/ 10 w 16"/>
                  <a:gd name="T9" fmla="*/ 8 h 16"/>
                  <a:gd name="T10" fmla="*/ 16 w 16"/>
                  <a:gd name="T11" fmla="*/ 4 h 16"/>
                  <a:gd name="T12" fmla="*/ 14 w 16"/>
                  <a:gd name="T13" fmla="*/ 2 h 16"/>
                  <a:gd name="T14" fmla="*/ 0 w 16"/>
                  <a:gd name="T15" fmla="*/ 0 h 16"/>
                  <a:gd name="T16" fmla="*/ 0 w 16"/>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0" y="16"/>
                    </a:moveTo>
                    <a:lnTo>
                      <a:pt x="2" y="16"/>
                    </a:lnTo>
                    <a:lnTo>
                      <a:pt x="6" y="16"/>
                    </a:lnTo>
                    <a:lnTo>
                      <a:pt x="10" y="12"/>
                    </a:lnTo>
                    <a:lnTo>
                      <a:pt x="10" y="8"/>
                    </a:lnTo>
                    <a:lnTo>
                      <a:pt x="16" y="4"/>
                    </a:lnTo>
                    <a:lnTo>
                      <a:pt x="14" y="2"/>
                    </a:lnTo>
                    <a:lnTo>
                      <a:pt x="0" y="0"/>
                    </a:lnTo>
                    <a:lnTo>
                      <a:pt x="0"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4" name="Freeform 1572"/>
              <p:cNvSpPr/>
              <p:nvPr/>
            </p:nvSpPr>
            <p:spPr bwMode="auto">
              <a:xfrm>
                <a:off x="2009775" y="1584325"/>
                <a:ext cx="9525" cy="9525"/>
              </a:xfrm>
              <a:custGeom>
                <a:avLst/>
                <a:gdLst>
                  <a:gd name="T0" fmla="*/ 6 w 6"/>
                  <a:gd name="T1" fmla="*/ 2 h 6"/>
                  <a:gd name="T2" fmla="*/ 6 w 6"/>
                  <a:gd name="T3" fmla="*/ 0 h 6"/>
                  <a:gd name="T4" fmla="*/ 2 w 6"/>
                  <a:gd name="T5" fmla="*/ 0 h 6"/>
                  <a:gd name="T6" fmla="*/ 0 w 6"/>
                  <a:gd name="T7" fmla="*/ 6 h 6"/>
                  <a:gd name="T8" fmla="*/ 2 w 6"/>
                  <a:gd name="T9" fmla="*/ 6 h 6"/>
                  <a:gd name="T10" fmla="*/ 6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6" y="2"/>
                    </a:moveTo>
                    <a:lnTo>
                      <a:pt x="6" y="0"/>
                    </a:lnTo>
                    <a:lnTo>
                      <a:pt x="2" y="0"/>
                    </a:lnTo>
                    <a:lnTo>
                      <a:pt x="0" y="6"/>
                    </a:lnTo>
                    <a:lnTo>
                      <a:pt x="2" y="6"/>
                    </a:lnTo>
                    <a:lnTo>
                      <a:pt x="6"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5" name="Freeform 1573"/>
              <p:cNvSpPr/>
              <p:nvPr/>
            </p:nvSpPr>
            <p:spPr bwMode="auto">
              <a:xfrm>
                <a:off x="1952625" y="1609725"/>
                <a:ext cx="50800" cy="31750"/>
              </a:xfrm>
              <a:custGeom>
                <a:avLst/>
                <a:gdLst>
                  <a:gd name="T0" fmla="*/ 20 w 32"/>
                  <a:gd name="T1" fmla="*/ 18 h 20"/>
                  <a:gd name="T2" fmla="*/ 16 w 32"/>
                  <a:gd name="T3" fmla="*/ 16 h 20"/>
                  <a:gd name="T4" fmla="*/ 2 w 32"/>
                  <a:gd name="T5" fmla="*/ 18 h 20"/>
                  <a:gd name="T6" fmla="*/ 2 w 32"/>
                  <a:gd name="T7" fmla="*/ 20 h 20"/>
                  <a:gd name="T8" fmla="*/ 20 w 32"/>
                  <a:gd name="T9" fmla="*/ 20 h 20"/>
                  <a:gd name="T10" fmla="*/ 24 w 32"/>
                  <a:gd name="T11" fmla="*/ 18 h 20"/>
                  <a:gd name="T12" fmla="*/ 28 w 32"/>
                  <a:gd name="T13" fmla="*/ 16 h 20"/>
                  <a:gd name="T14" fmla="*/ 26 w 32"/>
                  <a:gd name="T15" fmla="*/ 12 h 20"/>
                  <a:gd name="T16" fmla="*/ 24 w 32"/>
                  <a:gd name="T17" fmla="*/ 10 h 20"/>
                  <a:gd name="T18" fmla="*/ 20 w 32"/>
                  <a:gd name="T19" fmla="*/ 10 h 20"/>
                  <a:gd name="T20" fmla="*/ 16 w 32"/>
                  <a:gd name="T21" fmla="*/ 10 h 20"/>
                  <a:gd name="T22" fmla="*/ 16 w 32"/>
                  <a:gd name="T23" fmla="*/ 8 h 20"/>
                  <a:gd name="T24" fmla="*/ 14 w 32"/>
                  <a:gd name="T25" fmla="*/ 4 h 20"/>
                  <a:gd name="T26" fmla="*/ 16 w 32"/>
                  <a:gd name="T27" fmla="*/ 4 h 20"/>
                  <a:gd name="T28" fmla="*/ 20 w 32"/>
                  <a:gd name="T29" fmla="*/ 8 h 20"/>
                  <a:gd name="T30" fmla="*/ 24 w 32"/>
                  <a:gd name="T31" fmla="*/ 10 h 20"/>
                  <a:gd name="T32" fmla="*/ 32 w 32"/>
                  <a:gd name="T33" fmla="*/ 8 h 20"/>
                  <a:gd name="T34" fmla="*/ 32 w 32"/>
                  <a:gd name="T35" fmla="*/ 2 h 20"/>
                  <a:gd name="T36" fmla="*/ 24 w 32"/>
                  <a:gd name="T37" fmla="*/ 0 h 20"/>
                  <a:gd name="T38" fmla="*/ 16 w 32"/>
                  <a:gd name="T39" fmla="*/ 2 h 20"/>
                  <a:gd name="T40" fmla="*/ 14 w 32"/>
                  <a:gd name="T41" fmla="*/ 2 h 20"/>
                  <a:gd name="T42" fmla="*/ 2 w 32"/>
                  <a:gd name="T43" fmla="*/ 0 h 20"/>
                  <a:gd name="T44" fmla="*/ 0 w 32"/>
                  <a:gd name="T45" fmla="*/ 8 h 20"/>
                  <a:gd name="T46" fmla="*/ 18 w 32"/>
                  <a:gd name="T47" fmla="*/ 12 h 20"/>
                  <a:gd name="T48" fmla="*/ 20 w 32"/>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20">
                    <a:moveTo>
                      <a:pt x="20" y="18"/>
                    </a:moveTo>
                    <a:lnTo>
                      <a:pt x="16" y="16"/>
                    </a:lnTo>
                    <a:lnTo>
                      <a:pt x="2" y="18"/>
                    </a:lnTo>
                    <a:lnTo>
                      <a:pt x="2" y="20"/>
                    </a:lnTo>
                    <a:lnTo>
                      <a:pt x="20" y="20"/>
                    </a:lnTo>
                    <a:lnTo>
                      <a:pt x="24" y="18"/>
                    </a:lnTo>
                    <a:lnTo>
                      <a:pt x="28" y="16"/>
                    </a:lnTo>
                    <a:lnTo>
                      <a:pt x="26" y="12"/>
                    </a:lnTo>
                    <a:lnTo>
                      <a:pt x="24" y="10"/>
                    </a:lnTo>
                    <a:lnTo>
                      <a:pt x="20" y="10"/>
                    </a:lnTo>
                    <a:lnTo>
                      <a:pt x="16" y="10"/>
                    </a:lnTo>
                    <a:lnTo>
                      <a:pt x="16" y="8"/>
                    </a:lnTo>
                    <a:lnTo>
                      <a:pt x="14" y="4"/>
                    </a:lnTo>
                    <a:lnTo>
                      <a:pt x="16" y="4"/>
                    </a:lnTo>
                    <a:lnTo>
                      <a:pt x="20" y="8"/>
                    </a:lnTo>
                    <a:lnTo>
                      <a:pt x="24" y="10"/>
                    </a:lnTo>
                    <a:lnTo>
                      <a:pt x="32" y="8"/>
                    </a:lnTo>
                    <a:lnTo>
                      <a:pt x="32" y="2"/>
                    </a:lnTo>
                    <a:lnTo>
                      <a:pt x="24" y="0"/>
                    </a:lnTo>
                    <a:lnTo>
                      <a:pt x="16" y="2"/>
                    </a:lnTo>
                    <a:lnTo>
                      <a:pt x="14" y="2"/>
                    </a:lnTo>
                    <a:lnTo>
                      <a:pt x="2" y="0"/>
                    </a:lnTo>
                    <a:lnTo>
                      <a:pt x="0" y="8"/>
                    </a:lnTo>
                    <a:lnTo>
                      <a:pt x="18" y="12"/>
                    </a:lnTo>
                    <a:lnTo>
                      <a:pt x="20"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6" name="Freeform 1574"/>
              <p:cNvSpPr/>
              <p:nvPr/>
            </p:nvSpPr>
            <p:spPr bwMode="auto">
              <a:xfrm>
                <a:off x="1936750" y="1609725"/>
                <a:ext cx="12700" cy="12700"/>
              </a:xfrm>
              <a:custGeom>
                <a:avLst/>
                <a:gdLst>
                  <a:gd name="T0" fmla="*/ 8 w 8"/>
                  <a:gd name="T1" fmla="*/ 8 h 8"/>
                  <a:gd name="T2" fmla="*/ 8 w 8"/>
                  <a:gd name="T3" fmla="*/ 4 h 8"/>
                  <a:gd name="T4" fmla="*/ 6 w 8"/>
                  <a:gd name="T5" fmla="*/ 2 h 8"/>
                  <a:gd name="T6" fmla="*/ 0 w 8"/>
                  <a:gd name="T7" fmla="*/ 0 h 8"/>
                  <a:gd name="T8" fmla="*/ 2 w 8"/>
                  <a:gd name="T9" fmla="*/ 4 h 8"/>
                  <a:gd name="T10" fmla="*/ 8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8" y="8"/>
                    </a:moveTo>
                    <a:lnTo>
                      <a:pt x="8" y="4"/>
                    </a:lnTo>
                    <a:lnTo>
                      <a:pt x="6" y="2"/>
                    </a:lnTo>
                    <a:lnTo>
                      <a:pt x="0" y="0"/>
                    </a:lnTo>
                    <a:lnTo>
                      <a:pt x="2" y="4"/>
                    </a:lnTo>
                    <a:lnTo>
                      <a:pt x="8"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7" name="Freeform 1575"/>
              <p:cNvSpPr/>
              <p:nvPr/>
            </p:nvSpPr>
            <p:spPr bwMode="auto">
              <a:xfrm>
                <a:off x="1968500" y="1673225"/>
                <a:ext cx="25400" cy="22225"/>
              </a:xfrm>
              <a:custGeom>
                <a:avLst/>
                <a:gdLst>
                  <a:gd name="T0" fmla="*/ 16 w 16"/>
                  <a:gd name="T1" fmla="*/ 4 h 14"/>
                  <a:gd name="T2" fmla="*/ 14 w 16"/>
                  <a:gd name="T3" fmla="*/ 0 h 14"/>
                  <a:gd name="T4" fmla="*/ 8 w 16"/>
                  <a:gd name="T5" fmla="*/ 0 h 14"/>
                  <a:gd name="T6" fmla="*/ 4 w 16"/>
                  <a:gd name="T7" fmla="*/ 6 h 14"/>
                  <a:gd name="T8" fmla="*/ 0 w 16"/>
                  <a:gd name="T9" fmla="*/ 8 h 14"/>
                  <a:gd name="T10" fmla="*/ 6 w 16"/>
                  <a:gd name="T11" fmla="*/ 14 h 14"/>
                  <a:gd name="T12" fmla="*/ 14 w 16"/>
                  <a:gd name="T13" fmla="*/ 14 h 14"/>
                  <a:gd name="T14" fmla="*/ 16 w 16"/>
                  <a:gd name="T15" fmla="*/ 14 h 14"/>
                  <a:gd name="T16" fmla="*/ 16 w 16"/>
                  <a:gd name="T17" fmla="*/ 12 h 14"/>
                  <a:gd name="T18" fmla="*/ 14 w 16"/>
                  <a:gd name="T19" fmla="*/ 8 h 14"/>
                  <a:gd name="T20" fmla="*/ 16 w 16"/>
                  <a:gd name="T21" fmla="*/ 8 h 14"/>
                  <a:gd name="T22" fmla="*/ 16 w 16"/>
                  <a:gd name="T2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4">
                    <a:moveTo>
                      <a:pt x="16" y="4"/>
                    </a:moveTo>
                    <a:lnTo>
                      <a:pt x="14" y="0"/>
                    </a:lnTo>
                    <a:lnTo>
                      <a:pt x="8" y="0"/>
                    </a:lnTo>
                    <a:lnTo>
                      <a:pt x="4" y="6"/>
                    </a:lnTo>
                    <a:lnTo>
                      <a:pt x="0" y="8"/>
                    </a:lnTo>
                    <a:lnTo>
                      <a:pt x="6" y="14"/>
                    </a:lnTo>
                    <a:lnTo>
                      <a:pt x="14" y="14"/>
                    </a:lnTo>
                    <a:lnTo>
                      <a:pt x="16" y="14"/>
                    </a:lnTo>
                    <a:lnTo>
                      <a:pt x="16" y="12"/>
                    </a:lnTo>
                    <a:lnTo>
                      <a:pt x="14" y="8"/>
                    </a:lnTo>
                    <a:lnTo>
                      <a:pt x="16" y="8"/>
                    </a:lnTo>
                    <a:lnTo>
                      <a:pt x="16"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8" name="Freeform 1576"/>
              <p:cNvSpPr/>
              <p:nvPr/>
            </p:nvSpPr>
            <p:spPr bwMode="auto">
              <a:xfrm>
                <a:off x="1952625" y="1581150"/>
                <a:ext cx="28575" cy="19050"/>
              </a:xfrm>
              <a:custGeom>
                <a:avLst/>
                <a:gdLst>
                  <a:gd name="T0" fmla="*/ 2 w 18"/>
                  <a:gd name="T1" fmla="*/ 12 h 12"/>
                  <a:gd name="T2" fmla="*/ 16 w 18"/>
                  <a:gd name="T3" fmla="*/ 8 h 12"/>
                  <a:gd name="T4" fmla="*/ 18 w 18"/>
                  <a:gd name="T5" fmla="*/ 4 h 12"/>
                  <a:gd name="T6" fmla="*/ 16 w 18"/>
                  <a:gd name="T7" fmla="*/ 2 h 12"/>
                  <a:gd name="T8" fmla="*/ 10 w 18"/>
                  <a:gd name="T9" fmla="*/ 0 h 12"/>
                  <a:gd name="T10" fmla="*/ 10 w 18"/>
                  <a:gd name="T11" fmla="*/ 4 h 12"/>
                  <a:gd name="T12" fmla="*/ 2 w 18"/>
                  <a:gd name="T13" fmla="*/ 8 h 12"/>
                  <a:gd name="T14" fmla="*/ 0 w 18"/>
                  <a:gd name="T15" fmla="*/ 8 h 12"/>
                  <a:gd name="T16" fmla="*/ 0 w 18"/>
                  <a:gd name="T17" fmla="*/ 10 h 12"/>
                  <a:gd name="T18" fmla="*/ 2 w 18"/>
                  <a:gd name="T19" fmla="*/ 10 h 12"/>
                  <a:gd name="T20" fmla="*/ 0 w 18"/>
                  <a:gd name="T21" fmla="*/ 12 h 12"/>
                  <a:gd name="T22" fmla="*/ 2 w 18"/>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
                    <a:moveTo>
                      <a:pt x="2" y="12"/>
                    </a:moveTo>
                    <a:lnTo>
                      <a:pt x="16" y="8"/>
                    </a:lnTo>
                    <a:lnTo>
                      <a:pt x="18" y="4"/>
                    </a:lnTo>
                    <a:lnTo>
                      <a:pt x="16" y="2"/>
                    </a:lnTo>
                    <a:lnTo>
                      <a:pt x="10" y="0"/>
                    </a:lnTo>
                    <a:lnTo>
                      <a:pt x="10" y="4"/>
                    </a:lnTo>
                    <a:lnTo>
                      <a:pt x="2" y="8"/>
                    </a:lnTo>
                    <a:lnTo>
                      <a:pt x="0" y="8"/>
                    </a:lnTo>
                    <a:lnTo>
                      <a:pt x="0" y="10"/>
                    </a:lnTo>
                    <a:lnTo>
                      <a:pt x="2" y="10"/>
                    </a:lnTo>
                    <a:lnTo>
                      <a:pt x="0" y="12"/>
                    </a:lnTo>
                    <a:lnTo>
                      <a:pt x="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9" name="Freeform 1577"/>
              <p:cNvSpPr/>
              <p:nvPr/>
            </p:nvSpPr>
            <p:spPr bwMode="auto">
              <a:xfrm>
                <a:off x="1990725" y="1571625"/>
                <a:ext cx="15875" cy="12700"/>
              </a:xfrm>
              <a:custGeom>
                <a:avLst/>
                <a:gdLst>
                  <a:gd name="T0" fmla="*/ 4 w 10"/>
                  <a:gd name="T1" fmla="*/ 8 h 8"/>
                  <a:gd name="T2" fmla="*/ 8 w 10"/>
                  <a:gd name="T3" fmla="*/ 6 h 8"/>
                  <a:gd name="T4" fmla="*/ 10 w 10"/>
                  <a:gd name="T5" fmla="*/ 6 h 8"/>
                  <a:gd name="T6" fmla="*/ 10 w 10"/>
                  <a:gd name="T7" fmla="*/ 4 h 8"/>
                  <a:gd name="T8" fmla="*/ 2 w 10"/>
                  <a:gd name="T9" fmla="*/ 0 h 8"/>
                  <a:gd name="T10" fmla="*/ 0 w 10"/>
                  <a:gd name="T11" fmla="*/ 6 h 8"/>
                  <a:gd name="T12" fmla="*/ 2 w 10"/>
                  <a:gd name="T13" fmla="*/ 6 h 8"/>
                  <a:gd name="T14" fmla="*/ 4 w 1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4" y="8"/>
                    </a:moveTo>
                    <a:lnTo>
                      <a:pt x="8" y="6"/>
                    </a:lnTo>
                    <a:lnTo>
                      <a:pt x="10" y="6"/>
                    </a:lnTo>
                    <a:lnTo>
                      <a:pt x="10" y="4"/>
                    </a:lnTo>
                    <a:lnTo>
                      <a:pt x="2" y="0"/>
                    </a:lnTo>
                    <a:lnTo>
                      <a:pt x="0" y="6"/>
                    </a:lnTo>
                    <a:lnTo>
                      <a:pt x="2" y="6"/>
                    </a:lnTo>
                    <a:lnTo>
                      <a:pt x="4"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0" name="Freeform 1578"/>
              <p:cNvSpPr/>
              <p:nvPr/>
            </p:nvSpPr>
            <p:spPr bwMode="auto">
              <a:xfrm>
                <a:off x="2003425" y="1609725"/>
                <a:ext cx="6350" cy="317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1" name="Freeform 1579"/>
              <p:cNvSpPr/>
              <p:nvPr/>
            </p:nvSpPr>
            <p:spPr bwMode="auto">
              <a:xfrm>
                <a:off x="1149350" y="2981325"/>
                <a:ext cx="193675" cy="152400"/>
              </a:xfrm>
              <a:custGeom>
                <a:avLst/>
                <a:gdLst>
                  <a:gd name="T0" fmla="*/ 122 w 122"/>
                  <a:gd name="T1" fmla="*/ 66 h 96"/>
                  <a:gd name="T2" fmla="*/ 118 w 122"/>
                  <a:gd name="T3" fmla="*/ 66 h 96"/>
                  <a:gd name="T4" fmla="*/ 112 w 122"/>
                  <a:gd name="T5" fmla="*/ 66 h 96"/>
                  <a:gd name="T6" fmla="*/ 106 w 122"/>
                  <a:gd name="T7" fmla="*/ 62 h 96"/>
                  <a:gd name="T8" fmla="*/ 106 w 122"/>
                  <a:gd name="T9" fmla="*/ 56 h 96"/>
                  <a:gd name="T10" fmla="*/ 102 w 122"/>
                  <a:gd name="T11" fmla="*/ 54 h 96"/>
                  <a:gd name="T12" fmla="*/ 106 w 122"/>
                  <a:gd name="T13" fmla="*/ 46 h 96"/>
                  <a:gd name="T14" fmla="*/ 106 w 122"/>
                  <a:gd name="T15" fmla="*/ 38 h 96"/>
                  <a:gd name="T16" fmla="*/ 106 w 122"/>
                  <a:gd name="T17" fmla="*/ 32 h 96"/>
                  <a:gd name="T18" fmla="*/ 98 w 122"/>
                  <a:gd name="T19" fmla="*/ 22 h 96"/>
                  <a:gd name="T20" fmla="*/ 92 w 122"/>
                  <a:gd name="T21" fmla="*/ 10 h 96"/>
                  <a:gd name="T22" fmla="*/ 82 w 122"/>
                  <a:gd name="T23" fmla="*/ 0 h 96"/>
                  <a:gd name="T24" fmla="*/ 78 w 122"/>
                  <a:gd name="T25" fmla="*/ 6 h 96"/>
                  <a:gd name="T26" fmla="*/ 70 w 122"/>
                  <a:gd name="T27" fmla="*/ 8 h 96"/>
                  <a:gd name="T28" fmla="*/ 62 w 122"/>
                  <a:gd name="T29" fmla="*/ 14 h 96"/>
                  <a:gd name="T30" fmla="*/ 56 w 122"/>
                  <a:gd name="T31" fmla="*/ 14 h 96"/>
                  <a:gd name="T32" fmla="*/ 46 w 122"/>
                  <a:gd name="T33" fmla="*/ 8 h 96"/>
                  <a:gd name="T34" fmla="*/ 40 w 122"/>
                  <a:gd name="T35" fmla="*/ 6 h 96"/>
                  <a:gd name="T36" fmla="*/ 32 w 122"/>
                  <a:gd name="T37" fmla="*/ 16 h 96"/>
                  <a:gd name="T38" fmla="*/ 22 w 122"/>
                  <a:gd name="T39" fmla="*/ 24 h 96"/>
                  <a:gd name="T40" fmla="*/ 18 w 122"/>
                  <a:gd name="T41" fmla="*/ 36 h 96"/>
                  <a:gd name="T42" fmla="*/ 16 w 122"/>
                  <a:gd name="T43" fmla="*/ 48 h 96"/>
                  <a:gd name="T44" fmla="*/ 8 w 122"/>
                  <a:gd name="T45" fmla="*/ 56 h 96"/>
                  <a:gd name="T46" fmla="*/ 0 w 122"/>
                  <a:gd name="T47" fmla="*/ 58 h 96"/>
                  <a:gd name="T48" fmla="*/ 8 w 122"/>
                  <a:gd name="T49" fmla="*/ 70 h 96"/>
                  <a:gd name="T50" fmla="*/ 12 w 122"/>
                  <a:gd name="T51" fmla="*/ 74 h 96"/>
                  <a:gd name="T52" fmla="*/ 16 w 122"/>
                  <a:gd name="T53" fmla="*/ 76 h 96"/>
                  <a:gd name="T54" fmla="*/ 22 w 122"/>
                  <a:gd name="T55" fmla="*/ 74 h 96"/>
                  <a:gd name="T56" fmla="*/ 26 w 122"/>
                  <a:gd name="T57" fmla="*/ 74 h 96"/>
                  <a:gd name="T58" fmla="*/ 34 w 122"/>
                  <a:gd name="T59" fmla="*/ 80 h 96"/>
                  <a:gd name="T60" fmla="*/ 26 w 122"/>
                  <a:gd name="T61" fmla="*/ 82 h 96"/>
                  <a:gd name="T62" fmla="*/ 34 w 122"/>
                  <a:gd name="T63" fmla="*/ 90 h 96"/>
                  <a:gd name="T64" fmla="*/ 40 w 122"/>
                  <a:gd name="T65" fmla="*/ 90 h 96"/>
                  <a:gd name="T66" fmla="*/ 40 w 122"/>
                  <a:gd name="T67" fmla="*/ 94 h 96"/>
                  <a:gd name="T68" fmla="*/ 42 w 122"/>
                  <a:gd name="T69" fmla="*/ 96 h 96"/>
                  <a:gd name="T70" fmla="*/ 50 w 122"/>
                  <a:gd name="T71" fmla="*/ 96 h 96"/>
                  <a:gd name="T72" fmla="*/ 54 w 122"/>
                  <a:gd name="T73" fmla="*/ 96 h 96"/>
                  <a:gd name="T74" fmla="*/ 66 w 122"/>
                  <a:gd name="T75" fmla="*/ 96 h 96"/>
                  <a:gd name="T76" fmla="*/ 74 w 122"/>
                  <a:gd name="T77" fmla="*/ 92 h 96"/>
                  <a:gd name="T78" fmla="*/ 84 w 122"/>
                  <a:gd name="T79" fmla="*/ 86 h 96"/>
                  <a:gd name="T80" fmla="*/ 90 w 122"/>
                  <a:gd name="T81" fmla="*/ 92 h 96"/>
                  <a:gd name="T82" fmla="*/ 100 w 122"/>
                  <a:gd name="T83" fmla="*/ 90 h 96"/>
                  <a:gd name="T84" fmla="*/ 110 w 122"/>
                  <a:gd name="T85" fmla="*/ 92 h 96"/>
                  <a:gd name="T86" fmla="*/ 112 w 122"/>
                  <a:gd name="T87" fmla="*/ 86 h 96"/>
                  <a:gd name="T88" fmla="*/ 118 w 122"/>
                  <a:gd name="T89" fmla="*/ 84 h 96"/>
                  <a:gd name="T90" fmla="*/ 118 w 122"/>
                  <a:gd name="T91" fmla="*/ 66 h 96"/>
                  <a:gd name="T92" fmla="*/ 122 w 122"/>
                  <a:gd name="T9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96">
                    <a:moveTo>
                      <a:pt x="122" y="66"/>
                    </a:moveTo>
                    <a:lnTo>
                      <a:pt x="122" y="66"/>
                    </a:lnTo>
                    <a:lnTo>
                      <a:pt x="120" y="64"/>
                    </a:lnTo>
                    <a:lnTo>
                      <a:pt x="118" y="66"/>
                    </a:lnTo>
                    <a:lnTo>
                      <a:pt x="116" y="66"/>
                    </a:lnTo>
                    <a:lnTo>
                      <a:pt x="112" y="66"/>
                    </a:lnTo>
                    <a:lnTo>
                      <a:pt x="110" y="64"/>
                    </a:lnTo>
                    <a:lnTo>
                      <a:pt x="106" y="62"/>
                    </a:lnTo>
                    <a:lnTo>
                      <a:pt x="106" y="58"/>
                    </a:lnTo>
                    <a:lnTo>
                      <a:pt x="106" y="56"/>
                    </a:lnTo>
                    <a:lnTo>
                      <a:pt x="106" y="54"/>
                    </a:lnTo>
                    <a:lnTo>
                      <a:pt x="102" y="54"/>
                    </a:lnTo>
                    <a:lnTo>
                      <a:pt x="106" y="52"/>
                    </a:lnTo>
                    <a:lnTo>
                      <a:pt x="106" y="46"/>
                    </a:lnTo>
                    <a:lnTo>
                      <a:pt x="106" y="42"/>
                    </a:lnTo>
                    <a:lnTo>
                      <a:pt x="106" y="38"/>
                    </a:lnTo>
                    <a:lnTo>
                      <a:pt x="102" y="36"/>
                    </a:lnTo>
                    <a:lnTo>
                      <a:pt x="106" y="32"/>
                    </a:lnTo>
                    <a:lnTo>
                      <a:pt x="102" y="26"/>
                    </a:lnTo>
                    <a:lnTo>
                      <a:pt x="98" y="22"/>
                    </a:lnTo>
                    <a:lnTo>
                      <a:pt x="94" y="16"/>
                    </a:lnTo>
                    <a:lnTo>
                      <a:pt x="92" y="10"/>
                    </a:lnTo>
                    <a:lnTo>
                      <a:pt x="88" y="4"/>
                    </a:lnTo>
                    <a:lnTo>
                      <a:pt x="82" y="0"/>
                    </a:lnTo>
                    <a:lnTo>
                      <a:pt x="80" y="0"/>
                    </a:lnTo>
                    <a:lnTo>
                      <a:pt x="78" y="6"/>
                    </a:lnTo>
                    <a:lnTo>
                      <a:pt x="74" y="8"/>
                    </a:lnTo>
                    <a:lnTo>
                      <a:pt x="70" y="8"/>
                    </a:lnTo>
                    <a:lnTo>
                      <a:pt x="66" y="10"/>
                    </a:lnTo>
                    <a:lnTo>
                      <a:pt x="62" y="14"/>
                    </a:lnTo>
                    <a:lnTo>
                      <a:pt x="60" y="16"/>
                    </a:lnTo>
                    <a:lnTo>
                      <a:pt x="56" y="14"/>
                    </a:lnTo>
                    <a:lnTo>
                      <a:pt x="52" y="10"/>
                    </a:lnTo>
                    <a:lnTo>
                      <a:pt x="46" y="8"/>
                    </a:lnTo>
                    <a:lnTo>
                      <a:pt x="42" y="8"/>
                    </a:lnTo>
                    <a:lnTo>
                      <a:pt x="40" y="6"/>
                    </a:lnTo>
                    <a:lnTo>
                      <a:pt x="34" y="4"/>
                    </a:lnTo>
                    <a:lnTo>
                      <a:pt x="32" y="16"/>
                    </a:lnTo>
                    <a:lnTo>
                      <a:pt x="28" y="22"/>
                    </a:lnTo>
                    <a:lnTo>
                      <a:pt x="22" y="24"/>
                    </a:lnTo>
                    <a:lnTo>
                      <a:pt x="18" y="28"/>
                    </a:lnTo>
                    <a:lnTo>
                      <a:pt x="18" y="36"/>
                    </a:lnTo>
                    <a:lnTo>
                      <a:pt x="18" y="44"/>
                    </a:lnTo>
                    <a:lnTo>
                      <a:pt x="16" y="48"/>
                    </a:lnTo>
                    <a:lnTo>
                      <a:pt x="12" y="54"/>
                    </a:lnTo>
                    <a:lnTo>
                      <a:pt x="8" y="56"/>
                    </a:lnTo>
                    <a:lnTo>
                      <a:pt x="6" y="58"/>
                    </a:lnTo>
                    <a:lnTo>
                      <a:pt x="0" y="58"/>
                    </a:lnTo>
                    <a:lnTo>
                      <a:pt x="6" y="62"/>
                    </a:lnTo>
                    <a:lnTo>
                      <a:pt x="8" y="70"/>
                    </a:lnTo>
                    <a:lnTo>
                      <a:pt x="8" y="72"/>
                    </a:lnTo>
                    <a:lnTo>
                      <a:pt x="12" y="74"/>
                    </a:lnTo>
                    <a:lnTo>
                      <a:pt x="14" y="74"/>
                    </a:lnTo>
                    <a:lnTo>
                      <a:pt x="16" y="76"/>
                    </a:lnTo>
                    <a:lnTo>
                      <a:pt x="18" y="80"/>
                    </a:lnTo>
                    <a:lnTo>
                      <a:pt x="22" y="74"/>
                    </a:lnTo>
                    <a:lnTo>
                      <a:pt x="24" y="74"/>
                    </a:lnTo>
                    <a:lnTo>
                      <a:pt x="26" y="74"/>
                    </a:lnTo>
                    <a:lnTo>
                      <a:pt x="32" y="76"/>
                    </a:lnTo>
                    <a:lnTo>
                      <a:pt x="34" y="80"/>
                    </a:lnTo>
                    <a:lnTo>
                      <a:pt x="28" y="80"/>
                    </a:lnTo>
                    <a:lnTo>
                      <a:pt x="26" y="82"/>
                    </a:lnTo>
                    <a:lnTo>
                      <a:pt x="28" y="84"/>
                    </a:lnTo>
                    <a:lnTo>
                      <a:pt x="34" y="90"/>
                    </a:lnTo>
                    <a:lnTo>
                      <a:pt x="36" y="90"/>
                    </a:lnTo>
                    <a:lnTo>
                      <a:pt x="40" y="90"/>
                    </a:lnTo>
                    <a:lnTo>
                      <a:pt x="42" y="92"/>
                    </a:lnTo>
                    <a:lnTo>
                      <a:pt x="40" y="94"/>
                    </a:lnTo>
                    <a:lnTo>
                      <a:pt x="40" y="96"/>
                    </a:lnTo>
                    <a:lnTo>
                      <a:pt x="42" y="96"/>
                    </a:lnTo>
                    <a:lnTo>
                      <a:pt x="46" y="96"/>
                    </a:lnTo>
                    <a:lnTo>
                      <a:pt x="50" y="96"/>
                    </a:lnTo>
                    <a:lnTo>
                      <a:pt x="52" y="96"/>
                    </a:lnTo>
                    <a:lnTo>
                      <a:pt x="54" y="96"/>
                    </a:lnTo>
                    <a:lnTo>
                      <a:pt x="60" y="96"/>
                    </a:lnTo>
                    <a:lnTo>
                      <a:pt x="66" y="96"/>
                    </a:lnTo>
                    <a:lnTo>
                      <a:pt x="72" y="94"/>
                    </a:lnTo>
                    <a:lnTo>
                      <a:pt x="74" y="92"/>
                    </a:lnTo>
                    <a:lnTo>
                      <a:pt x="80" y="90"/>
                    </a:lnTo>
                    <a:lnTo>
                      <a:pt x="84" y="86"/>
                    </a:lnTo>
                    <a:lnTo>
                      <a:pt x="88" y="92"/>
                    </a:lnTo>
                    <a:lnTo>
                      <a:pt x="90" y="92"/>
                    </a:lnTo>
                    <a:lnTo>
                      <a:pt x="94" y="92"/>
                    </a:lnTo>
                    <a:lnTo>
                      <a:pt x="100" y="90"/>
                    </a:lnTo>
                    <a:lnTo>
                      <a:pt x="106" y="90"/>
                    </a:lnTo>
                    <a:lnTo>
                      <a:pt x="110" y="92"/>
                    </a:lnTo>
                    <a:lnTo>
                      <a:pt x="116" y="90"/>
                    </a:lnTo>
                    <a:lnTo>
                      <a:pt x="112" y="86"/>
                    </a:lnTo>
                    <a:lnTo>
                      <a:pt x="112" y="84"/>
                    </a:lnTo>
                    <a:lnTo>
                      <a:pt x="118" y="84"/>
                    </a:lnTo>
                    <a:lnTo>
                      <a:pt x="120" y="74"/>
                    </a:lnTo>
                    <a:lnTo>
                      <a:pt x="118" y="66"/>
                    </a:lnTo>
                    <a:lnTo>
                      <a:pt x="122" y="66"/>
                    </a:lnTo>
                    <a:lnTo>
                      <a:pt x="122" y="66"/>
                    </a:lnTo>
                    <a:lnTo>
                      <a:pt x="122" y="6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2" name="Freeform 1580"/>
              <p:cNvSpPr/>
              <p:nvPr/>
            </p:nvSpPr>
            <p:spPr bwMode="auto">
              <a:xfrm>
                <a:off x="1825625" y="3695700"/>
                <a:ext cx="22225" cy="31750"/>
              </a:xfrm>
              <a:custGeom>
                <a:avLst/>
                <a:gdLst>
                  <a:gd name="T0" fmla="*/ 0 w 14"/>
                  <a:gd name="T1" fmla="*/ 16 h 20"/>
                  <a:gd name="T2" fmla="*/ 8 w 14"/>
                  <a:gd name="T3" fmla="*/ 18 h 20"/>
                  <a:gd name="T4" fmla="*/ 14 w 14"/>
                  <a:gd name="T5" fmla="*/ 20 h 20"/>
                  <a:gd name="T6" fmla="*/ 14 w 14"/>
                  <a:gd name="T7" fmla="*/ 4 h 20"/>
                  <a:gd name="T8" fmla="*/ 10 w 14"/>
                  <a:gd name="T9" fmla="*/ 0 h 20"/>
                  <a:gd name="T10" fmla="*/ 8 w 14"/>
                  <a:gd name="T11" fmla="*/ 0 h 20"/>
                  <a:gd name="T12" fmla="*/ 6 w 14"/>
                  <a:gd name="T13" fmla="*/ 4 h 20"/>
                  <a:gd name="T14" fmla="*/ 2 w 14"/>
                  <a:gd name="T15" fmla="*/ 16 h 20"/>
                  <a:gd name="T16" fmla="*/ 0 w 14"/>
                  <a:gd name="T17" fmla="*/ 16 h 20"/>
                  <a:gd name="T18" fmla="*/ 0 w 14"/>
                  <a:gd name="T19" fmla="*/ 16 h 20"/>
                  <a:gd name="T20" fmla="*/ 0 w 14"/>
                  <a:gd name="T2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0" y="16"/>
                    </a:moveTo>
                    <a:lnTo>
                      <a:pt x="8" y="18"/>
                    </a:lnTo>
                    <a:lnTo>
                      <a:pt x="14" y="20"/>
                    </a:lnTo>
                    <a:lnTo>
                      <a:pt x="14" y="4"/>
                    </a:lnTo>
                    <a:lnTo>
                      <a:pt x="10" y="0"/>
                    </a:lnTo>
                    <a:lnTo>
                      <a:pt x="8" y="0"/>
                    </a:lnTo>
                    <a:lnTo>
                      <a:pt x="6" y="4"/>
                    </a:lnTo>
                    <a:lnTo>
                      <a:pt x="2" y="16"/>
                    </a:lnTo>
                    <a:lnTo>
                      <a:pt x="0" y="16"/>
                    </a:lnTo>
                    <a:lnTo>
                      <a:pt x="0" y="16"/>
                    </a:lnTo>
                    <a:lnTo>
                      <a:pt x="0"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3" name="Freeform 1581"/>
              <p:cNvSpPr/>
              <p:nvPr/>
            </p:nvSpPr>
            <p:spPr bwMode="auto">
              <a:xfrm>
                <a:off x="447675" y="3190875"/>
                <a:ext cx="60325" cy="161925"/>
              </a:xfrm>
              <a:custGeom>
                <a:avLst/>
                <a:gdLst>
                  <a:gd name="T0" fmla="*/ 34 w 38"/>
                  <a:gd name="T1" fmla="*/ 100 h 102"/>
                  <a:gd name="T2" fmla="*/ 34 w 38"/>
                  <a:gd name="T3" fmla="*/ 100 h 102"/>
                  <a:gd name="T4" fmla="*/ 34 w 38"/>
                  <a:gd name="T5" fmla="*/ 96 h 102"/>
                  <a:gd name="T6" fmla="*/ 34 w 38"/>
                  <a:gd name="T7" fmla="*/ 90 h 102"/>
                  <a:gd name="T8" fmla="*/ 34 w 38"/>
                  <a:gd name="T9" fmla="*/ 86 h 102"/>
                  <a:gd name="T10" fmla="*/ 30 w 38"/>
                  <a:gd name="T11" fmla="*/ 86 h 102"/>
                  <a:gd name="T12" fmla="*/ 28 w 38"/>
                  <a:gd name="T13" fmla="*/ 84 h 102"/>
                  <a:gd name="T14" fmla="*/ 28 w 38"/>
                  <a:gd name="T15" fmla="*/ 78 h 102"/>
                  <a:gd name="T16" fmla="*/ 30 w 38"/>
                  <a:gd name="T17" fmla="*/ 76 h 102"/>
                  <a:gd name="T18" fmla="*/ 34 w 38"/>
                  <a:gd name="T19" fmla="*/ 70 h 102"/>
                  <a:gd name="T20" fmla="*/ 30 w 38"/>
                  <a:gd name="T21" fmla="*/ 68 h 102"/>
                  <a:gd name="T22" fmla="*/ 28 w 38"/>
                  <a:gd name="T23" fmla="*/ 64 h 102"/>
                  <a:gd name="T24" fmla="*/ 28 w 38"/>
                  <a:gd name="T25" fmla="*/ 60 h 102"/>
                  <a:gd name="T26" fmla="*/ 30 w 38"/>
                  <a:gd name="T27" fmla="*/ 58 h 102"/>
                  <a:gd name="T28" fmla="*/ 34 w 38"/>
                  <a:gd name="T29" fmla="*/ 52 h 102"/>
                  <a:gd name="T30" fmla="*/ 30 w 38"/>
                  <a:gd name="T31" fmla="*/ 48 h 102"/>
                  <a:gd name="T32" fmla="*/ 30 w 38"/>
                  <a:gd name="T33" fmla="*/ 42 h 102"/>
                  <a:gd name="T34" fmla="*/ 36 w 38"/>
                  <a:gd name="T35" fmla="*/ 36 h 102"/>
                  <a:gd name="T36" fmla="*/ 36 w 38"/>
                  <a:gd name="T37" fmla="*/ 34 h 102"/>
                  <a:gd name="T38" fmla="*/ 36 w 38"/>
                  <a:gd name="T39" fmla="*/ 32 h 102"/>
                  <a:gd name="T40" fmla="*/ 34 w 38"/>
                  <a:gd name="T41" fmla="*/ 24 h 102"/>
                  <a:gd name="T42" fmla="*/ 30 w 38"/>
                  <a:gd name="T43" fmla="*/ 18 h 102"/>
                  <a:gd name="T44" fmla="*/ 34 w 38"/>
                  <a:gd name="T45" fmla="*/ 18 h 102"/>
                  <a:gd name="T46" fmla="*/ 38 w 38"/>
                  <a:gd name="T47" fmla="*/ 10 h 102"/>
                  <a:gd name="T48" fmla="*/ 38 w 38"/>
                  <a:gd name="T49" fmla="*/ 8 h 102"/>
                  <a:gd name="T50" fmla="*/ 36 w 38"/>
                  <a:gd name="T51" fmla="*/ 6 h 102"/>
                  <a:gd name="T52" fmla="*/ 36 w 38"/>
                  <a:gd name="T53" fmla="*/ 4 h 102"/>
                  <a:gd name="T54" fmla="*/ 30 w 38"/>
                  <a:gd name="T55" fmla="*/ 4 h 102"/>
                  <a:gd name="T56" fmla="*/ 20 w 38"/>
                  <a:gd name="T57" fmla="*/ 4 h 102"/>
                  <a:gd name="T58" fmla="*/ 18 w 38"/>
                  <a:gd name="T59" fmla="*/ 6 h 102"/>
                  <a:gd name="T60" fmla="*/ 18 w 38"/>
                  <a:gd name="T61" fmla="*/ 0 h 102"/>
                  <a:gd name="T62" fmla="*/ 16 w 38"/>
                  <a:gd name="T63" fmla="*/ 0 h 102"/>
                  <a:gd name="T64" fmla="*/ 10 w 38"/>
                  <a:gd name="T65" fmla="*/ 0 h 102"/>
                  <a:gd name="T66" fmla="*/ 4 w 38"/>
                  <a:gd name="T67" fmla="*/ 4 h 102"/>
                  <a:gd name="T68" fmla="*/ 10 w 38"/>
                  <a:gd name="T69" fmla="*/ 16 h 102"/>
                  <a:gd name="T70" fmla="*/ 10 w 38"/>
                  <a:gd name="T71" fmla="*/ 24 h 102"/>
                  <a:gd name="T72" fmla="*/ 10 w 38"/>
                  <a:gd name="T73" fmla="*/ 34 h 102"/>
                  <a:gd name="T74" fmla="*/ 4 w 38"/>
                  <a:gd name="T75" fmla="*/ 34 h 102"/>
                  <a:gd name="T76" fmla="*/ 2 w 38"/>
                  <a:gd name="T77" fmla="*/ 52 h 102"/>
                  <a:gd name="T78" fmla="*/ 0 w 38"/>
                  <a:gd name="T79" fmla="*/ 52 h 102"/>
                  <a:gd name="T80" fmla="*/ 0 w 38"/>
                  <a:gd name="T81" fmla="*/ 68 h 102"/>
                  <a:gd name="T82" fmla="*/ 2 w 38"/>
                  <a:gd name="T83" fmla="*/ 66 h 102"/>
                  <a:gd name="T84" fmla="*/ 2 w 38"/>
                  <a:gd name="T85" fmla="*/ 68 h 102"/>
                  <a:gd name="T86" fmla="*/ 2 w 38"/>
                  <a:gd name="T87" fmla="*/ 70 h 102"/>
                  <a:gd name="T88" fmla="*/ 2 w 38"/>
                  <a:gd name="T89" fmla="*/ 74 h 102"/>
                  <a:gd name="T90" fmla="*/ 4 w 38"/>
                  <a:gd name="T91" fmla="*/ 78 h 102"/>
                  <a:gd name="T92" fmla="*/ 4 w 38"/>
                  <a:gd name="T93" fmla="*/ 90 h 102"/>
                  <a:gd name="T94" fmla="*/ 2 w 38"/>
                  <a:gd name="T95" fmla="*/ 102 h 102"/>
                  <a:gd name="T96" fmla="*/ 18 w 38"/>
                  <a:gd name="T97" fmla="*/ 102 h 102"/>
                  <a:gd name="T98" fmla="*/ 34 w 38"/>
                  <a:gd name="T99" fmla="*/ 100 h 102"/>
                  <a:gd name="T100" fmla="*/ 34 w 38"/>
                  <a:gd name="T101" fmla="*/ 100 h 102"/>
                  <a:gd name="T102" fmla="*/ 34 w 38"/>
                  <a:gd name="T10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102">
                    <a:moveTo>
                      <a:pt x="34" y="100"/>
                    </a:moveTo>
                    <a:lnTo>
                      <a:pt x="34" y="100"/>
                    </a:lnTo>
                    <a:lnTo>
                      <a:pt x="34" y="96"/>
                    </a:lnTo>
                    <a:lnTo>
                      <a:pt x="34" y="90"/>
                    </a:lnTo>
                    <a:lnTo>
                      <a:pt x="34" y="86"/>
                    </a:lnTo>
                    <a:lnTo>
                      <a:pt x="30" y="86"/>
                    </a:lnTo>
                    <a:lnTo>
                      <a:pt x="28" y="84"/>
                    </a:lnTo>
                    <a:lnTo>
                      <a:pt x="28" y="78"/>
                    </a:lnTo>
                    <a:lnTo>
                      <a:pt x="30" y="76"/>
                    </a:lnTo>
                    <a:lnTo>
                      <a:pt x="34" y="70"/>
                    </a:lnTo>
                    <a:lnTo>
                      <a:pt x="30" y="68"/>
                    </a:lnTo>
                    <a:lnTo>
                      <a:pt x="28" y="64"/>
                    </a:lnTo>
                    <a:lnTo>
                      <a:pt x="28" y="60"/>
                    </a:lnTo>
                    <a:lnTo>
                      <a:pt x="30" y="58"/>
                    </a:lnTo>
                    <a:lnTo>
                      <a:pt x="34" y="52"/>
                    </a:lnTo>
                    <a:lnTo>
                      <a:pt x="30" y="48"/>
                    </a:lnTo>
                    <a:lnTo>
                      <a:pt x="30" y="42"/>
                    </a:lnTo>
                    <a:lnTo>
                      <a:pt x="36" y="36"/>
                    </a:lnTo>
                    <a:lnTo>
                      <a:pt x="36" y="34"/>
                    </a:lnTo>
                    <a:lnTo>
                      <a:pt x="36" y="32"/>
                    </a:lnTo>
                    <a:lnTo>
                      <a:pt x="34" y="24"/>
                    </a:lnTo>
                    <a:lnTo>
                      <a:pt x="30" y="18"/>
                    </a:lnTo>
                    <a:lnTo>
                      <a:pt x="34" y="18"/>
                    </a:lnTo>
                    <a:lnTo>
                      <a:pt x="38" y="10"/>
                    </a:lnTo>
                    <a:lnTo>
                      <a:pt x="38" y="8"/>
                    </a:lnTo>
                    <a:lnTo>
                      <a:pt x="36" y="6"/>
                    </a:lnTo>
                    <a:lnTo>
                      <a:pt x="36" y="4"/>
                    </a:lnTo>
                    <a:lnTo>
                      <a:pt x="30" y="4"/>
                    </a:lnTo>
                    <a:lnTo>
                      <a:pt x="20" y="4"/>
                    </a:lnTo>
                    <a:lnTo>
                      <a:pt x="18" y="6"/>
                    </a:lnTo>
                    <a:lnTo>
                      <a:pt x="18" y="0"/>
                    </a:lnTo>
                    <a:lnTo>
                      <a:pt x="16" y="0"/>
                    </a:lnTo>
                    <a:lnTo>
                      <a:pt x="10" y="0"/>
                    </a:lnTo>
                    <a:lnTo>
                      <a:pt x="4" y="4"/>
                    </a:lnTo>
                    <a:lnTo>
                      <a:pt x="10" y="16"/>
                    </a:lnTo>
                    <a:lnTo>
                      <a:pt x="10" y="24"/>
                    </a:lnTo>
                    <a:lnTo>
                      <a:pt x="10" y="34"/>
                    </a:lnTo>
                    <a:lnTo>
                      <a:pt x="4" y="34"/>
                    </a:lnTo>
                    <a:lnTo>
                      <a:pt x="2" y="52"/>
                    </a:lnTo>
                    <a:lnTo>
                      <a:pt x="0" y="52"/>
                    </a:lnTo>
                    <a:lnTo>
                      <a:pt x="0" y="68"/>
                    </a:lnTo>
                    <a:lnTo>
                      <a:pt x="2" y="66"/>
                    </a:lnTo>
                    <a:lnTo>
                      <a:pt x="2" y="68"/>
                    </a:lnTo>
                    <a:lnTo>
                      <a:pt x="2" y="70"/>
                    </a:lnTo>
                    <a:lnTo>
                      <a:pt x="2" y="74"/>
                    </a:lnTo>
                    <a:lnTo>
                      <a:pt x="4" y="78"/>
                    </a:lnTo>
                    <a:lnTo>
                      <a:pt x="4" y="90"/>
                    </a:lnTo>
                    <a:lnTo>
                      <a:pt x="2" y="102"/>
                    </a:lnTo>
                    <a:lnTo>
                      <a:pt x="18" y="102"/>
                    </a:lnTo>
                    <a:lnTo>
                      <a:pt x="34" y="100"/>
                    </a:lnTo>
                    <a:lnTo>
                      <a:pt x="34" y="100"/>
                    </a:lnTo>
                    <a:lnTo>
                      <a:pt x="34" y="10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4" name="Freeform 1582"/>
              <p:cNvSpPr/>
              <p:nvPr/>
            </p:nvSpPr>
            <p:spPr bwMode="auto">
              <a:xfrm>
                <a:off x="987425" y="2765425"/>
                <a:ext cx="247650" cy="203200"/>
              </a:xfrm>
              <a:custGeom>
                <a:avLst/>
                <a:gdLst>
                  <a:gd name="T0" fmla="*/ 80 w 156"/>
                  <a:gd name="T1" fmla="*/ 8 h 128"/>
                  <a:gd name="T2" fmla="*/ 78 w 156"/>
                  <a:gd name="T3" fmla="*/ 4 h 128"/>
                  <a:gd name="T4" fmla="*/ 70 w 156"/>
                  <a:gd name="T5" fmla="*/ 8 h 128"/>
                  <a:gd name="T6" fmla="*/ 62 w 156"/>
                  <a:gd name="T7" fmla="*/ 4 h 128"/>
                  <a:gd name="T8" fmla="*/ 64 w 156"/>
                  <a:gd name="T9" fmla="*/ 2 h 128"/>
                  <a:gd name="T10" fmla="*/ 56 w 156"/>
                  <a:gd name="T11" fmla="*/ 0 h 128"/>
                  <a:gd name="T12" fmla="*/ 36 w 156"/>
                  <a:gd name="T13" fmla="*/ 8 h 128"/>
                  <a:gd name="T14" fmla="*/ 10 w 156"/>
                  <a:gd name="T15" fmla="*/ 18 h 128"/>
                  <a:gd name="T16" fmla="*/ 2 w 156"/>
                  <a:gd name="T17" fmla="*/ 22 h 128"/>
                  <a:gd name="T18" fmla="*/ 0 w 156"/>
                  <a:gd name="T19" fmla="*/ 34 h 128"/>
                  <a:gd name="T20" fmla="*/ 2 w 156"/>
                  <a:gd name="T21" fmla="*/ 40 h 128"/>
                  <a:gd name="T22" fmla="*/ 6 w 156"/>
                  <a:gd name="T23" fmla="*/ 56 h 128"/>
                  <a:gd name="T24" fmla="*/ 8 w 156"/>
                  <a:gd name="T25" fmla="*/ 80 h 128"/>
                  <a:gd name="T26" fmla="*/ 18 w 156"/>
                  <a:gd name="T27" fmla="*/ 82 h 128"/>
                  <a:gd name="T28" fmla="*/ 24 w 156"/>
                  <a:gd name="T29" fmla="*/ 88 h 128"/>
                  <a:gd name="T30" fmla="*/ 28 w 156"/>
                  <a:gd name="T31" fmla="*/ 84 h 128"/>
                  <a:gd name="T32" fmla="*/ 36 w 156"/>
                  <a:gd name="T33" fmla="*/ 92 h 128"/>
                  <a:gd name="T34" fmla="*/ 46 w 156"/>
                  <a:gd name="T35" fmla="*/ 92 h 128"/>
                  <a:gd name="T36" fmla="*/ 48 w 156"/>
                  <a:gd name="T37" fmla="*/ 98 h 128"/>
                  <a:gd name="T38" fmla="*/ 54 w 156"/>
                  <a:gd name="T39" fmla="*/ 100 h 128"/>
                  <a:gd name="T40" fmla="*/ 60 w 156"/>
                  <a:gd name="T41" fmla="*/ 108 h 128"/>
                  <a:gd name="T42" fmla="*/ 70 w 156"/>
                  <a:gd name="T43" fmla="*/ 108 h 128"/>
                  <a:gd name="T44" fmla="*/ 82 w 156"/>
                  <a:gd name="T45" fmla="*/ 112 h 128"/>
                  <a:gd name="T46" fmla="*/ 90 w 156"/>
                  <a:gd name="T47" fmla="*/ 116 h 128"/>
                  <a:gd name="T48" fmla="*/ 96 w 156"/>
                  <a:gd name="T49" fmla="*/ 110 h 128"/>
                  <a:gd name="T50" fmla="*/ 108 w 156"/>
                  <a:gd name="T51" fmla="*/ 106 h 128"/>
                  <a:gd name="T52" fmla="*/ 116 w 156"/>
                  <a:gd name="T53" fmla="*/ 106 h 128"/>
                  <a:gd name="T54" fmla="*/ 126 w 156"/>
                  <a:gd name="T55" fmla="*/ 110 h 128"/>
                  <a:gd name="T56" fmla="*/ 132 w 156"/>
                  <a:gd name="T57" fmla="*/ 116 h 128"/>
                  <a:gd name="T58" fmla="*/ 136 w 156"/>
                  <a:gd name="T59" fmla="*/ 124 h 128"/>
                  <a:gd name="T60" fmla="*/ 142 w 156"/>
                  <a:gd name="T61" fmla="*/ 128 h 128"/>
                  <a:gd name="T62" fmla="*/ 148 w 156"/>
                  <a:gd name="T63" fmla="*/ 126 h 128"/>
                  <a:gd name="T64" fmla="*/ 148 w 156"/>
                  <a:gd name="T65" fmla="*/ 118 h 128"/>
                  <a:gd name="T66" fmla="*/ 152 w 156"/>
                  <a:gd name="T67" fmla="*/ 106 h 128"/>
                  <a:gd name="T68" fmla="*/ 154 w 156"/>
                  <a:gd name="T69" fmla="*/ 90 h 128"/>
                  <a:gd name="T70" fmla="*/ 152 w 156"/>
                  <a:gd name="T71" fmla="*/ 84 h 128"/>
                  <a:gd name="T72" fmla="*/ 154 w 156"/>
                  <a:gd name="T73" fmla="*/ 74 h 128"/>
                  <a:gd name="T74" fmla="*/ 154 w 156"/>
                  <a:gd name="T75" fmla="*/ 70 h 128"/>
                  <a:gd name="T76" fmla="*/ 152 w 156"/>
                  <a:gd name="T77" fmla="*/ 58 h 128"/>
                  <a:gd name="T78" fmla="*/ 154 w 156"/>
                  <a:gd name="T79" fmla="*/ 46 h 128"/>
                  <a:gd name="T80" fmla="*/ 156 w 156"/>
                  <a:gd name="T81" fmla="*/ 36 h 128"/>
                  <a:gd name="T82" fmla="*/ 154 w 156"/>
                  <a:gd name="T83" fmla="*/ 26 h 128"/>
                  <a:gd name="T84" fmla="*/ 154 w 156"/>
                  <a:gd name="T85" fmla="*/ 20 h 128"/>
                  <a:gd name="T86" fmla="*/ 138 w 156"/>
                  <a:gd name="T87" fmla="*/ 16 h 128"/>
                  <a:gd name="T88" fmla="*/ 124 w 156"/>
                  <a:gd name="T89" fmla="*/ 18 h 128"/>
                  <a:gd name="T90" fmla="*/ 108 w 156"/>
                  <a:gd name="T91" fmla="*/ 16 h 128"/>
                  <a:gd name="T92" fmla="*/ 84 w 156"/>
                  <a:gd name="T93" fmla="*/ 10 h 128"/>
                  <a:gd name="T94" fmla="*/ 80 w 156"/>
                  <a:gd name="T95" fmla="*/ 8 h 128"/>
                  <a:gd name="T96" fmla="*/ 80 w 156"/>
                  <a:gd name="T9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28">
                    <a:moveTo>
                      <a:pt x="80" y="8"/>
                    </a:moveTo>
                    <a:lnTo>
                      <a:pt x="80" y="8"/>
                    </a:lnTo>
                    <a:lnTo>
                      <a:pt x="78" y="8"/>
                    </a:lnTo>
                    <a:lnTo>
                      <a:pt x="78" y="4"/>
                    </a:lnTo>
                    <a:lnTo>
                      <a:pt x="74" y="4"/>
                    </a:lnTo>
                    <a:lnTo>
                      <a:pt x="70" y="8"/>
                    </a:lnTo>
                    <a:lnTo>
                      <a:pt x="64" y="10"/>
                    </a:lnTo>
                    <a:lnTo>
                      <a:pt x="62" y="4"/>
                    </a:lnTo>
                    <a:lnTo>
                      <a:pt x="64" y="4"/>
                    </a:lnTo>
                    <a:lnTo>
                      <a:pt x="64" y="2"/>
                    </a:lnTo>
                    <a:lnTo>
                      <a:pt x="62" y="0"/>
                    </a:lnTo>
                    <a:lnTo>
                      <a:pt x="56" y="0"/>
                    </a:lnTo>
                    <a:lnTo>
                      <a:pt x="46" y="2"/>
                    </a:lnTo>
                    <a:lnTo>
                      <a:pt x="36" y="8"/>
                    </a:lnTo>
                    <a:lnTo>
                      <a:pt x="24" y="16"/>
                    </a:lnTo>
                    <a:lnTo>
                      <a:pt x="10" y="18"/>
                    </a:lnTo>
                    <a:lnTo>
                      <a:pt x="2" y="18"/>
                    </a:lnTo>
                    <a:lnTo>
                      <a:pt x="2" y="22"/>
                    </a:lnTo>
                    <a:lnTo>
                      <a:pt x="0" y="30"/>
                    </a:lnTo>
                    <a:lnTo>
                      <a:pt x="0" y="34"/>
                    </a:lnTo>
                    <a:lnTo>
                      <a:pt x="2" y="38"/>
                    </a:lnTo>
                    <a:lnTo>
                      <a:pt x="2" y="40"/>
                    </a:lnTo>
                    <a:lnTo>
                      <a:pt x="2" y="52"/>
                    </a:lnTo>
                    <a:lnTo>
                      <a:pt x="6" y="56"/>
                    </a:lnTo>
                    <a:lnTo>
                      <a:pt x="6" y="58"/>
                    </a:lnTo>
                    <a:lnTo>
                      <a:pt x="8" y="80"/>
                    </a:lnTo>
                    <a:lnTo>
                      <a:pt x="10" y="82"/>
                    </a:lnTo>
                    <a:lnTo>
                      <a:pt x="18" y="82"/>
                    </a:lnTo>
                    <a:lnTo>
                      <a:pt x="24" y="84"/>
                    </a:lnTo>
                    <a:lnTo>
                      <a:pt x="24" y="88"/>
                    </a:lnTo>
                    <a:lnTo>
                      <a:pt x="26" y="88"/>
                    </a:lnTo>
                    <a:lnTo>
                      <a:pt x="28" y="84"/>
                    </a:lnTo>
                    <a:lnTo>
                      <a:pt x="30" y="88"/>
                    </a:lnTo>
                    <a:lnTo>
                      <a:pt x="36" y="92"/>
                    </a:lnTo>
                    <a:lnTo>
                      <a:pt x="42" y="94"/>
                    </a:lnTo>
                    <a:lnTo>
                      <a:pt x="46" y="92"/>
                    </a:lnTo>
                    <a:lnTo>
                      <a:pt x="48" y="94"/>
                    </a:lnTo>
                    <a:lnTo>
                      <a:pt x="48" y="98"/>
                    </a:lnTo>
                    <a:lnTo>
                      <a:pt x="52" y="100"/>
                    </a:lnTo>
                    <a:lnTo>
                      <a:pt x="54" y="100"/>
                    </a:lnTo>
                    <a:lnTo>
                      <a:pt x="56" y="106"/>
                    </a:lnTo>
                    <a:lnTo>
                      <a:pt x="60" y="108"/>
                    </a:lnTo>
                    <a:lnTo>
                      <a:pt x="64" y="110"/>
                    </a:lnTo>
                    <a:lnTo>
                      <a:pt x="70" y="108"/>
                    </a:lnTo>
                    <a:lnTo>
                      <a:pt x="74" y="110"/>
                    </a:lnTo>
                    <a:lnTo>
                      <a:pt x="82" y="112"/>
                    </a:lnTo>
                    <a:lnTo>
                      <a:pt x="88" y="116"/>
                    </a:lnTo>
                    <a:lnTo>
                      <a:pt x="90" y="116"/>
                    </a:lnTo>
                    <a:lnTo>
                      <a:pt x="92" y="112"/>
                    </a:lnTo>
                    <a:lnTo>
                      <a:pt x="96" y="110"/>
                    </a:lnTo>
                    <a:lnTo>
                      <a:pt x="100" y="110"/>
                    </a:lnTo>
                    <a:lnTo>
                      <a:pt x="108" y="106"/>
                    </a:lnTo>
                    <a:lnTo>
                      <a:pt x="110" y="102"/>
                    </a:lnTo>
                    <a:lnTo>
                      <a:pt x="116" y="106"/>
                    </a:lnTo>
                    <a:lnTo>
                      <a:pt x="120" y="108"/>
                    </a:lnTo>
                    <a:lnTo>
                      <a:pt x="126" y="110"/>
                    </a:lnTo>
                    <a:lnTo>
                      <a:pt x="128" y="112"/>
                    </a:lnTo>
                    <a:lnTo>
                      <a:pt x="132" y="116"/>
                    </a:lnTo>
                    <a:lnTo>
                      <a:pt x="134" y="118"/>
                    </a:lnTo>
                    <a:lnTo>
                      <a:pt x="136" y="124"/>
                    </a:lnTo>
                    <a:lnTo>
                      <a:pt x="138" y="128"/>
                    </a:lnTo>
                    <a:lnTo>
                      <a:pt x="142" y="128"/>
                    </a:lnTo>
                    <a:lnTo>
                      <a:pt x="146" y="128"/>
                    </a:lnTo>
                    <a:lnTo>
                      <a:pt x="148" y="126"/>
                    </a:lnTo>
                    <a:lnTo>
                      <a:pt x="152" y="124"/>
                    </a:lnTo>
                    <a:lnTo>
                      <a:pt x="148" y="118"/>
                    </a:lnTo>
                    <a:lnTo>
                      <a:pt x="148" y="112"/>
                    </a:lnTo>
                    <a:lnTo>
                      <a:pt x="152" y="106"/>
                    </a:lnTo>
                    <a:lnTo>
                      <a:pt x="156" y="94"/>
                    </a:lnTo>
                    <a:lnTo>
                      <a:pt x="154" y="90"/>
                    </a:lnTo>
                    <a:lnTo>
                      <a:pt x="152" y="88"/>
                    </a:lnTo>
                    <a:lnTo>
                      <a:pt x="152" y="84"/>
                    </a:lnTo>
                    <a:lnTo>
                      <a:pt x="154" y="80"/>
                    </a:lnTo>
                    <a:lnTo>
                      <a:pt x="154" y="74"/>
                    </a:lnTo>
                    <a:lnTo>
                      <a:pt x="154" y="72"/>
                    </a:lnTo>
                    <a:lnTo>
                      <a:pt x="154" y="70"/>
                    </a:lnTo>
                    <a:lnTo>
                      <a:pt x="152" y="62"/>
                    </a:lnTo>
                    <a:lnTo>
                      <a:pt x="152" y="58"/>
                    </a:lnTo>
                    <a:lnTo>
                      <a:pt x="154" y="58"/>
                    </a:lnTo>
                    <a:lnTo>
                      <a:pt x="154" y="46"/>
                    </a:lnTo>
                    <a:lnTo>
                      <a:pt x="156" y="40"/>
                    </a:lnTo>
                    <a:lnTo>
                      <a:pt x="156" y="36"/>
                    </a:lnTo>
                    <a:lnTo>
                      <a:pt x="156" y="34"/>
                    </a:lnTo>
                    <a:lnTo>
                      <a:pt x="154" y="26"/>
                    </a:lnTo>
                    <a:lnTo>
                      <a:pt x="152" y="20"/>
                    </a:lnTo>
                    <a:lnTo>
                      <a:pt x="154" y="20"/>
                    </a:lnTo>
                    <a:lnTo>
                      <a:pt x="148" y="18"/>
                    </a:lnTo>
                    <a:lnTo>
                      <a:pt x="138" y="16"/>
                    </a:lnTo>
                    <a:lnTo>
                      <a:pt x="132" y="16"/>
                    </a:lnTo>
                    <a:lnTo>
                      <a:pt x="124" y="18"/>
                    </a:lnTo>
                    <a:lnTo>
                      <a:pt x="116" y="18"/>
                    </a:lnTo>
                    <a:lnTo>
                      <a:pt x="108" y="16"/>
                    </a:lnTo>
                    <a:lnTo>
                      <a:pt x="98" y="16"/>
                    </a:lnTo>
                    <a:lnTo>
                      <a:pt x="84" y="10"/>
                    </a:lnTo>
                    <a:lnTo>
                      <a:pt x="80" y="4"/>
                    </a:lnTo>
                    <a:lnTo>
                      <a:pt x="80" y="8"/>
                    </a:lnTo>
                    <a:lnTo>
                      <a:pt x="80" y="8"/>
                    </a:lnTo>
                    <a:lnTo>
                      <a:pt x="8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5" name="Freeform 1583"/>
              <p:cNvSpPr>
                <a:spLocks noEditPoints="1"/>
              </p:cNvSpPr>
              <p:nvPr/>
            </p:nvSpPr>
            <p:spPr bwMode="auto">
              <a:xfrm>
                <a:off x="3359150" y="3917950"/>
                <a:ext cx="212725" cy="381000"/>
              </a:xfrm>
              <a:custGeom>
                <a:avLst/>
                <a:gdLst>
                  <a:gd name="T0" fmla="*/ 114 w 134"/>
                  <a:gd name="T1" fmla="*/ 182 h 240"/>
                  <a:gd name="T2" fmla="*/ 94 w 134"/>
                  <a:gd name="T3" fmla="*/ 192 h 240"/>
                  <a:gd name="T4" fmla="*/ 80 w 134"/>
                  <a:gd name="T5" fmla="*/ 190 h 240"/>
                  <a:gd name="T6" fmla="*/ 70 w 134"/>
                  <a:gd name="T7" fmla="*/ 206 h 240"/>
                  <a:gd name="T8" fmla="*/ 76 w 134"/>
                  <a:gd name="T9" fmla="*/ 204 h 240"/>
                  <a:gd name="T10" fmla="*/ 98 w 134"/>
                  <a:gd name="T11" fmla="*/ 206 h 240"/>
                  <a:gd name="T12" fmla="*/ 102 w 134"/>
                  <a:gd name="T13" fmla="*/ 228 h 240"/>
                  <a:gd name="T14" fmla="*/ 122 w 134"/>
                  <a:gd name="T15" fmla="*/ 236 h 240"/>
                  <a:gd name="T16" fmla="*/ 122 w 134"/>
                  <a:gd name="T17" fmla="*/ 210 h 240"/>
                  <a:gd name="T18" fmla="*/ 134 w 134"/>
                  <a:gd name="T19" fmla="*/ 190 h 240"/>
                  <a:gd name="T20" fmla="*/ 120 w 134"/>
                  <a:gd name="T21" fmla="*/ 172 h 240"/>
                  <a:gd name="T22" fmla="*/ 98 w 134"/>
                  <a:gd name="T23" fmla="*/ 156 h 240"/>
                  <a:gd name="T24" fmla="*/ 106 w 134"/>
                  <a:gd name="T25" fmla="*/ 156 h 240"/>
                  <a:gd name="T26" fmla="*/ 88 w 134"/>
                  <a:gd name="T27" fmla="*/ 156 h 240"/>
                  <a:gd name="T28" fmla="*/ 88 w 134"/>
                  <a:gd name="T29" fmla="*/ 156 h 240"/>
                  <a:gd name="T30" fmla="*/ 70 w 134"/>
                  <a:gd name="T31" fmla="*/ 156 h 240"/>
                  <a:gd name="T32" fmla="*/ 88 w 134"/>
                  <a:gd name="T33" fmla="*/ 172 h 240"/>
                  <a:gd name="T34" fmla="*/ 102 w 134"/>
                  <a:gd name="T35" fmla="*/ 154 h 240"/>
                  <a:gd name="T36" fmla="*/ 90 w 134"/>
                  <a:gd name="T37" fmla="*/ 150 h 240"/>
                  <a:gd name="T38" fmla="*/ 106 w 134"/>
                  <a:gd name="T39" fmla="*/ 136 h 240"/>
                  <a:gd name="T40" fmla="*/ 112 w 134"/>
                  <a:gd name="T41" fmla="*/ 150 h 240"/>
                  <a:gd name="T42" fmla="*/ 114 w 134"/>
                  <a:gd name="T43" fmla="*/ 136 h 240"/>
                  <a:gd name="T44" fmla="*/ 32 w 134"/>
                  <a:gd name="T45" fmla="*/ 136 h 240"/>
                  <a:gd name="T46" fmla="*/ 16 w 134"/>
                  <a:gd name="T47" fmla="*/ 166 h 240"/>
                  <a:gd name="T48" fmla="*/ 0 w 134"/>
                  <a:gd name="T49" fmla="*/ 184 h 240"/>
                  <a:gd name="T50" fmla="*/ 22 w 134"/>
                  <a:gd name="T51" fmla="*/ 172 h 240"/>
                  <a:gd name="T52" fmla="*/ 32 w 134"/>
                  <a:gd name="T53" fmla="*/ 136 h 240"/>
                  <a:gd name="T54" fmla="*/ 68 w 134"/>
                  <a:gd name="T55" fmla="*/ 142 h 240"/>
                  <a:gd name="T56" fmla="*/ 84 w 134"/>
                  <a:gd name="T57" fmla="*/ 136 h 240"/>
                  <a:gd name="T58" fmla="*/ 88 w 134"/>
                  <a:gd name="T59" fmla="*/ 120 h 240"/>
                  <a:gd name="T60" fmla="*/ 94 w 134"/>
                  <a:gd name="T61" fmla="*/ 122 h 240"/>
                  <a:gd name="T62" fmla="*/ 38 w 134"/>
                  <a:gd name="T63" fmla="*/ 120 h 240"/>
                  <a:gd name="T64" fmla="*/ 38 w 134"/>
                  <a:gd name="T65" fmla="*/ 120 h 240"/>
                  <a:gd name="T66" fmla="*/ 70 w 134"/>
                  <a:gd name="T67" fmla="*/ 118 h 240"/>
                  <a:gd name="T68" fmla="*/ 106 w 134"/>
                  <a:gd name="T69" fmla="*/ 110 h 240"/>
                  <a:gd name="T70" fmla="*/ 112 w 134"/>
                  <a:gd name="T71" fmla="*/ 130 h 240"/>
                  <a:gd name="T72" fmla="*/ 120 w 134"/>
                  <a:gd name="T73" fmla="*/ 114 h 240"/>
                  <a:gd name="T74" fmla="*/ 106 w 134"/>
                  <a:gd name="T75" fmla="*/ 110 h 240"/>
                  <a:gd name="T76" fmla="*/ 58 w 134"/>
                  <a:gd name="T77" fmla="*/ 108 h 240"/>
                  <a:gd name="T78" fmla="*/ 60 w 134"/>
                  <a:gd name="T79" fmla="*/ 100 h 240"/>
                  <a:gd name="T80" fmla="*/ 48 w 134"/>
                  <a:gd name="T81" fmla="*/ 94 h 240"/>
                  <a:gd name="T82" fmla="*/ 104 w 134"/>
                  <a:gd name="T83" fmla="*/ 86 h 240"/>
                  <a:gd name="T84" fmla="*/ 50 w 134"/>
                  <a:gd name="T85" fmla="*/ 32 h 240"/>
                  <a:gd name="T86" fmla="*/ 42 w 134"/>
                  <a:gd name="T87" fmla="*/ 48 h 240"/>
                  <a:gd name="T88" fmla="*/ 40 w 134"/>
                  <a:gd name="T89" fmla="*/ 54 h 240"/>
                  <a:gd name="T90" fmla="*/ 52 w 134"/>
                  <a:gd name="T91" fmla="*/ 68 h 240"/>
                  <a:gd name="T92" fmla="*/ 78 w 134"/>
                  <a:gd name="T93" fmla="*/ 92 h 240"/>
                  <a:gd name="T94" fmla="*/ 98 w 134"/>
                  <a:gd name="T95" fmla="*/ 110 h 240"/>
                  <a:gd name="T96" fmla="*/ 86 w 134"/>
                  <a:gd name="T97" fmla="*/ 84 h 240"/>
                  <a:gd name="T98" fmla="*/ 62 w 134"/>
                  <a:gd name="T99" fmla="*/ 64 h 240"/>
                  <a:gd name="T100" fmla="*/ 78 w 134"/>
                  <a:gd name="T101" fmla="*/ 32 h 240"/>
                  <a:gd name="T102" fmla="*/ 74 w 134"/>
                  <a:gd name="T103" fmla="*/ 0 h 240"/>
                  <a:gd name="T104" fmla="*/ 52 w 134"/>
                  <a:gd name="T10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240">
                    <a:moveTo>
                      <a:pt x="120" y="172"/>
                    </a:moveTo>
                    <a:lnTo>
                      <a:pt x="120" y="172"/>
                    </a:lnTo>
                    <a:lnTo>
                      <a:pt x="120" y="176"/>
                    </a:lnTo>
                    <a:lnTo>
                      <a:pt x="120" y="182"/>
                    </a:lnTo>
                    <a:lnTo>
                      <a:pt x="114" y="182"/>
                    </a:lnTo>
                    <a:lnTo>
                      <a:pt x="108" y="182"/>
                    </a:lnTo>
                    <a:lnTo>
                      <a:pt x="108" y="190"/>
                    </a:lnTo>
                    <a:lnTo>
                      <a:pt x="104" y="190"/>
                    </a:lnTo>
                    <a:lnTo>
                      <a:pt x="94" y="190"/>
                    </a:lnTo>
                    <a:lnTo>
                      <a:pt x="94" y="192"/>
                    </a:lnTo>
                    <a:lnTo>
                      <a:pt x="90" y="192"/>
                    </a:lnTo>
                    <a:lnTo>
                      <a:pt x="90" y="190"/>
                    </a:lnTo>
                    <a:lnTo>
                      <a:pt x="88" y="186"/>
                    </a:lnTo>
                    <a:lnTo>
                      <a:pt x="84" y="186"/>
                    </a:lnTo>
                    <a:lnTo>
                      <a:pt x="80" y="190"/>
                    </a:lnTo>
                    <a:lnTo>
                      <a:pt x="78" y="192"/>
                    </a:lnTo>
                    <a:lnTo>
                      <a:pt x="74" y="192"/>
                    </a:lnTo>
                    <a:lnTo>
                      <a:pt x="70" y="194"/>
                    </a:lnTo>
                    <a:lnTo>
                      <a:pt x="68" y="200"/>
                    </a:lnTo>
                    <a:lnTo>
                      <a:pt x="70" y="206"/>
                    </a:lnTo>
                    <a:lnTo>
                      <a:pt x="66" y="206"/>
                    </a:lnTo>
                    <a:lnTo>
                      <a:pt x="66" y="210"/>
                    </a:lnTo>
                    <a:lnTo>
                      <a:pt x="68" y="212"/>
                    </a:lnTo>
                    <a:lnTo>
                      <a:pt x="70" y="212"/>
                    </a:lnTo>
                    <a:lnTo>
                      <a:pt x="76" y="204"/>
                    </a:lnTo>
                    <a:lnTo>
                      <a:pt x="76" y="202"/>
                    </a:lnTo>
                    <a:lnTo>
                      <a:pt x="78" y="202"/>
                    </a:lnTo>
                    <a:lnTo>
                      <a:pt x="80" y="204"/>
                    </a:lnTo>
                    <a:lnTo>
                      <a:pt x="78" y="206"/>
                    </a:lnTo>
                    <a:lnTo>
                      <a:pt x="98" y="206"/>
                    </a:lnTo>
                    <a:lnTo>
                      <a:pt x="98" y="210"/>
                    </a:lnTo>
                    <a:lnTo>
                      <a:pt x="94" y="212"/>
                    </a:lnTo>
                    <a:lnTo>
                      <a:pt x="96" y="222"/>
                    </a:lnTo>
                    <a:lnTo>
                      <a:pt x="96" y="224"/>
                    </a:lnTo>
                    <a:lnTo>
                      <a:pt x="102" y="228"/>
                    </a:lnTo>
                    <a:lnTo>
                      <a:pt x="106" y="230"/>
                    </a:lnTo>
                    <a:lnTo>
                      <a:pt x="114" y="232"/>
                    </a:lnTo>
                    <a:lnTo>
                      <a:pt x="114" y="240"/>
                    </a:lnTo>
                    <a:lnTo>
                      <a:pt x="116" y="238"/>
                    </a:lnTo>
                    <a:lnTo>
                      <a:pt x="122" y="236"/>
                    </a:lnTo>
                    <a:lnTo>
                      <a:pt x="120" y="220"/>
                    </a:lnTo>
                    <a:lnTo>
                      <a:pt x="124" y="222"/>
                    </a:lnTo>
                    <a:lnTo>
                      <a:pt x="124" y="220"/>
                    </a:lnTo>
                    <a:lnTo>
                      <a:pt x="122" y="214"/>
                    </a:lnTo>
                    <a:lnTo>
                      <a:pt x="122" y="210"/>
                    </a:lnTo>
                    <a:lnTo>
                      <a:pt x="124" y="210"/>
                    </a:lnTo>
                    <a:lnTo>
                      <a:pt x="130" y="202"/>
                    </a:lnTo>
                    <a:lnTo>
                      <a:pt x="134" y="196"/>
                    </a:lnTo>
                    <a:lnTo>
                      <a:pt x="134" y="194"/>
                    </a:lnTo>
                    <a:lnTo>
                      <a:pt x="134" y="190"/>
                    </a:lnTo>
                    <a:lnTo>
                      <a:pt x="130" y="186"/>
                    </a:lnTo>
                    <a:lnTo>
                      <a:pt x="130" y="182"/>
                    </a:lnTo>
                    <a:lnTo>
                      <a:pt x="126" y="172"/>
                    </a:lnTo>
                    <a:lnTo>
                      <a:pt x="120" y="172"/>
                    </a:lnTo>
                    <a:lnTo>
                      <a:pt x="120" y="172"/>
                    </a:lnTo>
                    <a:lnTo>
                      <a:pt x="120" y="172"/>
                    </a:lnTo>
                    <a:close/>
                    <a:moveTo>
                      <a:pt x="104" y="156"/>
                    </a:moveTo>
                    <a:lnTo>
                      <a:pt x="104" y="156"/>
                    </a:lnTo>
                    <a:lnTo>
                      <a:pt x="102" y="156"/>
                    </a:lnTo>
                    <a:lnTo>
                      <a:pt x="98" y="156"/>
                    </a:lnTo>
                    <a:lnTo>
                      <a:pt x="98" y="164"/>
                    </a:lnTo>
                    <a:lnTo>
                      <a:pt x="106" y="164"/>
                    </a:lnTo>
                    <a:lnTo>
                      <a:pt x="108" y="164"/>
                    </a:lnTo>
                    <a:lnTo>
                      <a:pt x="106" y="158"/>
                    </a:lnTo>
                    <a:lnTo>
                      <a:pt x="106" y="156"/>
                    </a:lnTo>
                    <a:lnTo>
                      <a:pt x="104" y="156"/>
                    </a:lnTo>
                    <a:lnTo>
                      <a:pt x="104" y="156"/>
                    </a:lnTo>
                    <a:lnTo>
                      <a:pt x="104" y="156"/>
                    </a:lnTo>
                    <a:close/>
                    <a:moveTo>
                      <a:pt x="88" y="156"/>
                    </a:moveTo>
                    <a:lnTo>
                      <a:pt x="88" y="156"/>
                    </a:lnTo>
                    <a:lnTo>
                      <a:pt x="88" y="160"/>
                    </a:lnTo>
                    <a:lnTo>
                      <a:pt x="86" y="160"/>
                    </a:lnTo>
                    <a:lnTo>
                      <a:pt x="86" y="158"/>
                    </a:lnTo>
                    <a:lnTo>
                      <a:pt x="88" y="156"/>
                    </a:lnTo>
                    <a:lnTo>
                      <a:pt x="88" y="156"/>
                    </a:lnTo>
                    <a:lnTo>
                      <a:pt x="88" y="156"/>
                    </a:lnTo>
                    <a:close/>
                    <a:moveTo>
                      <a:pt x="84" y="142"/>
                    </a:moveTo>
                    <a:lnTo>
                      <a:pt x="84" y="142"/>
                    </a:lnTo>
                    <a:lnTo>
                      <a:pt x="80" y="156"/>
                    </a:lnTo>
                    <a:lnTo>
                      <a:pt x="70" y="156"/>
                    </a:lnTo>
                    <a:lnTo>
                      <a:pt x="74" y="160"/>
                    </a:lnTo>
                    <a:lnTo>
                      <a:pt x="74" y="166"/>
                    </a:lnTo>
                    <a:lnTo>
                      <a:pt x="80" y="168"/>
                    </a:lnTo>
                    <a:lnTo>
                      <a:pt x="84" y="172"/>
                    </a:lnTo>
                    <a:lnTo>
                      <a:pt x="88" y="172"/>
                    </a:lnTo>
                    <a:lnTo>
                      <a:pt x="86" y="168"/>
                    </a:lnTo>
                    <a:lnTo>
                      <a:pt x="86" y="164"/>
                    </a:lnTo>
                    <a:lnTo>
                      <a:pt x="88" y="164"/>
                    </a:lnTo>
                    <a:lnTo>
                      <a:pt x="88" y="166"/>
                    </a:lnTo>
                    <a:lnTo>
                      <a:pt x="102" y="154"/>
                    </a:lnTo>
                    <a:lnTo>
                      <a:pt x="102" y="148"/>
                    </a:lnTo>
                    <a:lnTo>
                      <a:pt x="102" y="146"/>
                    </a:lnTo>
                    <a:lnTo>
                      <a:pt x="96" y="142"/>
                    </a:lnTo>
                    <a:lnTo>
                      <a:pt x="90" y="154"/>
                    </a:lnTo>
                    <a:lnTo>
                      <a:pt x="90" y="150"/>
                    </a:lnTo>
                    <a:lnTo>
                      <a:pt x="90" y="142"/>
                    </a:lnTo>
                    <a:lnTo>
                      <a:pt x="84" y="142"/>
                    </a:lnTo>
                    <a:lnTo>
                      <a:pt x="84" y="142"/>
                    </a:lnTo>
                    <a:lnTo>
                      <a:pt x="84" y="142"/>
                    </a:lnTo>
                    <a:close/>
                    <a:moveTo>
                      <a:pt x="106" y="136"/>
                    </a:moveTo>
                    <a:lnTo>
                      <a:pt x="106" y="136"/>
                    </a:lnTo>
                    <a:lnTo>
                      <a:pt x="108" y="138"/>
                    </a:lnTo>
                    <a:lnTo>
                      <a:pt x="112" y="138"/>
                    </a:lnTo>
                    <a:lnTo>
                      <a:pt x="112" y="146"/>
                    </a:lnTo>
                    <a:lnTo>
                      <a:pt x="112" y="150"/>
                    </a:lnTo>
                    <a:lnTo>
                      <a:pt x="122" y="156"/>
                    </a:lnTo>
                    <a:lnTo>
                      <a:pt x="122" y="154"/>
                    </a:lnTo>
                    <a:lnTo>
                      <a:pt x="120" y="154"/>
                    </a:lnTo>
                    <a:lnTo>
                      <a:pt x="120" y="138"/>
                    </a:lnTo>
                    <a:lnTo>
                      <a:pt x="114" y="136"/>
                    </a:lnTo>
                    <a:lnTo>
                      <a:pt x="106" y="136"/>
                    </a:lnTo>
                    <a:lnTo>
                      <a:pt x="106" y="136"/>
                    </a:lnTo>
                    <a:lnTo>
                      <a:pt x="106" y="136"/>
                    </a:lnTo>
                    <a:close/>
                    <a:moveTo>
                      <a:pt x="32" y="136"/>
                    </a:moveTo>
                    <a:lnTo>
                      <a:pt x="32" y="136"/>
                    </a:lnTo>
                    <a:lnTo>
                      <a:pt x="32" y="140"/>
                    </a:lnTo>
                    <a:lnTo>
                      <a:pt x="32" y="142"/>
                    </a:lnTo>
                    <a:lnTo>
                      <a:pt x="28" y="142"/>
                    </a:lnTo>
                    <a:lnTo>
                      <a:pt x="22" y="158"/>
                    </a:lnTo>
                    <a:lnTo>
                      <a:pt x="16" y="166"/>
                    </a:lnTo>
                    <a:lnTo>
                      <a:pt x="14" y="172"/>
                    </a:lnTo>
                    <a:lnTo>
                      <a:pt x="6" y="176"/>
                    </a:lnTo>
                    <a:lnTo>
                      <a:pt x="4" y="176"/>
                    </a:lnTo>
                    <a:lnTo>
                      <a:pt x="2" y="178"/>
                    </a:lnTo>
                    <a:lnTo>
                      <a:pt x="0" y="184"/>
                    </a:lnTo>
                    <a:lnTo>
                      <a:pt x="0" y="186"/>
                    </a:lnTo>
                    <a:lnTo>
                      <a:pt x="2" y="186"/>
                    </a:lnTo>
                    <a:lnTo>
                      <a:pt x="10" y="182"/>
                    </a:lnTo>
                    <a:lnTo>
                      <a:pt x="20" y="176"/>
                    </a:lnTo>
                    <a:lnTo>
                      <a:pt x="22" y="172"/>
                    </a:lnTo>
                    <a:lnTo>
                      <a:pt x="22" y="164"/>
                    </a:lnTo>
                    <a:lnTo>
                      <a:pt x="30" y="158"/>
                    </a:lnTo>
                    <a:lnTo>
                      <a:pt x="34" y="154"/>
                    </a:lnTo>
                    <a:lnTo>
                      <a:pt x="38" y="150"/>
                    </a:lnTo>
                    <a:lnTo>
                      <a:pt x="32" y="136"/>
                    </a:lnTo>
                    <a:lnTo>
                      <a:pt x="32" y="136"/>
                    </a:lnTo>
                    <a:lnTo>
                      <a:pt x="32" y="136"/>
                    </a:lnTo>
                    <a:close/>
                    <a:moveTo>
                      <a:pt x="70" y="130"/>
                    </a:moveTo>
                    <a:lnTo>
                      <a:pt x="70" y="130"/>
                    </a:lnTo>
                    <a:lnTo>
                      <a:pt x="68" y="142"/>
                    </a:lnTo>
                    <a:lnTo>
                      <a:pt x="68" y="148"/>
                    </a:lnTo>
                    <a:lnTo>
                      <a:pt x="70" y="148"/>
                    </a:lnTo>
                    <a:lnTo>
                      <a:pt x="80" y="146"/>
                    </a:lnTo>
                    <a:lnTo>
                      <a:pt x="80" y="140"/>
                    </a:lnTo>
                    <a:lnTo>
                      <a:pt x="84" y="136"/>
                    </a:lnTo>
                    <a:lnTo>
                      <a:pt x="70" y="130"/>
                    </a:lnTo>
                    <a:lnTo>
                      <a:pt x="70" y="130"/>
                    </a:lnTo>
                    <a:lnTo>
                      <a:pt x="70" y="130"/>
                    </a:lnTo>
                    <a:close/>
                    <a:moveTo>
                      <a:pt x="88" y="120"/>
                    </a:moveTo>
                    <a:lnTo>
                      <a:pt x="88" y="120"/>
                    </a:lnTo>
                    <a:lnTo>
                      <a:pt x="86" y="122"/>
                    </a:lnTo>
                    <a:lnTo>
                      <a:pt x="86" y="124"/>
                    </a:lnTo>
                    <a:lnTo>
                      <a:pt x="96" y="128"/>
                    </a:lnTo>
                    <a:lnTo>
                      <a:pt x="98" y="128"/>
                    </a:lnTo>
                    <a:lnTo>
                      <a:pt x="94" y="122"/>
                    </a:lnTo>
                    <a:lnTo>
                      <a:pt x="88" y="120"/>
                    </a:lnTo>
                    <a:lnTo>
                      <a:pt x="88" y="120"/>
                    </a:lnTo>
                    <a:lnTo>
                      <a:pt x="88" y="120"/>
                    </a:lnTo>
                    <a:close/>
                    <a:moveTo>
                      <a:pt x="38" y="120"/>
                    </a:moveTo>
                    <a:lnTo>
                      <a:pt x="38" y="120"/>
                    </a:lnTo>
                    <a:lnTo>
                      <a:pt x="40" y="124"/>
                    </a:lnTo>
                    <a:lnTo>
                      <a:pt x="42" y="124"/>
                    </a:lnTo>
                    <a:lnTo>
                      <a:pt x="42" y="122"/>
                    </a:lnTo>
                    <a:lnTo>
                      <a:pt x="38" y="120"/>
                    </a:lnTo>
                    <a:lnTo>
                      <a:pt x="38" y="120"/>
                    </a:lnTo>
                    <a:lnTo>
                      <a:pt x="38" y="120"/>
                    </a:lnTo>
                    <a:close/>
                    <a:moveTo>
                      <a:pt x="68" y="114"/>
                    </a:moveTo>
                    <a:lnTo>
                      <a:pt x="70" y="120"/>
                    </a:lnTo>
                    <a:lnTo>
                      <a:pt x="74" y="120"/>
                    </a:lnTo>
                    <a:lnTo>
                      <a:pt x="70" y="118"/>
                    </a:lnTo>
                    <a:lnTo>
                      <a:pt x="68" y="114"/>
                    </a:lnTo>
                    <a:lnTo>
                      <a:pt x="68" y="114"/>
                    </a:lnTo>
                    <a:lnTo>
                      <a:pt x="68" y="114"/>
                    </a:lnTo>
                    <a:close/>
                    <a:moveTo>
                      <a:pt x="106" y="110"/>
                    </a:moveTo>
                    <a:lnTo>
                      <a:pt x="106" y="110"/>
                    </a:lnTo>
                    <a:lnTo>
                      <a:pt x="108" y="114"/>
                    </a:lnTo>
                    <a:lnTo>
                      <a:pt x="106" y="118"/>
                    </a:lnTo>
                    <a:lnTo>
                      <a:pt x="112" y="124"/>
                    </a:lnTo>
                    <a:lnTo>
                      <a:pt x="114" y="128"/>
                    </a:lnTo>
                    <a:lnTo>
                      <a:pt x="112" y="130"/>
                    </a:lnTo>
                    <a:lnTo>
                      <a:pt x="116" y="132"/>
                    </a:lnTo>
                    <a:lnTo>
                      <a:pt x="120" y="132"/>
                    </a:lnTo>
                    <a:lnTo>
                      <a:pt x="116" y="128"/>
                    </a:lnTo>
                    <a:lnTo>
                      <a:pt x="120" y="120"/>
                    </a:lnTo>
                    <a:lnTo>
                      <a:pt x="120" y="114"/>
                    </a:lnTo>
                    <a:lnTo>
                      <a:pt x="116" y="110"/>
                    </a:lnTo>
                    <a:lnTo>
                      <a:pt x="112" y="110"/>
                    </a:lnTo>
                    <a:lnTo>
                      <a:pt x="106" y="110"/>
                    </a:lnTo>
                    <a:lnTo>
                      <a:pt x="106" y="110"/>
                    </a:lnTo>
                    <a:lnTo>
                      <a:pt x="106" y="110"/>
                    </a:lnTo>
                    <a:close/>
                    <a:moveTo>
                      <a:pt x="48" y="94"/>
                    </a:moveTo>
                    <a:lnTo>
                      <a:pt x="48" y="94"/>
                    </a:lnTo>
                    <a:lnTo>
                      <a:pt x="48" y="96"/>
                    </a:lnTo>
                    <a:lnTo>
                      <a:pt x="44" y="100"/>
                    </a:lnTo>
                    <a:lnTo>
                      <a:pt x="58" y="108"/>
                    </a:lnTo>
                    <a:lnTo>
                      <a:pt x="58" y="112"/>
                    </a:lnTo>
                    <a:lnTo>
                      <a:pt x="58" y="118"/>
                    </a:lnTo>
                    <a:lnTo>
                      <a:pt x="62" y="118"/>
                    </a:lnTo>
                    <a:lnTo>
                      <a:pt x="60" y="104"/>
                    </a:lnTo>
                    <a:lnTo>
                      <a:pt x="60" y="100"/>
                    </a:lnTo>
                    <a:lnTo>
                      <a:pt x="58" y="96"/>
                    </a:lnTo>
                    <a:lnTo>
                      <a:pt x="52" y="94"/>
                    </a:lnTo>
                    <a:lnTo>
                      <a:pt x="48" y="94"/>
                    </a:lnTo>
                    <a:lnTo>
                      <a:pt x="48" y="94"/>
                    </a:lnTo>
                    <a:lnTo>
                      <a:pt x="48" y="94"/>
                    </a:lnTo>
                    <a:close/>
                    <a:moveTo>
                      <a:pt x="104" y="86"/>
                    </a:moveTo>
                    <a:lnTo>
                      <a:pt x="106" y="92"/>
                    </a:lnTo>
                    <a:lnTo>
                      <a:pt x="106" y="90"/>
                    </a:lnTo>
                    <a:lnTo>
                      <a:pt x="104" y="86"/>
                    </a:lnTo>
                    <a:lnTo>
                      <a:pt x="104" y="86"/>
                    </a:lnTo>
                    <a:lnTo>
                      <a:pt x="104" y="86"/>
                    </a:lnTo>
                    <a:close/>
                    <a:moveTo>
                      <a:pt x="52" y="0"/>
                    </a:moveTo>
                    <a:lnTo>
                      <a:pt x="52" y="0"/>
                    </a:lnTo>
                    <a:lnTo>
                      <a:pt x="50" y="18"/>
                    </a:lnTo>
                    <a:lnTo>
                      <a:pt x="50" y="32"/>
                    </a:lnTo>
                    <a:lnTo>
                      <a:pt x="44" y="36"/>
                    </a:lnTo>
                    <a:lnTo>
                      <a:pt x="44" y="42"/>
                    </a:lnTo>
                    <a:lnTo>
                      <a:pt x="48" y="42"/>
                    </a:lnTo>
                    <a:lnTo>
                      <a:pt x="48" y="48"/>
                    </a:lnTo>
                    <a:lnTo>
                      <a:pt x="42" y="48"/>
                    </a:lnTo>
                    <a:lnTo>
                      <a:pt x="40" y="46"/>
                    </a:lnTo>
                    <a:lnTo>
                      <a:pt x="38" y="46"/>
                    </a:lnTo>
                    <a:lnTo>
                      <a:pt x="38" y="48"/>
                    </a:lnTo>
                    <a:lnTo>
                      <a:pt x="38" y="54"/>
                    </a:lnTo>
                    <a:lnTo>
                      <a:pt x="40" y="54"/>
                    </a:lnTo>
                    <a:lnTo>
                      <a:pt x="42" y="66"/>
                    </a:lnTo>
                    <a:lnTo>
                      <a:pt x="48" y="74"/>
                    </a:lnTo>
                    <a:lnTo>
                      <a:pt x="50" y="72"/>
                    </a:lnTo>
                    <a:lnTo>
                      <a:pt x="50" y="68"/>
                    </a:lnTo>
                    <a:lnTo>
                      <a:pt x="52" y="68"/>
                    </a:lnTo>
                    <a:lnTo>
                      <a:pt x="52" y="82"/>
                    </a:lnTo>
                    <a:lnTo>
                      <a:pt x="56" y="94"/>
                    </a:lnTo>
                    <a:lnTo>
                      <a:pt x="70" y="92"/>
                    </a:lnTo>
                    <a:lnTo>
                      <a:pt x="80" y="100"/>
                    </a:lnTo>
                    <a:lnTo>
                      <a:pt x="78" y="92"/>
                    </a:lnTo>
                    <a:lnTo>
                      <a:pt x="78" y="90"/>
                    </a:lnTo>
                    <a:lnTo>
                      <a:pt x="80" y="90"/>
                    </a:lnTo>
                    <a:lnTo>
                      <a:pt x="88" y="96"/>
                    </a:lnTo>
                    <a:lnTo>
                      <a:pt x="94" y="108"/>
                    </a:lnTo>
                    <a:lnTo>
                      <a:pt x="98" y="110"/>
                    </a:lnTo>
                    <a:lnTo>
                      <a:pt x="98" y="104"/>
                    </a:lnTo>
                    <a:lnTo>
                      <a:pt x="102" y="102"/>
                    </a:lnTo>
                    <a:lnTo>
                      <a:pt x="96" y="92"/>
                    </a:lnTo>
                    <a:lnTo>
                      <a:pt x="94" y="84"/>
                    </a:lnTo>
                    <a:lnTo>
                      <a:pt x="86" y="84"/>
                    </a:lnTo>
                    <a:lnTo>
                      <a:pt x="86" y="78"/>
                    </a:lnTo>
                    <a:lnTo>
                      <a:pt x="66" y="84"/>
                    </a:lnTo>
                    <a:lnTo>
                      <a:pt x="62" y="72"/>
                    </a:lnTo>
                    <a:lnTo>
                      <a:pt x="60" y="66"/>
                    </a:lnTo>
                    <a:lnTo>
                      <a:pt x="62" y="64"/>
                    </a:lnTo>
                    <a:lnTo>
                      <a:pt x="62" y="58"/>
                    </a:lnTo>
                    <a:lnTo>
                      <a:pt x="60" y="54"/>
                    </a:lnTo>
                    <a:lnTo>
                      <a:pt x="62" y="54"/>
                    </a:lnTo>
                    <a:lnTo>
                      <a:pt x="70" y="42"/>
                    </a:lnTo>
                    <a:lnTo>
                      <a:pt x="78" y="32"/>
                    </a:lnTo>
                    <a:lnTo>
                      <a:pt x="78" y="30"/>
                    </a:lnTo>
                    <a:lnTo>
                      <a:pt x="76" y="24"/>
                    </a:lnTo>
                    <a:lnTo>
                      <a:pt x="70" y="20"/>
                    </a:lnTo>
                    <a:lnTo>
                      <a:pt x="74" y="10"/>
                    </a:lnTo>
                    <a:lnTo>
                      <a:pt x="74" y="0"/>
                    </a:lnTo>
                    <a:lnTo>
                      <a:pt x="70" y="2"/>
                    </a:lnTo>
                    <a:lnTo>
                      <a:pt x="70" y="4"/>
                    </a:lnTo>
                    <a:lnTo>
                      <a:pt x="66" y="4"/>
                    </a:lnTo>
                    <a:lnTo>
                      <a:pt x="60" y="4"/>
                    </a:lnTo>
                    <a:lnTo>
                      <a:pt x="52" y="0"/>
                    </a:lnTo>
                    <a:lnTo>
                      <a:pt x="52" y="0"/>
                    </a:lnTo>
                    <a:lnTo>
                      <a:pt x="5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6" name="Freeform 1584"/>
              <p:cNvSpPr>
                <a:spLocks noEditPoints="1"/>
              </p:cNvSpPr>
              <p:nvPr/>
            </p:nvSpPr>
            <p:spPr bwMode="auto">
              <a:xfrm>
                <a:off x="3892550" y="4521200"/>
                <a:ext cx="346075" cy="244475"/>
              </a:xfrm>
              <a:custGeom>
                <a:avLst/>
                <a:gdLst>
                  <a:gd name="T0" fmla="*/ 24 w 218"/>
                  <a:gd name="T1" fmla="*/ 126 h 154"/>
                  <a:gd name="T2" fmla="*/ 40 w 218"/>
                  <a:gd name="T3" fmla="*/ 116 h 154"/>
                  <a:gd name="T4" fmla="*/ 60 w 218"/>
                  <a:gd name="T5" fmla="*/ 106 h 154"/>
                  <a:gd name="T6" fmla="*/ 80 w 218"/>
                  <a:gd name="T7" fmla="*/ 124 h 154"/>
                  <a:gd name="T8" fmla="*/ 88 w 218"/>
                  <a:gd name="T9" fmla="*/ 130 h 154"/>
                  <a:gd name="T10" fmla="*/ 108 w 218"/>
                  <a:gd name="T11" fmla="*/ 148 h 154"/>
                  <a:gd name="T12" fmla="*/ 138 w 218"/>
                  <a:gd name="T13" fmla="*/ 146 h 154"/>
                  <a:gd name="T14" fmla="*/ 132 w 218"/>
                  <a:gd name="T15" fmla="*/ 142 h 154"/>
                  <a:gd name="T16" fmla="*/ 120 w 218"/>
                  <a:gd name="T17" fmla="*/ 136 h 154"/>
                  <a:gd name="T18" fmla="*/ 120 w 218"/>
                  <a:gd name="T19" fmla="*/ 126 h 154"/>
                  <a:gd name="T20" fmla="*/ 108 w 218"/>
                  <a:gd name="T21" fmla="*/ 120 h 154"/>
                  <a:gd name="T22" fmla="*/ 106 w 218"/>
                  <a:gd name="T23" fmla="*/ 108 h 154"/>
                  <a:gd name="T24" fmla="*/ 96 w 218"/>
                  <a:gd name="T25" fmla="*/ 102 h 154"/>
                  <a:gd name="T26" fmla="*/ 102 w 218"/>
                  <a:gd name="T27" fmla="*/ 82 h 154"/>
                  <a:gd name="T28" fmla="*/ 88 w 218"/>
                  <a:gd name="T29" fmla="*/ 70 h 154"/>
                  <a:gd name="T30" fmla="*/ 78 w 218"/>
                  <a:gd name="T31" fmla="*/ 58 h 154"/>
                  <a:gd name="T32" fmla="*/ 70 w 218"/>
                  <a:gd name="T33" fmla="*/ 54 h 154"/>
                  <a:gd name="T34" fmla="*/ 60 w 218"/>
                  <a:gd name="T35" fmla="*/ 36 h 154"/>
                  <a:gd name="T36" fmla="*/ 50 w 218"/>
                  <a:gd name="T37" fmla="*/ 28 h 154"/>
                  <a:gd name="T38" fmla="*/ 14 w 218"/>
                  <a:gd name="T39" fmla="*/ 18 h 154"/>
                  <a:gd name="T40" fmla="*/ 0 w 218"/>
                  <a:gd name="T41" fmla="*/ 82 h 154"/>
                  <a:gd name="T42" fmla="*/ 2 w 218"/>
                  <a:gd name="T43" fmla="*/ 126 h 154"/>
                  <a:gd name="T44" fmla="*/ 142 w 218"/>
                  <a:gd name="T45" fmla="*/ 138 h 154"/>
                  <a:gd name="T46" fmla="*/ 140 w 218"/>
                  <a:gd name="T47" fmla="*/ 134 h 154"/>
                  <a:gd name="T48" fmla="*/ 196 w 218"/>
                  <a:gd name="T49" fmla="*/ 52 h 154"/>
                  <a:gd name="T50" fmla="*/ 208 w 218"/>
                  <a:gd name="T51" fmla="*/ 88 h 154"/>
                  <a:gd name="T52" fmla="*/ 218 w 218"/>
                  <a:gd name="T53" fmla="*/ 82 h 154"/>
                  <a:gd name="T54" fmla="*/ 196 w 218"/>
                  <a:gd name="T55" fmla="*/ 52 h 154"/>
                  <a:gd name="T56" fmla="*/ 160 w 218"/>
                  <a:gd name="T57" fmla="*/ 38 h 154"/>
                  <a:gd name="T58" fmla="*/ 158 w 218"/>
                  <a:gd name="T59" fmla="*/ 44 h 154"/>
                  <a:gd name="T60" fmla="*/ 152 w 218"/>
                  <a:gd name="T61" fmla="*/ 56 h 154"/>
                  <a:gd name="T62" fmla="*/ 144 w 218"/>
                  <a:gd name="T63" fmla="*/ 58 h 154"/>
                  <a:gd name="T64" fmla="*/ 134 w 218"/>
                  <a:gd name="T65" fmla="*/ 58 h 154"/>
                  <a:gd name="T66" fmla="*/ 116 w 218"/>
                  <a:gd name="T67" fmla="*/ 66 h 154"/>
                  <a:gd name="T68" fmla="*/ 132 w 218"/>
                  <a:gd name="T69" fmla="*/ 74 h 154"/>
                  <a:gd name="T70" fmla="*/ 154 w 218"/>
                  <a:gd name="T71" fmla="*/ 64 h 154"/>
                  <a:gd name="T72" fmla="*/ 166 w 218"/>
                  <a:gd name="T73" fmla="*/ 56 h 154"/>
                  <a:gd name="T74" fmla="*/ 160 w 218"/>
                  <a:gd name="T75" fmla="*/ 38 h 154"/>
                  <a:gd name="T76" fmla="*/ 162 w 218"/>
                  <a:gd name="T77" fmla="*/ 22 h 154"/>
                  <a:gd name="T78" fmla="*/ 170 w 218"/>
                  <a:gd name="T79" fmla="*/ 46 h 154"/>
                  <a:gd name="T80" fmla="*/ 172 w 218"/>
                  <a:gd name="T81" fmla="*/ 38 h 154"/>
                  <a:gd name="T82" fmla="*/ 176 w 218"/>
                  <a:gd name="T83" fmla="*/ 36 h 154"/>
                  <a:gd name="T84" fmla="*/ 162 w 218"/>
                  <a:gd name="T85" fmla="*/ 22 h 154"/>
                  <a:gd name="T86" fmla="*/ 154 w 218"/>
                  <a:gd name="T87" fmla="*/ 22 h 154"/>
                  <a:gd name="T88" fmla="*/ 160 w 218"/>
                  <a:gd name="T89" fmla="*/ 20 h 154"/>
                  <a:gd name="T90" fmla="*/ 144 w 218"/>
                  <a:gd name="T91" fmla="*/ 12 h 154"/>
                  <a:gd name="T92" fmla="*/ 138 w 218"/>
                  <a:gd name="T93" fmla="*/ 14 h 154"/>
                  <a:gd name="T94" fmla="*/ 142 w 218"/>
                  <a:gd name="T95" fmla="*/ 10 h 154"/>
                  <a:gd name="T96" fmla="*/ 134 w 218"/>
                  <a:gd name="T97" fmla="*/ 8 h 154"/>
                  <a:gd name="T98" fmla="*/ 84 w 218"/>
                  <a:gd name="T99" fmla="*/ 2 h 154"/>
                  <a:gd name="T100" fmla="*/ 88 w 218"/>
                  <a:gd name="T101" fmla="*/ 2 h 154"/>
                  <a:gd name="T102" fmla="*/ 84 w 218"/>
                  <a:gd name="T10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 h="154">
                    <a:moveTo>
                      <a:pt x="2" y="126"/>
                    </a:moveTo>
                    <a:lnTo>
                      <a:pt x="2" y="126"/>
                    </a:lnTo>
                    <a:lnTo>
                      <a:pt x="24" y="126"/>
                    </a:lnTo>
                    <a:lnTo>
                      <a:pt x="34" y="124"/>
                    </a:lnTo>
                    <a:lnTo>
                      <a:pt x="38" y="120"/>
                    </a:lnTo>
                    <a:lnTo>
                      <a:pt x="40" y="116"/>
                    </a:lnTo>
                    <a:lnTo>
                      <a:pt x="40" y="110"/>
                    </a:lnTo>
                    <a:lnTo>
                      <a:pt x="40" y="106"/>
                    </a:lnTo>
                    <a:lnTo>
                      <a:pt x="60" y="106"/>
                    </a:lnTo>
                    <a:lnTo>
                      <a:pt x="74" y="110"/>
                    </a:lnTo>
                    <a:lnTo>
                      <a:pt x="80" y="116"/>
                    </a:lnTo>
                    <a:lnTo>
                      <a:pt x="80" y="124"/>
                    </a:lnTo>
                    <a:lnTo>
                      <a:pt x="84" y="126"/>
                    </a:lnTo>
                    <a:lnTo>
                      <a:pt x="84" y="128"/>
                    </a:lnTo>
                    <a:lnTo>
                      <a:pt x="88" y="130"/>
                    </a:lnTo>
                    <a:lnTo>
                      <a:pt x="94" y="130"/>
                    </a:lnTo>
                    <a:lnTo>
                      <a:pt x="102" y="144"/>
                    </a:lnTo>
                    <a:lnTo>
                      <a:pt x="108" y="148"/>
                    </a:lnTo>
                    <a:lnTo>
                      <a:pt x="120" y="148"/>
                    </a:lnTo>
                    <a:lnTo>
                      <a:pt x="138" y="154"/>
                    </a:lnTo>
                    <a:lnTo>
                      <a:pt x="138" y="146"/>
                    </a:lnTo>
                    <a:lnTo>
                      <a:pt x="134" y="146"/>
                    </a:lnTo>
                    <a:lnTo>
                      <a:pt x="130" y="144"/>
                    </a:lnTo>
                    <a:lnTo>
                      <a:pt x="132" y="142"/>
                    </a:lnTo>
                    <a:lnTo>
                      <a:pt x="132" y="138"/>
                    </a:lnTo>
                    <a:lnTo>
                      <a:pt x="126" y="136"/>
                    </a:lnTo>
                    <a:lnTo>
                      <a:pt x="120" y="136"/>
                    </a:lnTo>
                    <a:lnTo>
                      <a:pt x="120" y="134"/>
                    </a:lnTo>
                    <a:lnTo>
                      <a:pt x="120" y="130"/>
                    </a:lnTo>
                    <a:lnTo>
                      <a:pt x="120" y="126"/>
                    </a:lnTo>
                    <a:lnTo>
                      <a:pt x="116" y="126"/>
                    </a:lnTo>
                    <a:lnTo>
                      <a:pt x="112" y="126"/>
                    </a:lnTo>
                    <a:lnTo>
                      <a:pt x="108" y="120"/>
                    </a:lnTo>
                    <a:lnTo>
                      <a:pt x="108" y="118"/>
                    </a:lnTo>
                    <a:lnTo>
                      <a:pt x="108" y="112"/>
                    </a:lnTo>
                    <a:lnTo>
                      <a:pt x="106" y="108"/>
                    </a:lnTo>
                    <a:lnTo>
                      <a:pt x="104" y="108"/>
                    </a:lnTo>
                    <a:lnTo>
                      <a:pt x="98" y="108"/>
                    </a:lnTo>
                    <a:lnTo>
                      <a:pt x="96" y="102"/>
                    </a:lnTo>
                    <a:lnTo>
                      <a:pt x="94" y="98"/>
                    </a:lnTo>
                    <a:lnTo>
                      <a:pt x="92" y="88"/>
                    </a:lnTo>
                    <a:lnTo>
                      <a:pt x="102" y="82"/>
                    </a:lnTo>
                    <a:lnTo>
                      <a:pt x="102" y="70"/>
                    </a:lnTo>
                    <a:lnTo>
                      <a:pt x="94" y="70"/>
                    </a:lnTo>
                    <a:lnTo>
                      <a:pt x="88" y="70"/>
                    </a:lnTo>
                    <a:lnTo>
                      <a:pt x="86" y="64"/>
                    </a:lnTo>
                    <a:lnTo>
                      <a:pt x="84" y="58"/>
                    </a:lnTo>
                    <a:lnTo>
                      <a:pt x="78" y="58"/>
                    </a:lnTo>
                    <a:lnTo>
                      <a:pt x="74" y="58"/>
                    </a:lnTo>
                    <a:lnTo>
                      <a:pt x="70" y="56"/>
                    </a:lnTo>
                    <a:lnTo>
                      <a:pt x="70" y="54"/>
                    </a:lnTo>
                    <a:lnTo>
                      <a:pt x="70" y="48"/>
                    </a:lnTo>
                    <a:lnTo>
                      <a:pt x="62" y="38"/>
                    </a:lnTo>
                    <a:lnTo>
                      <a:pt x="60" y="36"/>
                    </a:lnTo>
                    <a:lnTo>
                      <a:pt x="56" y="38"/>
                    </a:lnTo>
                    <a:lnTo>
                      <a:pt x="52" y="32"/>
                    </a:lnTo>
                    <a:lnTo>
                      <a:pt x="50" y="28"/>
                    </a:lnTo>
                    <a:lnTo>
                      <a:pt x="40" y="26"/>
                    </a:lnTo>
                    <a:lnTo>
                      <a:pt x="32" y="22"/>
                    </a:lnTo>
                    <a:lnTo>
                      <a:pt x="14" y="18"/>
                    </a:lnTo>
                    <a:lnTo>
                      <a:pt x="0" y="10"/>
                    </a:lnTo>
                    <a:lnTo>
                      <a:pt x="2" y="76"/>
                    </a:lnTo>
                    <a:lnTo>
                      <a:pt x="0" y="82"/>
                    </a:lnTo>
                    <a:lnTo>
                      <a:pt x="2" y="88"/>
                    </a:lnTo>
                    <a:lnTo>
                      <a:pt x="2" y="126"/>
                    </a:lnTo>
                    <a:lnTo>
                      <a:pt x="2" y="126"/>
                    </a:lnTo>
                    <a:lnTo>
                      <a:pt x="2" y="126"/>
                    </a:lnTo>
                    <a:close/>
                    <a:moveTo>
                      <a:pt x="140" y="134"/>
                    </a:moveTo>
                    <a:lnTo>
                      <a:pt x="142" y="138"/>
                    </a:lnTo>
                    <a:lnTo>
                      <a:pt x="144" y="138"/>
                    </a:lnTo>
                    <a:lnTo>
                      <a:pt x="144" y="136"/>
                    </a:lnTo>
                    <a:lnTo>
                      <a:pt x="140" y="134"/>
                    </a:lnTo>
                    <a:lnTo>
                      <a:pt x="140" y="134"/>
                    </a:lnTo>
                    <a:lnTo>
                      <a:pt x="140" y="134"/>
                    </a:lnTo>
                    <a:close/>
                    <a:moveTo>
                      <a:pt x="196" y="52"/>
                    </a:moveTo>
                    <a:lnTo>
                      <a:pt x="196" y="52"/>
                    </a:lnTo>
                    <a:lnTo>
                      <a:pt x="200" y="72"/>
                    </a:lnTo>
                    <a:lnTo>
                      <a:pt x="208" y="88"/>
                    </a:lnTo>
                    <a:lnTo>
                      <a:pt x="214" y="88"/>
                    </a:lnTo>
                    <a:lnTo>
                      <a:pt x="216" y="84"/>
                    </a:lnTo>
                    <a:lnTo>
                      <a:pt x="218" y="82"/>
                    </a:lnTo>
                    <a:lnTo>
                      <a:pt x="218" y="76"/>
                    </a:lnTo>
                    <a:lnTo>
                      <a:pt x="196" y="52"/>
                    </a:lnTo>
                    <a:lnTo>
                      <a:pt x="196" y="52"/>
                    </a:lnTo>
                    <a:lnTo>
                      <a:pt x="196" y="52"/>
                    </a:lnTo>
                    <a:close/>
                    <a:moveTo>
                      <a:pt x="160" y="38"/>
                    </a:moveTo>
                    <a:lnTo>
                      <a:pt x="160" y="38"/>
                    </a:lnTo>
                    <a:lnTo>
                      <a:pt x="160" y="40"/>
                    </a:lnTo>
                    <a:lnTo>
                      <a:pt x="154" y="40"/>
                    </a:lnTo>
                    <a:lnTo>
                      <a:pt x="158" y="44"/>
                    </a:lnTo>
                    <a:lnTo>
                      <a:pt x="158" y="48"/>
                    </a:lnTo>
                    <a:lnTo>
                      <a:pt x="154" y="48"/>
                    </a:lnTo>
                    <a:lnTo>
                      <a:pt x="152" y="56"/>
                    </a:lnTo>
                    <a:lnTo>
                      <a:pt x="150" y="56"/>
                    </a:lnTo>
                    <a:lnTo>
                      <a:pt x="150" y="58"/>
                    </a:lnTo>
                    <a:lnTo>
                      <a:pt x="144" y="58"/>
                    </a:lnTo>
                    <a:lnTo>
                      <a:pt x="138" y="58"/>
                    </a:lnTo>
                    <a:lnTo>
                      <a:pt x="138" y="56"/>
                    </a:lnTo>
                    <a:lnTo>
                      <a:pt x="134" y="58"/>
                    </a:lnTo>
                    <a:lnTo>
                      <a:pt x="134" y="62"/>
                    </a:lnTo>
                    <a:lnTo>
                      <a:pt x="114" y="62"/>
                    </a:lnTo>
                    <a:lnTo>
                      <a:pt x="116" y="66"/>
                    </a:lnTo>
                    <a:lnTo>
                      <a:pt x="122" y="72"/>
                    </a:lnTo>
                    <a:lnTo>
                      <a:pt x="124" y="74"/>
                    </a:lnTo>
                    <a:lnTo>
                      <a:pt x="132" y="74"/>
                    </a:lnTo>
                    <a:lnTo>
                      <a:pt x="142" y="72"/>
                    </a:lnTo>
                    <a:lnTo>
                      <a:pt x="150" y="70"/>
                    </a:lnTo>
                    <a:lnTo>
                      <a:pt x="154" y="64"/>
                    </a:lnTo>
                    <a:lnTo>
                      <a:pt x="158" y="62"/>
                    </a:lnTo>
                    <a:lnTo>
                      <a:pt x="158" y="56"/>
                    </a:lnTo>
                    <a:lnTo>
                      <a:pt x="166" y="56"/>
                    </a:lnTo>
                    <a:lnTo>
                      <a:pt x="166" y="52"/>
                    </a:lnTo>
                    <a:lnTo>
                      <a:pt x="168" y="40"/>
                    </a:lnTo>
                    <a:lnTo>
                      <a:pt x="160" y="38"/>
                    </a:lnTo>
                    <a:lnTo>
                      <a:pt x="160" y="38"/>
                    </a:lnTo>
                    <a:lnTo>
                      <a:pt x="160" y="38"/>
                    </a:lnTo>
                    <a:close/>
                    <a:moveTo>
                      <a:pt x="162" y="22"/>
                    </a:moveTo>
                    <a:lnTo>
                      <a:pt x="162" y="22"/>
                    </a:lnTo>
                    <a:lnTo>
                      <a:pt x="168" y="32"/>
                    </a:lnTo>
                    <a:lnTo>
                      <a:pt x="170" y="46"/>
                    </a:lnTo>
                    <a:lnTo>
                      <a:pt x="172" y="44"/>
                    </a:lnTo>
                    <a:lnTo>
                      <a:pt x="176" y="40"/>
                    </a:lnTo>
                    <a:lnTo>
                      <a:pt x="172" y="38"/>
                    </a:lnTo>
                    <a:lnTo>
                      <a:pt x="176" y="40"/>
                    </a:lnTo>
                    <a:lnTo>
                      <a:pt x="176" y="38"/>
                    </a:lnTo>
                    <a:lnTo>
                      <a:pt x="176" y="36"/>
                    </a:lnTo>
                    <a:lnTo>
                      <a:pt x="162" y="22"/>
                    </a:lnTo>
                    <a:lnTo>
                      <a:pt x="162" y="22"/>
                    </a:lnTo>
                    <a:lnTo>
                      <a:pt x="162" y="22"/>
                    </a:lnTo>
                    <a:close/>
                    <a:moveTo>
                      <a:pt x="144" y="12"/>
                    </a:moveTo>
                    <a:lnTo>
                      <a:pt x="144" y="18"/>
                    </a:lnTo>
                    <a:lnTo>
                      <a:pt x="154" y="22"/>
                    </a:lnTo>
                    <a:lnTo>
                      <a:pt x="160" y="26"/>
                    </a:lnTo>
                    <a:lnTo>
                      <a:pt x="160" y="22"/>
                    </a:lnTo>
                    <a:lnTo>
                      <a:pt x="160" y="20"/>
                    </a:lnTo>
                    <a:lnTo>
                      <a:pt x="144" y="12"/>
                    </a:lnTo>
                    <a:lnTo>
                      <a:pt x="144" y="12"/>
                    </a:lnTo>
                    <a:lnTo>
                      <a:pt x="144" y="12"/>
                    </a:lnTo>
                    <a:close/>
                    <a:moveTo>
                      <a:pt x="134" y="8"/>
                    </a:moveTo>
                    <a:lnTo>
                      <a:pt x="134" y="8"/>
                    </a:lnTo>
                    <a:lnTo>
                      <a:pt x="138" y="14"/>
                    </a:lnTo>
                    <a:lnTo>
                      <a:pt x="140" y="14"/>
                    </a:lnTo>
                    <a:lnTo>
                      <a:pt x="140" y="12"/>
                    </a:lnTo>
                    <a:lnTo>
                      <a:pt x="142" y="10"/>
                    </a:lnTo>
                    <a:lnTo>
                      <a:pt x="140" y="10"/>
                    </a:lnTo>
                    <a:lnTo>
                      <a:pt x="134" y="8"/>
                    </a:lnTo>
                    <a:lnTo>
                      <a:pt x="134" y="8"/>
                    </a:lnTo>
                    <a:lnTo>
                      <a:pt x="134" y="8"/>
                    </a:lnTo>
                    <a:close/>
                    <a:moveTo>
                      <a:pt x="84" y="0"/>
                    </a:moveTo>
                    <a:lnTo>
                      <a:pt x="84" y="2"/>
                    </a:lnTo>
                    <a:lnTo>
                      <a:pt x="92" y="2"/>
                    </a:lnTo>
                    <a:lnTo>
                      <a:pt x="94" y="2"/>
                    </a:lnTo>
                    <a:lnTo>
                      <a:pt x="88" y="2"/>
                    </a:lnTo>
                    <a:lnTo>
                      <a:pt x="84" y="0"/>
                    </a:lnTo>
                    <a:lnTo>
                      <a:pt x="84" y="0"/>
                    </a:lnTo>
                    <a:lnTo>
                      <a:pt x="8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7" name="Freeform 1585"/>
              <p:cNvSpPr/>
              <p:nvPr/>
            </p:nvSpPr>
            <p:spPr bwMode="auto">
              <a:xfrm>
                <a:off x="2076450" y="3368675"/>
                <a:ext cx="352425" cy="396875"/>
              </a:xfrm>
              <a:custGeom>
                <a:avLst/>
                <a:gdLst>
                  <a:gd name="T0" fmla="*/ 104 w 222"/>
                  <a:gd name="T1" fmla="*/ 244 h 250"/>
                  <a:gd name="T2" fmla="*/ 114 w 222"/>
                  <a:gd name="T3" fmla="*/ 234 h 250"/>
                  <a:gd name="T4" fmla="*/ 122 w 222"/>
                  <a:gd name="T5" fmla="*/ 222 h 250"/>
                  <a:gd name="T6" fmla="*/ 114 w 222"/>
                  <a:gd name="T7" fmla="*/ 210 h 250"/>
                  <a:gd name="T8" fmla="*/ 112 w 222"/>
                  <a:gd name="T9" fmla="*/ 192 h 250"/>
                  <a:gd name="T10" fmla="*/ 122 w 222"/>
                  <a:gd name="T11" fmla="*/ 182 h 250"/>
                  <a:gd name="T12" fmla="*/ 130 w 222"/>
                  <a:gd name="T13" fmla="*/ 182 h 250"/>
                  <a:gd name="T14" fmla="*/ 144 w 222"/>
                  <a:gd name="T15" fmla="*/ 170 h 250"/>
                  <a:gd name="T16" fmla="*/ 150 w 222"/>
                  <a:gd name="T17" fmla="*/ 154 h 250"/>
                  <a:gd name="T18" fmla="*/ 164 w 222"/>
                  <a:gd name="T19" fmla="*/ 146 h 250"/>
                  <a:gd name="T20" fmla="*/ 174 w 222"/>
                  <a:gd name="T21" fmla="*/ 134 h 250"/>
                  <a:gd name="T22" fmla="*/ 176 w 222"/>
                  <a:gd name="T23" fmla="*/ 116 h 250"/>
                  <a:gd name="T24" fmla="*/ 184 w 222"/>
                  <a:gd name="T25" fmla="*/ 102 h 250"/>
                  <a:gd name="T26" fmla="*/ 178 w 222"/>
                  <a:gd name="T27" fmla="*/ 90 h 250"/>
                  <a:gd name="T28" fmla="*/ 172 w 222"/>
                  <a:gd name="T29" fmla="*/ 82 h 250"/>
                  <a:gd name="T30" fmla="*/ 164 w 222"/>
                  <a:gd name="T31" fmla="*/ 64 h 250"/>
                  <a:gd name="T32" fmla="*/ 172 w 222"/>
                  <a:gd name="T33" fmla="*/ 54 h 250"/>
                  <a:gd name="T34" fmla="*/ 182 w 222"/>
                  <a:gd name="T35" fmla="*/ 54 h 250"/>
                  <a:gd name="T36" fmla="*/ 186 w 222"/>
                  <a:gd name="T37" fmla="*/ 48 h 250"/>
                  <a:gd name="T38" fmla="*/ 202 w 222"/>
                  <a:gd name="T39" fmla="*/ 44 h 250"/>
                  <a:gd name="T40" fmla="*/ 212 w 222"/>
                  <a:gd name="T41" fmla="*/ 34 h 250"/>
                  <a:gd name="T42" fmla="*/ 222 w 222"/>
                  <a:gd name="T43" fmla="*/ 20 h 250"/>
                  <a:gd name="T44" fmla="*/ 212 w 222"/>
                  <a:gd name="T45" fmla="*/ 10 h 250"/>
                  <a:gd name="T46" fmla="*/ 186 w 222"/>
                  <a:gd name="T47" fmla="*/ 0 h 250"/>
                  <a:gd name="T48" fmla="*/ 176 w 222"/>
                  <a:gd name="T49" fmla="*/ 2 h 250"/>
                  <a:gd name="T50" fmla="*/ 158 w 222"/>
                  <a:gd name="T51" fmla="*/ 8 h 250"/>
                  <a:gd name="T52" fmla="*/ 132 w 222"/>
                  <a:gd name="T53" fmla="*/ 18 h 250"/>
                  <a:gd name="T54" fmla="*/ 128 w 222"/>
                  <a:gd name="T55" fmla="*/ 30 h 250"/>
                  <a:gd name="T56" fmla="*/ 130 w 222"/>
                  <a:gd name="T57" fmla="*/ 46 h 250"/>
                  <a:gd name="T58" fmla="*/ 114 w 222"/>
                  <a:gd name="T59" fmla="*/ 46 h 250"/>
                  <a:gd name="T60" fmla="*/ 118 w 222"/>
                  <a:gd name="T61" fmla="*/ 56 h 250"/>
                  <a:gd name="T62" fmla="*/ 112 w 222"/>
                  <a:gd name="T63" fmla="*/ 70 h 250"/>
                  <a:gd name="T64" fmla="*/ 110 w 222"/>
                  <a:gd name="T65" fmla="*/ 82 h 250"/>
                  <a:gd name="T66" fmla="*/ 100 w 222"/>
                  <a:gd name="T67" fmla="*/ 82 h 250"/>
                  <a:gd name="T68" fmla="*/ 92 w 222"/>
                  <a:gd name="T69" fmla="*/ 82 h 250"/>
                  <a:gd name="T70" fmla="*/ 90 w 222"/>
                  <a:gd name="T71" fmla="*/ 92 h 250"/>
                  <a:gd name="T72" fmla="*/ 84 w 222"/>
                  <a:gd name="T73" fmla="*/ 100 h 250"/>
                  <a:gd name="T74" fmla="*/ 68 w 222"/>
                  <a:gd name="T75" fmla="*/ 110 h 250"/>
                  <a:gd name="T76" fmla="*/ 62 w 222"/>
                  <a:gd name="T77" fmla="*/ 120 h 250"/>
                  <a:gd name="T78" fmla="*/ 50 w 222"/>
                  <a:gd name="T79" fmla="*/ 128 h 250"/>
                  <a:gd name="T80" fmla="*/ 44 w 222"/>
                  <a:gd name="T81" fmla="*/ 134 h 250"/>
                  <a:gd name="T82" fmla="*/ 22 w 222"/>
                  <a:gd name="T83" fmla="*/ 134 h 250"/>
                  <a:gd name="T84" fmla="*/ 2 w 222"/>
                  <a:gd name="T85" fmla="*/ 126 h 250"/>
                  <a:gd name="T86" fmla="*/ 8 w 222"/>
                  <a:gd name="T87" fmla="*/ 146 h 250"/>
                  <a:gd name="T88" fmla="*/ 16 w 222"/>
                  <a:gd name="T89" fmla="*/ 160 h 250"/>
                  <a:gd name="T90" fmla="*/ 26 w 222"/>
                  <a:gd name="T91" fmla="*/ 170 h 250"/>
                  <a:gd name="T92" fmla="*/ 32 w 222"/>
                  <a:gd name="T93" fmla="*/ 180 h 250"/>
                  <a:gd name="T94" fmla="*/ 28 w 222"/>
                  <a:gd name="T95" fmla="*/ 190 h 250"/>
                  <a:gd name="T96" fmla="*/ 10 w 222"/>
                  <a:gd name="T97" fmla="*/ 196 h 250"/>
                  <a:gd name="T98" fmla="*/ 0 w 222"/>
                  <a:gd name="T99" fmla="*/ 224 h 250"/>
                  <a:gd name="T100" fmla="*/ 32 w 222"/>
                  <a:gd name="T101" fmla="*/ 218 h 250"/>
                  <a:gd name="T102" fmla="*/ 62 w 222"/>
                  <a:gd name="T103" fmla="*/ 216 h 250"/>
                  <a:gd name="T104" fmla="*/ 76 w 222"/>
                  <a:gd name="T105" fmla="*/ 226 h 250"/>
                  <a:gd name="T106" fmla="*/ 74 w 222"/>
                  <a:gd name="T107" fmla="*/ 228 h 250"/>
                  <a:gd name="T108" fmla="*/ 74 w 222"/>
                  <a:gd name="T109" fmla="*/ 234 h 250"/>
                  <a:gd name="T110" fmla="*/ 82 w 222"/>
                  <a:gd name="T111" fmla="*/ 234 h 250"/>
                  <a:gd name="T112" fmla="*/ 86 w 222"/>
                  <a:gd name="T113" fmla="*/ 242 h 250"/>
                  <a:gd name="T114" fmla="*/ 90 w 222"/>
                  <a:gd name="T115" fmla="*/ 246 h 250"/>
                  <a:gd name="T116" fmla="*/ 100 w 22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50">
                    <a:moveTo>
                      <a:pt x="100" y="250"/>
                    </a:moveTo>
                    <a:lnTo>
                      <a:pt x="104" y="244"/>
                    </a:lnTo>
                    <a:lnTo>
                      <a:pt x="108" y="236"/>
                    </a:lnTo>
                    <a:lnTo>
                      <a:pt x="114" y="234"/>
                    </a:lnTo>
                    <a:lnTo>
                      <a:pt x="126" y="232"/>
                    </a:lnTo>
                    <a:lnTo>
                      <a:pt x="122" y="222"/>
                    </a:lnTo>
                    <a:lnTo>
                      <a:pt x="114" y="214"/>
                    </a:lnTo>
                    <a:lnTo>
                      <a:pt x="114" y="210"/>
                    </a:lnTo>
                    <a:lnTo>
                      <a:pt x="120" y="204"/>
                    </a:lnTo>
                    <a:lnTo>
                      <a:pt x="112" y="192"/>
                    </a:lnTo>
                    <a:lnTo>
                      <a:pt x="118" y="188"/>
                    </a:lnTo>
                    <a:lnTo>
                      <a:pt x="122" y="182"/>
                    </a:lnTo>
                    <a:lnTo>
                      <a:pt x="126" y="178"/>
                    </a:lnTo>
                    <a:lnTo>
                      <a:pt x="130" y="182"/>
                    </a:lnTo>
                    <a:lnTo>
                      <a:pt x="136" y="174"/>
                    </a:lnTo>
                    <a:lnTo>
                      <a:pt x="144" y="170"/>
                    </a:lnTo>
                    <a:lnTo>
                      <a:pt x="146" y="162"/>
                    </a:lnTo>
                    <a:lnTo>
                      <a:pt x="150" y="154"/>
                    </a:lnTo>
                    <a:lnTo>
                      <a:pt x="158" y="152"/>
                    </a:lnTo>
                    <a:lnTo>
                      <a:pt x="164" y="146"/>
                    </a:lnTo>
                    <a:lnTo>
                      <a:pt x="166" y="138"/>
                    </a:lnTo>
                    <a:lnTo>
                      <a:pt x="174" y="134"/>
                    </a:lnTo>
                    <a:lnTo>
                      <a:pt x="174" y="126"/>
                    </a:lnTo>
                    <a:lnTo>
                      <a:pt x="176" y="116"/>
                    </a:lnTo>
                    <a:lnTo>
                      <a:pt x="182" y="110"/>
                    </a:lnTo>
                    <a:lnTo>
                      <a:pt x="184" y="102"/>
                    </a:lnTo>
                    <a:lnTo>
                      <a:pt x="184" y="98"/>
                    </a:lnTo>
                    <a:lnTo>
                      <a:pt x="178" y="90"/>
                    </a:lnTo>
                    <a:lnTo>
                      <a:pt x="174" y="84"/>
                    </a:lnTo>
                    <a:lnTo>
                      <a:pt x="172" y="82"/>
                    </a:lnTo>
                    <a:lnTo>
                      <a:pt x="168" y="70"/>
                    </a:lnTo>
                    <a:lnTo>
                      <a:pt x="164" y="64"/>
                    </a:lnTo>
                    <a:lnTo>
                      <a:pt x="164" y="58"/>
                    </a:lnTo>
                    <a:lnTo>
                      <a:pt x="172" y="54"/>
                    </a:lnTo>
                    <a:lnTo>
                      <a:pt x="176" y="54"/>
                    </a:lnTo>
                    <a:lnTo>
                      <a:pt x="182" y="54"/>
                    </a:lnTo>
                    <a:lnTo>
                      <a:pt x="184" y="52"/>
                    </a:lnTo>
                    <a:lnTo>
                      <a:pt x="186" y="48"/>
                    </a:lnTo>
                    <a:lnTo>
                      <a:pt x="192" y="46"/>
                    </a:lnTo>
                    <a:lnTo>
                      <a:pt x="202" y="44"/>
                    </a:lnTo>
                    <a:lnTo>
                      <a:pt x="210" y="38"/>
                    </a:lnTo>
                    <a:lnTo>
                      <a:pt x="212" y="34"/>
                    </a:lnTo>
                    <a:lnTo>
                      <a:pt x="218" y="28"/>
                    </a:lnTo>
                    <a:lnTo>
                      <a:pt x="222" y="20"/>
                    </a:lnTo>
                    <a:lnTo>
                      <a:pt x="214" y="16"/>
                    </a:lnTo>
                    <a:lnTo>
                      <a:pt x="212" y="10"/>
                    </a:lnTo>
                    <a:lnTo>
                      <a:pt x="196" y="0"/>
                    </a:lnTo>
                    <a:lnTo>
                      <a:pt x="186" y="0"/>
                    </a:lnTo>
                    <a:lnTo>
                      <a:pt x="182" y="2"/>
                    </a:lnTo>
                    <a:lnTo>
                      <a:pt x="176" y="2"/>
                    </a:lnTo>
                    <a:lnTo>
                      <a:pt x="168" y="2"/>
                    </a:lnTo>
                    <a:lnTo>
                      <a:pt x="158" y="8"/>
                    </a:lnTo>
                    <a:lnTo>
                      <a:pt x="150" y="8"/>
                    </a:lnTo>
                    <a:lnTo>
                      <a:pt x="132" y="18"/>
                    </a:lnTo>
                    <a:lnTo>
                      <a:pt x="132" y="28"/>
                    </a:lnTo>
                    <a:lnTo>
                      <a:pt x="128" y="30"/>
                    </a:lnTo>
                    <a:lnTo>
                      <a:pt x="132" y="36"/>
                    </a:lnTo>
                    <a:lnTo>
                      <a:pt x="130" y="46"/>
                    </a:lnTo>
                    <a:lnTo>
                      <a:pt x="122" y="46"/>
                    </a:lnTo>
                    <a:lnTo>
                      <a:pt x="114" y="46"/>
                    </a:lnTo>
                    <a:lnTo>
                      <a:pt x="112" y="52"/>
                    </a:lnTo>
                    <a:lnTo>
                      <a:pt x="118" y="56"/>
                    </a:lnTo>
                    <a:lnTo>
                      <a:pt x="118" y="64"/>
                    </a:lnTo>
                    <a:lnTo>
                      <a:pt x="112" y="70"/>
                    </a:lnTo>
                    <a:lnTo>
                      <a:pt x="112" y="76"/>
                    </a:lnTo>
                    <a:lnTo>
                      <a:pt x="110" y="82"/>
                    </a:lnTo>
                    <a:lnTo>
                      <a:pt x="104" y="84"/>
                    </a:lnTo>
                    <a:lnTo>
                      <a:pt x="100" y="82"/>
                    </a:lnTo>
                    <a:lnTo>
                      <a:pt x="94" y="76"/>
                    </a:lnTo>
                    <a:lnTo>
                      <a:pt x="92" y="82"/>
                    </a:lnTo>
                    <a:lnTo>
                      <a:pt x="84" y="88"/>
                    </a:lnTo>
                    <a:lnTo>
                      <a:pt x="90" y="92"/>
                    </a:lnTo>
                    <a:lnTo>
                      <a:pt x="86" y="98"/>
                    </a:lnTo>
                    <a:lnTo>
                      <a:pt x="84" y="100"/>
                    </a:lnTo>
                    <a:lnTo>
                      <a:pt x="80" y="98"/>
                    </a:lnTo>
                    <a:lnTo>
                      <a:pt x="68" y="110"/>
                    </a:lnTo>
                    <a:lnTo>
                      <a:pt x="64" y="116"/>
                    </a:lnTo>
                    <a:lnTo>
                      <a:pt x="62" y="120"/>
                    </a:lnTo>
                    <a:lnTo>
                      <a:pt x="58" y="128"/>
                    </a:lnTo>
                    <a:lnTo>
                      <a:pt x="50" y="128"/>
                    </a:lnTo>
                    <a:lnTo>
                      <a:pt x="50" y="136"/>
                    </a:lnTo>
                    <a:lnTo>
                      <a:pt x="44" y="134"/>
                    </a:lnTo>
                    <a:lnTo>
                      <a:pt x="28" y="134"/>
                    </a:lnTo>
                    <a:lnTo>
                      <a:pt x="22" y="134"/>
                    </a:lnTo>
                    <a:lnTo>
                      <a:pt x="18" y="136"/>
                    </a:lnTo>
                    <a:lnTo>
                      <a:pt x="2" y="126"/>
                    </a:lnTo>
                    <a:lnTo>
                      <a:pt x="10" y="142"/>
                    </a:lnTo>
                    <a:lnTo>
                      <a:pt x="8" y="146"/>
                    </a:lnTo>
                    <a:lnTo>
                      <a:pt x="10" y="152"/>
                    </a:lnTo>
                    <a:lnTo>
                      <a:pt x="16" y="160"/>
                    </a:lnTo>
                    <a:lnTo>
                      <a:pt x="22" y="162"/>
                    </a:lnTo>
                    <a:lnTo>
                      <a:pt x="26" y="170"/>
                    </a:lnTo>
                    <a:lnTo>
                      <a:pt x="28" y="178"/>
                    </a:lnTo>
                    <a:lnTo>
                      <a:pt x="32" y="180"/>
                    </a:lnTo>
                    <a:lnTo>
                      <a:pt x="32" y="188"/>
                    </a:lnTo>
                    <a:lnTo>
                      <a:pt x="28" y="190"/>
                    </a:lnTo>
                    <a:lnTo>
                      <a:pt x="18" y="192"/>
                    </a:lnTo>
                    <a:lnTo>
                      <a:pt x="10" y="196"/>
                    </a:lnTo>
                    <a:lnTo>
                      <a:pt x="2" y="208"/>
                    </a:lnTo>
                    <a:lnTo>
                      <a:pt x="0" y="224"/>
                    </a:lnTo>
                    <a:lnTo>
                      <a:pt x="12" y="224"/>
                    </a:lnTo>
                    <a:lnTo>
                      <a:pt x="32" y="218"/>
                    </a:lnTo>
                    <a:lnTo>
                      <a:pt x="54" y="216"/>
                    </a:lnTo>
                    <a:lnTo>
                      <a:pt x="62" y="216"/>
                    </a:lnTo>
                    <a:lnTo>
                      <a:pt x="68" y="218"/>
                    </a:lnTo>
                    <a:lnTo>
                      <a:pt x="76" y="226"/>
                    </a:lnTo>
                    <a:lnTo>
                      <a:pt x="76" y="228"/>
                    </a:lnTo>
                    <a:lnTo>
                      <a:pt x="74" y="228"/>
                    </a:lnTo>
                    <a:lnTo>
                      <a:pt x="72" y="232"/>
                    </a:lnTo>
                    <a:lnTo>
                      <a:pt x="74" y="234"/>
                    </a:lnTo>
                    <a:lnTo>
                      <a:pt x="76" y="234"/>
                    </a:lnTo>
                    <a:lnTo>
                      <a:pt x="82" y="234"/>
                    </a:lnTo>
                    <a:lnTo>
                      <a:pt x="86" y="236"/>
                    </a:lnTo>
                    <a:lnTo>
                      <a:pt x="86" y="242"/>
                    </a:lnTo>
                    <a:lnTo>
                      <a:pt x="86" y="246"/>
                    </a:lnTo>
                    <a:lnTo>
                      <a:pt x="90" y="246"/>
                    </a:lnTo>
                    <a:lnTo>
                      <a:pt x="100" y="250"/>
                    </a:lnTo>
                    <a:lnTo>
                      <a:pt x="100" y="250"/>
                    </a:lnTo>
                    <a:lnTo>
                      <a:pt x="100" y="25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8" name="Freeform 1586"/>
              <p:cNvSpPr>
                <a:spLocks noEditPoints="1"/>
              </p:cNvSpPr>
              <p:nvPr/>
            </p:nvSpPr>
            <p:spPr bwMode="auto">
              <a:xfrm>
                <a:off x="1857375" y="3695700"/>
                <a:ext cx="174625" cy="269875"/>
              </a:xfrm>
              <a:custGeom>
                <a:avLst/>
                <a:gdLst>
                  <a:gd name="T0" fmla="*/ 56 w 110"/>
                  <a:gd name="T1" fmla="*/ 10 h 170"/>
                  <a:gd name="T2" fmla="*/ 54 w 110"/>
                  <a:gd name="T3" fmla="*/ 4 h 170"/>
                  <a:gd name="T4" fmla="*/ 64 w 110"/>
                  <a:gd name="T5" fmla="*/ 14 h 170"/>
                  <a:gd name="T6" fmla="*/ 64 w 110"/>
                  <a:gd name="T7" fmla="*/ 14 h 170"/>
                  <a:gd name="T8" fmla="*/ 20 w 110"/>
                  <a:gd name="T9" fmla="*/ 170 h 170"/>
                  <a:gd name="T10" fmla="*/ 34 w 110"/>
                  <a:gd name="T11" fmla="*/ 162 h 170"/>
                  <a:gd name="T12" fmla="*/ 38 w 110"/>
                  <a:gd name="T13" fmla="*/ 164 h 170"/>
                  <a:gd name="T14" fmla="*/ 44 w 110"/>
                  <a:gd name="T15" fmla="*/ 160 h 170"/>
                  <a:gd name="T16" fmla="*/ 46 w 110"/>
                  <a:gd name="T17" fmla="*/ 152 h 170"/>
                  <a:gd name="T18" fmla="*/ 54 w 110"/>
                  <a:gd name="T19" fmla="*/ 150 h 170"/>
                  <a:gd name="T20" fmla="*/ 68 w 110"/>
                  <a:gd name="T21" fmla="*/ 142 h 170"/>
                  <a:gd name="T22" fmla="*/ 86 w 110"/>
                  <a:gd name="T23" fmla="*/ 132 h 170"/>
                  <a:gd name="T24" fmla="*/ 86 w 110"/>
                  <a:gd name="T25" fmla="*/ 120 h 170"/>
                  <a:gd name="T26" fmla="*/ 92 w 110"/>
                  <a:gd name="T27" fmla="*/ 106 h 170"/>
                  <a:gd name="T28" fmla="*/ 98 w 110"/>
                  <a:gd name="T29" fmla="*/ 88 h 170"/>
                  <a:gd name="T30" fmla="*/ 110 w 110"/>
                  <a:gd name="T31" fmla="*/ 70 h 170"/>
                  <a:gd name="T32" fmla="*/ 108 w 110"/>
                  <a:gd name="T33" fmla="*/ 60 h 170"/>
                  <a:gd name="T34" fmla="*/ 104 w 110"/>
                  <a:gd name="T35" fmla="*/ 52 h 170"/>
                  <a:gd name="T36" fmla="*/ 96 w 110"/>
                  <a:gd name="T37" fmla="*/ 40 h 170"/>
                  <a:gd name="T38" fmla="*/ 80 w 110"/>
                  <a:gd name="T39" fmla="*/ 34 h 170"/>
                  <a:gd name="T40" fmla="*/ 64 w 110"/>
                  <a:gd name="T41" fmla="*/ 18 h 170"/>
                  <a:gd name="T42" fmla="*/ 60 w 110"/>
                  <a:gd name="T43" fmla="*/ 20 h 170"/>
                  <a:gd name="T44" fmla="*/ 56 w 110"/>
                  <a:gd name="T45" fmla="*/ 20 h 170"/>
                  <a:gd name="T46" fmla="*/ 54 w 110"/>
                  <a:gd name="T47" fmla="*/ 24 h 170"/>
                  <a:gd name="T48" fmla="*/ 52 w 110"/>
                  <a:gd name="T49" fmla="*/ 30 h 170"/>
                  <a:gd name="T50" fmla="*/ 52 w 110"/>
                  <a:gd name="T51" fmla="*/ 32 h 170"/>
                  <a:gd name="T52" fmla="*/ 52 w 110"/>
                  <a:gd name="T53" fmla="*/ 46 h 170"/>
                  <a:gd name="T54" fmla="*/ 46 w 110"/>
                  <a:gd name="T55" fmla="*/ 56 h 170"/>
                  <a:gd name="T56" fmla="*/ 54 w 110"/>
                  <a:gd name="T57" fmla="*/ 88 h 170"/>
                  <a:gd name="T58" fmla="*/ 46 w 110"/>
                  <a:gd name="T59" fmla="*/ 112 h 170"/>
                  <a:gd name="T60" fmla="*/ 0 w 110"/>
                  <a:gd name="T61" fmla="*/ 134 h 170"/>
                  <a:gd name="T62" fmla="*/ 20 w 110"/>
                  <a:gd name="T63" fmla="*/ 170 h 170"/>
                  <a:gd name="T64" fmla="*/ 20 w 110"/>
                  <a:gd name="T6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70">
                    <a:moveTo>
                      <a:pt x="64" y="14"/>
                    </a:moveTo>
                    <a:lnTo>
                      <a:pt x="56" y="10"/>
                    </a:lnTo>
                    <a:lnTo>
                      <a:pt x="60" y="4"/>
                    </a:lnTo>
                    <a:lnTo>
                      <a:pt x="54" y="4"/>
                    </a:lnTo>
                    <a:lnTo>
                      <a:pt x="60" y="0"/>
                    </a:lnTo>
                    <a:lnTo>
                      <a:pt x="64" y="14"/>
                    </a:lnTo>
                    <a:lnTo>
                      <a:pt x="64" y="14"/>
                    </a:lnTo>
                    <a:lnTo>
                      <a:pt x="64" y="14"/>
                    </a:lnTo>
                    <a:close/>
                    <a:moveTo>
                      <a:pt x="20" y="170"/>
                    </a:moveTo>
                    <a:lnTo>
                      <a:pt x="20" y="170"/>
                    </a:lnTo>
                    <a:lnTo>
                      <a:pt x="26" y="170"/>
                    </a:lnTo>
                    <a:lnTo>
                      <a:pt x="34" y="162"/>
                    </a:lnTo>
                    <a:lnTo>
                      <a:pt x="36" y="162"/>
                    </a:lnTo>
                    <a:lnTo>
                      <a:pt x="38" y="164"/>
                    </a:lnTo>
                    <a:lnTo>
                      <a:pt x="42" y="162"/>
                    </a:lnTo>
                    <a:lnTo>
                      <a:pt x="44" y="160"/>
                    </a:lnTo>
                    <a:lnTo>
                      <a:pt x="44" y="154"/>
                    </a:lnTo>
                    <a:lnTo>
                      <a:pt x="46" y="152"/>
                    </a:lnTo>
                    <a:lnTo>
                      <a:pt x="50" y="150"/>
                    </a:lnTo>
                    <a:lnTo>
                      <a:pt x="54" y="150"/>
                    </a:lnTo>
                    <a:lnTo>
                      <a:pt x="62" y="150"/>
                    </a:lnTo>
                    <a:lnTo>
                      <a:pt x="68" y="142"/>
                    </a:lnTo>
                    <a:lnTo>
                      <a:pt x="70" y="136"/>
                    </a:lnTo>
                    <a:lnTo>
                      <a:pt x="86" y="132"/>
                    </a:lnTo>
                    <a:lnTo>
                      <a:pt x="82" y="126"/>
                    </a:lnTo>
                    <a:lnTo>
                      <a:pt x="86" y="120"/>
                    </a:lnTo>
                    <a:lnTo>
                      <a:pt x="88" y="106"/>
                    </a:lnTo>
                    <a:lnTo>
                      <a:pt x="92" y="106"/>
                    </a:lnTo>
                    <a:lnTo>
                      <a:pt x="96" y="98"/>
                    </a:lnTo>
                    <a:lnTo>
                      <a:pt x="98" y="88"/>
                    </a:lnTo>
                    <a:lnTo>
                      <a:pt x="108" y="78"/>
                    </a:lnTo>
                    <a:lnTo>
                      <a:pt x="110" y="70"/>
                    </a:lnTo>
                    <a:lnTo>
                      <a:pt x="110" y="62"/>
                    </a:lnTo>
                    <a:lnTo>
                      <a:pt x="108" y="60"/>
                    </a:lnTo>
                    <a:lnTo>
                      <a:pt x="106" y="60"/>
                    </a:lnTo>
                    <a:lnTo>
                      <a:pt x="104" y="52"/>
                    </a:lnTo>
                    <a:lnTo>
                      <a:pt x="98" y="42"/>
                    </a:lnTo>
                    <a:lnTo>
                      <a:pt x="96" y="40"/>
                    </a:lnTo>
                    <a:lnTo>
                      <a:pt x="90" y="40"/>
                    </a:lnTo>
                    <a:lnTo>
                      <a:pt x="80" y="34"/>
                    </a:lnTo>
                    <a:lnTo>
                      <a:pt x="72" y="28"/>
                    </a:lnTo>
                    <a:lnTo>
                      <a:pt x="64" y="18"/>
                    </a:lnTo>
                    <a:lnTo>
                      <a:pt x="62" y="18"/>
                    </a:lnTo>
                    <a:lnTo>
                      <a:pt x="60" y="20"/>
                    </a:lnTo>
                    <a:lnTo>
                      <a:pt x="60" y="22"/>
                    </a:lnTo>
                    <a:lnTo>
                      <a:pt x="56" y="20"/>
                    </a:lnTo>
                    <a:lnTo>
                      <a:pt x="54" y="20"/>
                    </a:lnTo>
                    <a:lnTo>
                      <a:pt x="54" y="24"/>
                    </a:lnTo>
                    <a:lnTo>
                      <a:pt x="56" y="24"/>
                    </a:lnTo>
                    <a:lnTo>
                      <a:pt x="52" y="30"/>
                    </a:lnTo>
                    <a:lnTo>
                      <a:pt x="50" y="32"/>
                    </a:lnTo>
                    <a:lnTo>
                      <a:pt x="52" y="32"/>
                    </a:lnTo>
                    <a:lnTo>
                      <a:pt x="54" y="38"/>
                    </a:lnTo>
                    <a:lnTo>
                      <a:pt x="52" y="46"/>
                    </a:lnTo>
                    <a:lnTo>
                      <a:pt x="46" y="52"/>
                    </a:lnTo>
                    <a:lnTo>
                      <a:pt x="46" y="56"/>
                    </a:lnTo>
                    <a:lnTo>
                      <a:pt x="56" y="68"/>
                    </a:lnTo>
                    <a:lnTo>
                      <a:pt x="54" y="88"/>
                    </a:lnTo>
                    <a:lnTo>
                      <a:pt x="50" y="104"/>
                    </a:lnTo>
                    <a:lnTo>
                      <a:pt x="46" y="112"/>
                    </a:lnTo>
                    <a:lnTo>
                      <a:pt x="0" y="132"/>
                    </a:lnTo>
                    <a:lnTo>
                      <a:pt x="0" y="134"/>
                    </a:lnTo>
                    <a:lnTo>
                      <a:pt x="14" y="162"/>
                    </a:lnTo>
                    <a:lnTo>
                      <a:pt x="20" y="170"/>
                    </a:lnTo>
                    <a:lnTo>
                      <a:pt x="20" y="170"/>
                    </a:lnTo>
                    <a:lnTo>
                      <a:pt x="20" y="17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9" name="Freeform 1587"/>
              <p:cNvSpPr/>
              <p:nvPr/>
            </p:nvSpPr>
            <p:spPr bwMode="auto">
              <a:xfrm>
                <a:off x="774700" y="2089150"/>
                <a:ext cx="609600" cy="552450"/>
              </a:xfrm>
              <a:custGeom>
                <a:avLst/>
                <a:gdLst>
                  <a:gd name="T0" fmla="*/ 102 w 384"/>
                  <a:gd name="T1" fmla="*/ 312 h 348"/>
                  <a:gd name="T2" fmla="*/ 106 w 384"/>
                  <a:gd name="T3" fmla="*/ 298 h 348"/>
                  <a:gd name="T4" fmla="*/ 112 w 384"/>
                  <a:gd name="T5" fmla="*/ 272 h 348"/>
                  <a:gd name="T6" fmla="*/ 108 w 384"/>
                  <a:gd name="T7" fmla="*/ 246 h 348"/>
                  <a:gd name="T8" fmla="*/ 106 w 384"/>
                  <a:gd name="T9" fmla="*/ 210 h 348"/>
                  <a:gd name="T10" fmla="*/ 122 w 384"/>
                  <a:gd name="T11" fmla="*/ 188 h 348"/>
                  <a:gd name="T12" fmla="*/ 144 w 384"/>
                  <a:gd name="T13" fmla="*/ 184 h 348"/>
                  <a:gd name="T14" fmla="*/ 158 w 384"/>
                  <a:gd name="T15" fmla="*/ 154 h 348"/>
                  <a:gd name="T16" fmla="*/ 174 w 384"/>
                  <a:gd name="T17" fmla="*/ 126 h 348"/>
                  <a:gd name="T18" fmla="*/ 188 w 384"/>
                  <a:gd name="T19" fmla="*/ 98 h 348"/>
                  <a:gd name="T20" fmla="*/ 206 w 384"/>
                  <a:gd name="T21" fmla="*/ 90 h 348"/>
                  <a:gd name="T22" fmla="*/ 226 w 384"/>
                  <a:gd name="T23" fmla="*/ 82 h 348"/>
                  <a:gd name="T24" fmla="*/ 242 w 384"/>
                  <a:gd name="T25" fmla="*/ 60 h 348"/>
                  <a:gd name="T26" fmla="*/ 284 w 384"/>
                  <a:gd name="T27" fmla="*/ 78 h 348"/>
                  <a:gd name="T28" fmla="*/ 306 w 384"/>
                  <a:gd name="T29" fmla="*/ 74 h 348"/>
                  <a:gd name="T30" fmla="*/ 312 w 384"/>
                  <a:gd name="T31" fmla="*/ 52 h 348"/>
                  <a:gd name="T32" fmla="*/ 338 w 384"/>
                  <a:gd name="T33" fmla="*/ 42 h 348"/>
                  <a:gd name="T34" fmla="*/ 366 w 384"/>
                  <a:gd name="T35" fmla="*/ 60 h 348"/>
                  <a:gd name="T36" fmla="*/ 370 w 384"/>
                  <a:gd name="T37" fmla="*/ 48 h 348"/>
                  <a:gd name="T38" fmla="*/ 374 w 384"/>
                  <a:gd name="T39" fmla="*/ 44 h 348"/>
                  <a:gd name="T40" fmla="*/ 370 w 384"/>
                  <a:gd name="T41" fmla="*/ 36 h 348"/>
                  <a:gd name="T42" fmla="*/ 382 w 384"/>
                  <a:gd name="T43" fmla="*/ 26 h 348"/>
                  <a:gd name="T44" fmla="*/ 374 w 384"/>
                  <a:gd name="T45" fmla="*/ 16 h 348"/>
                  <a:gd name="T46" fmla="*/ 360 w 384"/>
                  <a:gd name="T47" fmla="*/ 14 h 348"/>
                  <a:gd name="T48" fmla="*/ 346 w 384"/>
                  <a:gd name="T49" fmla="*/ 10 h 348"/>
                  <a:gd name="T50" fmla="*/ 334 w 384"/>
                  <a:gd name="T51" fmla="*/ 16 h 348"/>
                  <a:gd name="T52" fmla="*/ 324 w 384"/>
                  <a:gd name="T53" fmla="*/ 16 h 348"/>
                  <a:gd name="T54" fmla="*/ 312 w 384"/>
                  <a:gd name="T55" fmla="*/ 20 h 348"/>
                  <a:gd name="T56" fmla="*/ 306 w 384"/>
                  <a:gd name="T57" fmla="*/ 24 h 348"/>
                  <a:gd name="T58" fmla="*/ 298 w 384"/>
                  <a:gd name="T59" fmla="*/ 10 h 348"/>
                  <a:gd name="T60" fmla="*/ 286 w 384"/>
                  <a:gd name="T61" fmla="*/ 18 h 348"/>
                  <a:gd name="T62" fmla="*/ 268 w 384"/>
                  <a:gd name="T63" fmla="*/ 32 h 348"/>
                  <a:gd name="T64" fmla="*/ 250 w 384"/>
                  <a:gd name="T65" fmla="*/ 34 h 348"/>
                  <a:gd name="T66" fmla="*/ 234 w 384"/>
                  <a:gd name="T67" fmla="*/ 32 h 348"/>
                  <a:gd name="T68" fmla="*/ 214 w 384"/>
                  <a:gd name="T69" fmla="*/ 44 h 348"/>
                  <a:gd name="T70" fmla="*/ 212 w 384"/>
                  <a:gd name="T71" fmla="*/ 48 h 348"/>
                  <a:gd name="T72" fmla="*/ 202 w 384"/>
                  <a:gd name="T73" fmla="*/ 56 h 348"/>
                  <a:gd name="T74" fmla="*/ 194 w 384"/>
                  <a:gd name="T75" fmla="*/ 46 h 348"/>
                  <a:gd name="T76" fmla="*/ 184 w 384"/>
                  <a:gd name="T77" fmla="*/ 82 h 348"/>
                  <a:gd name="T78" fmla="*/ 170 w 384"/>
                  <a:gd name="T79" fmla="*/ 102 h 348"/>
                  <a:gd name="T80" fmla="*/ 150 w 384"/>
                  <a:gd name="T81" fmla="*/ 128 h 348"/>
                  <a:gd name="T82" fmla="*/ 138 w 384"/>
                  <a:gd name="T83" fmla="*/ 136 h 348"/>
                  <a:gd name="T84" fmla="*/ 140 w 384"/>
                  <a:gd name="T85" fmla="*/ 152 h 348"/>
                  <a:gd name="T86" fmla="*/ 112 w 384"/>
                  <a:gd name="T87" fmla="*/ 172 h 348"/>
                  <a:gd name="T88" fmla="*/ 86 w 384"/>
                  <a:gd name="T89" fmla="*/ 198 h 348"/>
                  <a:gd name="T90" fmla="*/ 98 w 384"/>
                  <a:gd name="T91" fmla="*/ 196 h 348"/>
                  <a:gd name="T92" fmla="*/ 78 w 384"/>
                  <a:gd name="T93" fmla="*/ 208 h 348"/>
                  <a:gd name="T94" fmla="*/ 58 w 384"/>
                  <a:gd name="T95" fmla="*/ 206 h 348"/>
                  <a:gd name="T96" fmla="*/ 62 w 384"/>
                  <a:gd name="T97" fmla="*/ 216 h 348"/>
                  <a:gd name="T98" fmla="*/ 40 w 384"/>
                  <a:gd name="T99" fmla="*/ 228 h 348"/>
                  <a:gd name="T100" fmla="*/ 32 w 384"/>
                  <a:gd name="T101" fmla="*/ 242 h 348"/>
                  <a:gd name="T102" fmla="*/ 22 w 384"/>
                  <a:gd name="T103" fmla="*/ 256 h 348"/>
                  <a:gd name="T104" fmla="*/ 14 w 384"/>
                  <a:gd name="T105" fmla="*/ 270 h 348"/>
                  <a:gd name="T106" fmla="*/ 8 w 384"/>
                  <a:gd name="T107" fmla="*/ 288 h 348"/>
                  <a:gd name="T108" fmla="*/ 18 w 384"/>
                  <a:gd name="T109" fmla="*/ 294 h 348"/>
                  <a:gd name="T110" fmla="*/ 16 w 384"/>
                  <a:gd name="T111" fmla="*/ 310 h 348"/>
                  <a:gd name="T112" fmla="*/ 22 w 384"/>
                  <a:gd name="T113" fmla="*/ 316 h 348"/>
                  <a:gd name="T114" fmla="*/ 14 w 384"/>
                  <a:gd name="T115" fmla="*/ 338 h 348"/>
                  <a:gd name="T116" fmla="*/ 32 w 384"/>
                  <a:gd name="T117" fmla="*/ 348 h 348"/>
                  <a:gd name="T118" fmla="*/ 72 w 384"/>
                  <a:gd name="T119" fmla="*/ 330 h 348"/>
                  <a:gd name="T120" fmla="*/ 96 w 384"/>
                  <a:gd name="T121" fmla="*/ 32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 h="348">
                    <a:moveTo>
                      <a:pt x="96" y="326"/>
                    </a:moveTo>
                    <a:lnTo>
                      <a:pt x="96" y="326"/>
                    </a:lnTo>
                    <a:lnTo>
                      <a:pt x="102" y="326"/>
                    </a:lnTo>
                    <a:lnTo>
                      <a:pt x="104" y="324"/>
                    </a:lnTo>
                    <a:lnTo>
                      <a:pt x="104" y="318"/>
                    </a:lnTo>
                    <a:lnTo>
                      <a:pt x="102" y="312"/>
                    </a:lnTo>
                    <a:lnTo>
                      <a:pt x="102" y="308"/>
                    </a:lnTo>
                    <a:lnTo>
                      <a:pt x="98" y="306"/>
                    </a:lnTo>
                    <a:lnTo>
                      <a:pt x="102" y="302"/>
                    </a:lnTo>
                    <a:lnTo>
                      <a:pt x="104" y="302"/>
                    </a:lnTo>
                    <a:lnTo>
                      <a:pt x="104" y="300"/>
                    </a:lnTo>
                    <a:lnTo>
                      <a:pt x="106" y="298"/>
                    </a:lnTo>
                    <a:lnTo>
                      <a:pt x="108" y="294"/>
                    </a:lnTo>
                    <a:lnTo>
                      <a:pt x="106" y="290"/>
                    </a:lnTo>
                    <a:lnTo>
                      <a:pt x="104" y="288"/>
                    </a:lnTo>
                    <a:lnTo>
                      <a:pt x="106" y="282"/>
                    </a:lnTo>
                    <a:lnTo>
                      <a:pt x="106" y="272"/>
                    </a:lnTo>
                    <a:lnTo>
                      <a:pt x="112" y="272"/>
                    </a:lnTo>
                    <a:lnTo>
                      <a:pt x="114" y="266"/>
                    </a:lnTo>
                    <a:lnTo>
                      <a:pt x="112" y="262"/>
                    </a:lnTo>
                    <a:lnTo>
                      <a:pt x="112" y="256"/>
                    </a:lnTo>
                    <a:lnTo>
                      <a:pt x="108" y="254"/>
                    </a:lnTo>
                    <a:lnTo>
                      <a:pt x="106" y="252"/>
                    </a:lnTo>
                    <a:lnTo>
                      <a:pt x="108" y="246"/>
                    </a:lnTo>
                    <a:lnTo>
                      <a:pt x="108" y="238"/>
                    </a:lnTo>
                    <a:lnTo>
                      <a:pt x="108" y="234"/>
                    </a:lnTo>
                    <a:lnTo>
                      <a:pt x="108" y="226"/>
                    </a:lnTo>
                    <a:lnTo>
                      <a:pt x="108" y="220"/>
                    </a:lnTo>
                    <a:lnTo>
                      <a:pt x="108" y="216"/>
                    </a:lnTo>
                    <a:lnTo>
                      <a:pt x="106" y="210"/>
                    </a:lnTo>
                    <a:lnTo>
                      <a:pt x="108" y="208"/>
                    </a:lnTo>
                    <a:lnTo>
                      <a:pt x="112" y="206"/>
                    </a:lnTo>
                    <a:lnTo>
                      <a:pt x="114" y="202"/>
                    </a:lnTo>
                    <a:lnTo>
                      <a:pt x="114" y="200"/>
                    </a:lnTo>
                    <a:lnTo>
                      <a:pt x="120" y="196"/>
                    </a:lnTo>
                    <a:lnTo>
                      <a:pt x="122" y="188"/>
                    </a:lnTo>
                    <a:lnTo>
                      <a:pt x="124" y="184"/>
                    </a:lnTo>
                    <a:lnTo>
                      <a:pt x="126" y="182"/>
                    </a:lnTo>
                    <a:lnTo>
                      <a:pt x="134" y="180"/>
                    </a:lnTo>
                    <a:lnTo>
                      <a:pt x="138" y="180"/>
                    </a:lnTo>
                    <a:lnTo>
                      <a:pt x="140" y="180"/>
                    </a:lnTo>
                    <a:lnTo>
                      <a:pt x="144" y="184"/>
                    </a:lnTo>
                    <a:lnTo>
                      <a:pt x="148" y="184"/>
                    </a:lnTo>
                    <a:lnTo>
                      <a:pt x="150" y="178"/>
                    </a:lnTo>
                    <a:lnTo>
                      <a:pt x="150" y="170"/>
                    </a:lnTo>
                    <a:lnTo>
                      <a:pt x="148" y="162"/>
                    </a:lnTo>
                    <a:lnTo>
                      <a:pt x="152" y="160"/>
                    </a:lnTo>
                    <a:lnTo>
                      <a:pt x="158" y="154"/>
                    </a:lnTo>
                    <a:lnTo>
                      <a:pt x="162" y="146"/>
                    </a:lnTo>
                    <a:lnTo>
                      <a:pt x="166" y="136"/>
                    </a:lnTo>
                    <a:lnTo>
                      <a:pt x="166" y="128"/>
                    </a:lnTo>
                    <a:lnTo>
                      <a:pt x="166" y="126"/>
                    </a:lnTo>
                    <a:lnTo>
                      <a:pt x="168" y="126"/>
                    </a:lnTo>
                    <a:lnTo>
                      <a:pt x="174" y="126"/>
                    </a:lnTo>
                    <a:lnTo>
                      <a:pt x="176" y="124"/>
                    </a:lnTo>
                    <a:lnTo>
                      <a:pt x="178" y="118"/>
                    </a:lnTo>
                    <a:lnTo>
                      <a:pt x="180" y="116"/>
                    </a:lnTo>
                    <a:lnTo>
                      <a:pt x="186" y="114"/>
                    </a:lnTo>
                    <a:lnTo>
                      <a:pt x="186" y="108"/>
                    </a:lnTo>
                    <a:lnTo>
                      <a:pt x="188" y="98"/>
                    </a:lnTo>
                    <a:lnTo>
                      <a:pt x="194" y="92"/>
                    </a:lnTo>
                    <a:lnTo>
                      <a:pt x="194" y="90"/>
                    </a:lnTo>
                    <a:lnTo>
                      <a:pt x="202" y="98"/>
                    </a:lnTo>
                    <a:lnTo>
                      <a:pt x="206" y="100"/>
                    </a:lnTo>
                    <a:lnTo>
                      <a:pt x="206" y="96"/>
                    </a:lnTo>
                    <a:lnTo>
                      <a:pt x="206" y="90"/>
                    </a:lnTo>
                    <a:lnTo>
                      <a:pt x="206" y="88"/>
                    </a:lnTo>
                    <a:lnTo>
                      <a:pt x="212" y="88"/>
                    </a:lnTo>
                    <a:lnTo>
                      <a:pt x="214" y="88"/>
                    </a:lnTo>
                    <a:lnTo>
                      <a:pt x="222" y="90"/>
                    </a:lnTo>
                    <a:lnTo>
                      <a:pt x="224" y="88"/>
                    </a:lnTo>
                    <a:lnTo>
                      <a:pt x="226" y="82"/>
                    </a:lnTo>
                    <a:lnTo>
                      <a:pt x="230" y="74"/>
                    </a:lnTo>
                    <a:lnTo>
                      <a:pt x="224" y="66"/>
                    </a:lnTo>
                    <a:lnTo>
                      <a:pt x="232" y="70"/>
                    </a:lnTo>
                    <a:lnTo>
                      <a:pt x="240" y="64"/>
                    </a:lnTo>
                    <a:lnTo>
                      <a:pt x="240" y="62"/>
                    </a:lnTo>
                    <a:lnTo>
                      <a:pt x="242" y="60"/>
                    </a:lnTo>
                    <a:lnTo>
                      <a:pt x="248" y="60"/>
                    </a:lnTo>
                    <a:lnTo>
                      <a:pt x="262" y="78"/>
                    </a:lnTo>
                    <a:lnTo>
                      <a:pt x="270" y="78"/>
                    </a:lnTo>
                    <a:lnTo>
                      <a:pt x="278" y="78"/>
                    </a:lnTo>
                    <a:lnTo>
                      <a:pt x="280" y="78"/>
                    </a:lnTo>
                    <a:lnTo>
                      <a:pt x="284" y="78"/>
                    </a:lnTo>
                    <a:lnTo>
                      <a:pt x="284" y="74"/>
                    </a:lnTo>
                    <a:lnTo>
                      <a:pt x="286" y="74"/>
                    </a:lnTo>
                    <a:lnTo>
                      <a:pt x="288" y="78"/>
                    </a:lnTo>
                    <a:lnTo>
                      <a:pt x="298" y="82"/>
                    </a:lnTo>
                    <a:lnTo>
                      <a:pt x="302" y="78"/>
                    </a:lnTo>
                    <a:lnTo>
                      <a:pt x="306" y="74"/>
                    </a:lnTo>
                    <a:lnTo>
                      <a:pt x="310" y="66"/>
                    </a:lnTo>
                    <a:lnTo>
                      <a:pt x="306" y="64"/>
                    </a:lnTo>
                    <a:lnTo>
                      <a:pt x="306" y="60"/>
                    </a:lnTo>
                    <a:lnTo>
                      <a:pt x="306" y="56"/>
                    </a:lnTo>
                    <a:lnTo>
                      <a:pt x="310" y="54"/>
                    </a:lnTo>
                    <a:lnTo>
                      <a:pt x="312" y="52"/>
                    </a:lnTo>
                    <a:lnTo>
                      <a:pt x="316" y="48"/>
                    </a:lnTo>
                    <a:lnTo>
                      <a:pt x="320" y="46"/>
                    </a:lnTo>
                    <a:lnTo>
                      <a:pt x="320" y="42"/>
                    </a:lnTo>
                    <a:lnTo>
                      <a:pt x="330" y="44"/>
                    </a:lnTo>
                    <a:lnTo>
                      <a:pt x="332" y="44"/>
                    </a:lnTo>
                    <a:lnTo>
                      <a:pt x="338" y="42"/>
                    </a:lnTo>
                    <a:lnTo>
                      <a:pt x="342" y="38"/>
                    </a:lnTo>
                    <a:lnTo>
                      <a:pt x="346" y="44"/>
                    </a:lnTo>
                    <a:lnTo>
                      <a:pt x="350" y="52"/>
                    </a:lnTo>
                    <a:lnTo>
                      <a:pt x="360" y="56"/>
                    </a:lnTo>
                    <a:lnTo>
                      <a:pt x="364" y="60"/>
                    </a:lnTo>
                    <a:lnTo>
                      <a:pt x="366" y="60"/>
                    </a:lnTo>
                    <a:lnTo>
                      <a:pt x="366" y="62"/>
                    </a:lnTo>
                    <a:lnTo>
                      <a:pt x="366" y="64"/>
                    </a:lnTo>
                    <a:lnTo>
                      <a:pt x="368" y="64"/>
                    </a:lnTo>
                    <a:lnTo>
                      <a:pt x="370" y="60"/>
                    </a:lnTo>
                    <a:lnTo>
                      <a:pt x="370" y="52"/>
                    </a:lnTo>
                    <a:lnTo>
                      <a:pt x="370" y="48"/>
                    </a:lnTo>
                    <a:lnTo>
                      <a:pt x="374" y="48"/>
                    </a:lnTo>
                    <a:lnTo>
                      <a:pt x="378" y="46"/>
                    </a:lnTo>
                    <a:lnTo>
                      <a:pt x="382" y="42"/>
                    </a:lnTo>
                    <a:lnTo>
                      <a:pt x="384" y="38"/>
                    </a:lnTo>
                    <a:lnTo>
                      <a:pt x="376" y="38"/>
                    </a:lnTo>
                    <a:lnTo>
                      <a:pt x="374" y="44"/>
                    </a:lnTo>
                    <a:lnTo>
                      <a:pt x="370" y="44"/>
                    </a:lnTo>
                    <a:lnTo>
                      <a:pt x="364" y="46"/>
                    </a:lnTo>
                    <a:lnTo>
                      <a:pt x="360" y="42"/>
                    </a:lnTo>
                    <a:lnTo>
                      <a:pt x="358" y="36"/>
                    </a:lnTo>
                    <a:lnTo>
                      <a:pt x="364" y="36"/>
                    </a:lnTo>
                    <a:lnTo>
                      <a:pt x="370" y="36"/>
                    </a:lnTo>
                    <a:lnTo>
                      <a:pt x="374" y="32"/>
                    </a:lnTo>
                    <a:lnTo>
                      <a:pt x="378" y="28"/>
                    </a:lnTo>
                    <a:lnTo>
                      <a:pt x="378" y="32"/>
                    </a:lnTo>
                    <a:lnTo>
                      <a:pt x="382" y="32"/>
                    </a:lnTo>
                    <a:lnTo>
                      <a:pt x="384" y="32"/>
                    </a:lnTo>
                    <a:lnTo>
                      <a:pt x="382" y="26"/>
                    </a:lnTo>
                    <a:lnTo>
                      <a:pt x="378" y="20"/>
                    </a:lnTo>
                    <a:lnTo>
                      <a:pt x="376" y="20"/>
                    </a:lnTo>
                    <a:lnTo>
                      <a:pt x="376" y="24"/>
                    </a:lnTo>
                    <a:lnTo>
                      <a:pt x="370" y="24"/>
                    </a:lnTo>
                    <a:lnTo>
                      <a:pt x="374" y="18"/>
                    </a:lnTo>
                    <a:lnTo>
                      <a:pt x="374" y="16"/>
                    </a:lnTo>
                    <a:lnTo>
                      <a:pt x="370" y="18"/>
                    </a:lnTo>
                    <a:lnTo>
                      <a:pt x="366" y="20"/>
                    </a:lnTo>
                    <a:lnTo>
                      <a:pt x="366" y="16"/>
                    </a:lnTo>
                    <a:lnTo>
                      <a:pt x="360" y="16"/>
                    </a:lnTo>
                    <a:lnTo>
                      <a:pt x="364" y="14"/>
                    </a:lnTo>
                    <a:lnTo>
                      <a:pt x="360" y="14"/>
                    </a:lnTo>
                    <a:lnTo>
                      <a:pt x="360" y="10"/>
                    </a:lnTo>
                    <a:lnTo>
                      <a:pt x="356" y="10"/>
                    </a:lnTo>
                    <a:lnTo>
                      <a:pt x="356" y="14"/>
                    </a:lnTo>
                    <a:lnTo>
                      <a:pt x="356" y="16"/>
                    </a:lnTo>
                    <a:lnTo>
                      <a:pt x="346" y="18"/>
                    </a:lnTo>
                    <a:lnTo>
                      <a:pt x="346" y="10"/>
                    </a:lnTo>
                    <a:lnTo>
                      <a:pt x="350" y="8"/>
                    </a:lnTo>
                    <a:lnTo>
                      <a:pt x="348" y="6"/>
                    </a:lnTo>
                    <a:lnTo>
                      <a:pt x="338" y="0"/>
                    </a:lnTo>
                    <a:lnTo>
                      <a:pt x="338" y="8"/>
                    </a:lnTo>
                    <a:lnTo>
                      <a:pt x="332" y="10"/>
                    </a:lnTo>
                    <a:lnTo>
                      <a:pt x="334" y="16"/>
                    </a:lnTo>
                    <a:lnTo>
                      <a:pt x="324" y="24"/>
                    </a:lnTo>
                    <a:lnTo>
                      <a:pt x="324" y="26"/>
                    </a:lnTo>
                    <a:lnTo>
                      <a:pt x="322" y="26"/>
                    </a:lnTo>
                    <a:lnTo>
                      <a:pt x="322" y="24"/>
                    </a:lnTo>
                    <a:lnTo>
                      <a:pt x="322" y="16"/>
                    </a:lnTo>
                    <a:lnTo>
                      <a:pt x="324" y="16"/>
                    </a:lnTo>
                    <a:lnTo>
                      <a:pt x="324" y="14"/>
                    </a:lnTo>
                    <a:lnTo>
                      <a:pt x="322" y="10"/>
                    </a:lnTo>
                    <a:lnTo>
                      <a:pt x="320" y="14"/>
                    </a:lnTo>
                    <a:lnTo>
                      <a:pt x="316" y="16"/>
                    </a:lnTo>
                    <a:lnTo>
                      <a:pt x="320" y="16"/>
                    </a:lnTo>
                    <a:lnTo>
                      <a:pt x="312" y="20"/>
                    </a:lnTo>
                    <a:lnTo>
                      <a:pt x="306" y="28"/>
                    </a:lnTo>
                    <a:lnTo>
                      <a:pt x="306" y="32"/>
                    </a:lnTo>
                    <a:lnTo>
                      <a:pt x="306" y="34"/>
                    </a:lnTo>
                    <a:lnTo>
                      <a:pt x="302" y="38"/>
                    </a:lnTo>
                    <a:lnTo>
                      <a:pt x="304" y="24"/>
                    </a:lnTo>
                    <a:lnTo>
                      <a:pt x="306" y="24"/>
                    </a:lnTo>
                    <a:lnTo>
                      <a:pt x="310" y="20"/>
                    </a:lnTo>
                    <a:lnTo>
                      <a:pt x="304" y="10"/>
                    </a:lnTo>
                    <a:lnTo>
                      <a:pt x="302" y="14"/>
                    </a:lnTo>
                    <a:lnTo>
                      <a:pt x="304" y="14"/>
                    </a:lnTo>
                    <a:lnTo>
                      <a:pt x="298" y="14"/>
                    </a:lnTo>
                    <a:lnTo>
                      <a:pt x="298" y="10"/>
                    </a:lnTo>
                    <a:lnTo>
                      <a:pt x="296" y="10"/>
                    </a:lnTo>
                    <a:lnTo>
                      <a:pt x="294" y="10"/>
                    </a:lnTo>
                    <a:lnTo>
                      <a:pt x="292" y="8"/>
                    </a:lnTo>
                    <a:lnTo>
                      <a:pt x="292" y="16"/>
                    </a:lnTo>
                    <a:lnTo>
                      <a:pt x="292" y="20"/>
                    </a:lnTo>
                    <a:lnTo>
                      <a:pt x="286" y="18"/>
                    </a:lnTo>
                    <a:lnTo>
                      <a:pt x="288" y="16"/>
                    </a:lnTo>
                    <a:lnTo>
                      <a:pt x="286" y="16"/>
                    </a:lnTo>
                    <a:lnTo>
                      <a:pt x="284" y="14"/>
                    </a:lnTo>
                    <a:lnTo>
                      <a:pt x="284" y="18"/>
                    </a:lnTo>
                    <a:lnTo>
                      <a:pt x="284" y="20"/>
                    </a:lnTo>
                    <a:lnTo>
                      <a:pt x="268" y="32"/>
                    </a:lnTo>
                    <a:lnTo>
                      <a:pt x="258" y="26"/>
                    </a:lnTo>
                    <a:lnTo>
                      <a:pt x="252" y="20"/>
                    </a:lnTo>
                    <a:lnTo>
                      <a:pt x="248" y="20"/>
                    </a:lnTo>
                    <a:lnTo>
                      <a:pt x="242" y="28"/>
                    </a:lnTo>
                    <a:lnTo>
                      <a:pt x="250" y="28"/>
                    </a:lnTo>
                    <a:lnTo>
                      <a:pt x="250" y="34"/>
                    </a:lnTo>
                    <a:lnTo>
                      <a:pt x="250" y="36"/>
                    </a:lnTo>
                    <a:lnTo>
                      <a:pt x="240" y="32"/>
                    </a:lnTo>
                    <a:lnTo>
                      <a:pt x="242" y="42"/>
                    </a:lnTo>
                    <a:lnTo>
                      <a:pt x="234" y="42"/>
                    </a:lnTo>
                    <a:lnTo>
                      <a:pt x="238" y="36"/>
                    </a:lnTo>
                    <a:lnTo>
                      <a:pt x="234" y="32"/>
                    </a:lnTo>
                    <a:lnTo>
                      <a:pt x="230" y="42"/>
                    </a:lnTo>
                    <a:lnTo>
                      <a:pt x="226" y="32"/>
                    </a:lnTo>
                    <a:lnTo>
                      <a:pt x="224" y="36"/>
                    </a:lnTo>
                    <a:lnTo>
                      <a:pt x="224" y="42"/>
                    </a:lnTo>
                    <a:lnTo>
                      <a:pt x="216" y="46"/>
                    </a:lnTo>
                    <a:lnTo>
                      <a:pt x="214" y="44"/>
                    </a:lnTo>
                    <a:lnTo>
                      <a:pt x="214" y="42"/>
                    </a:lnTo>
                    <a:lnTo>
                      <a:pt x="212" y="38"/>
                    </a:lnTo>
                    <a:lnTo>
                      <a:pt x="210" y="46"/>
                    </a:lnTo>
                    <a:lnTo>
                      <a:pt x="212" y="48"/>
                    </a:lnTo>
                    <a:lnTo>
                      <a:pt x="214" y="48"/>
                    </a:lnTo>
                    <a:lnTo>
                      <a:pt x="212" y="48"/>
                    </a:lnTo>
                    <a:lnTo>
                      <a:pt x="206" y="52"/>
                    </a:lnTo>
                    <a:lnTo>
                      <a:pt x="204" y="52"/>
                    </a:lnTo>
                    <a:lnTo>
                      <a:pt x="206" y="52"/>
                    </a:lnTo>
                    <a:lnTo>
                      <a:pt x="206" y="56"/>
                    </a:lnTo>
                    <a:lnTo>
                      <a:pt x="204" y="56"/>
                    </a:lnTo>
                    <a:lnTo>
                      <a:pt x="202" y="56"/>
                    </a:lnTo>
                    <a:lnTo>
                      <a:pt x="202" y="54"/>
                    </a:lnTo>
                    <a:lnTo>
                      <a:pt x="198" y="54"/>
                    </a:lnTo>
                    <a:lnTo>
                      <a:pt x="198" y="62"/>
                    </a:lnTo>
                    <a:lnTo>
                      <a:pt x="194" y="60"/>
                    </a:lnTo>
                    <a:lnTo>
                      <a:pt x="194" y="52"/>
                    </a:lnTo>
                    <a:lnTo>
                      <a:pt x="194" y="46"/>
                    </a:lnTo>
                    <a:lnTo>
                      <a:pt x="188" y="46"/>
                    </a:lnTo>
                    <a:lnTo>
                      <a:pt x="180" y="52"/>
                    </a:lnTo>
                    <a:lnTo>
                      <a:pt x="184" y="64"/>
                    </a:lnTo>
                    <a:lnTo>
                      <a:pt x="194" y="62"/>
                    </a:lnTo>
                    <a:lnTo>
                      <a:pt x="188" y="78"/>
                    </a:lnTo>
                    <a:lnTo>
                      <a:pt x="184" y="82"/>
                    </a:lnTo>
                    <a:lnTo>
                      <a:pt x="176" y="84"/>
                    </a:lnTo>
                    <a:lnTo>
                      <a:pt x="176" y="90"/>
                    </a:lnTo>
                    <a:lnTo>
                      <a:pt x="180" y="90"/>
                    </a:lnTo>
                    <a:lnTo>
                      <a:pt x="180" y="100"/>
                    </a:lnTo>
                    <a:lnTo>
                      <a:pt x="166" y="92"/>
                    </a:lnTo>
                    <a:lnTo>
                      <a:pt x="170" y="102"/>
                    </a:lnTo>
                    <a:lnTo>
                      <a:pt x="176" y="114"/>
                    </a:lnTo>
                    <a:lnTo>
                      <a:pt x="170" y="114"/>
                    </a:lnTo>
                    <a:lnTo>
                      <a:pt x="162" y="114"/>
                    </a:lnTo>
                    <a:lnTo>
                      <a:pt x="162" y="120"/>
                    </a:lnTo>
                    <a:lnTo>
                      <a:pt x="158" y="126"/>
                    </a:lnTo>
                    <a:lnTo>
                      <a:pt x="150" y="128"/>
                    </a:lnTo>
                    <a:lnTo>
                      <a:pt x="150" y="126"/>
                    </a:lnTo>
                    <a:lnTo>
                      <a:pt x="148" y="126"/>
                    </a:lnTo>
                    <a:lnTo>
                      <a:pt x="144" y="130"/>
                    </a:lnTo>
                    <a:lnTo>
                      <a:pt x="144" y="136"/>
                    </a:lnTo>
                    <a:lnTo>
                      <a:pt x="140" y="134"/>
                    </a:lnTo>
                    <a:lnTo>
                      <a:pt x="138" y="136"/>
                    </a:lnTo>
                    <a:lnTo>
                      <a:pt x="138" y="138"/>
                    </a:lnTo>
                    <a:lnTo>
                      <a:pt x="142" y="138"/>
                    </a:lnTo>
                    <a:lnTo>
                      <a:pt x="138" y="142"/>
                    </a:lnTo>
                    <a:lnTo>
                      <a:pt x="140" y="144"/>
                    </a:lnTo>
                    <a:lnTo>
                      <a:pt x="140" y="146"/>
                    </a:lnTo>
                    <a:lnTo>
                      <a:pt x="140" y="152"/>
                    </a:lnTo>
                    <a:lnTo>
                      <a:pt x="138" y="152"/>
                    </a:lnTo>
                    <a:lnTo>
                      <a:pt x="132" y="152"/>
                    </a:lnTo>
                    <a:lnTo>
                      <a:pt x="122" y="160"/>
                    </a:lnTo>
                    <a:lnTo>
                      <a:pt x="120" y="164"/>
                    </a:lnTo>
                    <a:lnTo>
                      <a:pt x="116" y="172"/>
                    </a:lnTo>
                    <a:lnTo>
                      <a:pt x="112" y="172"/>
                    </a:lnTo>
                    <a:lnTo>
                      <a:pt x="108" y="170"/>
                    </a:lnTo>
                    <a:lnTo>
                      <a:pt x="96" y="184"/>
                    </a:lnTo>
                    <a:lnTo>
                      <a:pt x="94" y="184"/>
                    </a:lnTo>
                    <a:lnTo>
                      <a:pt x="90" y="188"/>
                    </a:lnTo>
                    <a:lnTo>
                      <a:pt x="88" y="192"/>
                    </a:lnTo>
                    <a:lnTo>
                      <a:pt x="86" y="198"/>
                    </a:lnTo>
                    <a:lnTo>
                      <a:pt x="80" y="198"/>
                    </a:lnTo>
                    <a:lnTo>
                      <a:pt x="80" y="200"/>
                    </a:lnTo>
                    <a:lnTo>
                      <a:pt x="84" y="202"/>
                    </a:lnTo>
                    <a:lnTo>
                      <a:pt x="88" y="202"/>
                    </a:lnTo>
                    <a:lnTo>
                      <a:pt x="94" y="196"/>
                    </a:lnTo>
                    <a:lnTo>
                      <a:pt x="98" y="196"/>
                    </a:lnTo>
                    <a:lnTo>
                      <a:pt x="102" y="198"/>
                    </a:lnTo>
                    <a:lnTo>
                      <a:pt x="98" y="200"/>
                    </a:lnTo>
                    <a:lnTo>
                      <a:pt x="90" y="206"/>
                    </a:lnTo>
                    <a:lnTo>
                      <a:pt x="90" y="208"/>
                    </a:lnTo>
                    <a:lnTo>
                      <a:pt x="84" y="208"/>
                    </a:lnTo>
                    <a:lnTo>
                      <a:pt x="78" y="208"/>
                    </a:lnTo>
                    <a:lnTo>
                      <a:pt x="78" y="202"/>
                    </a:lnTo>
                    <a:lnTo>
                      <a:pt x="76" y="200"/>
                    </a:lnTo>
                    <a:lnTo>
                      <a:pt x="72" y="200"/>
                    </a:lnTo>
                    <a:lnTo>
                      <a:pt x="72" y="206"/>
                    </a:lnTo>
                    <a:lnTo>
                      <a:pt x="60" y="198"/>
                    </a:lnTo>
                    <a:lnTo>
                      <a:pt x="58" y="206"/>
                    </a:lnTo>
                    <a:lnTo>
                      <a:pt x="60" y="202"/>
                    </a:lnTo>
                    <a:lnTo>
                      <a:pt x="62" y="202"/>
                    </a:lnTo>
                    <a:lnTo>
                      <a:pt x="62" y="208"/>
                    </a:lnTo>
                    <a:lnTo>
                      <a:pt x="66" y="210"/>
                    </a:lnTo>
                    <a:lnTo>
                      <a:pt x="62" y="212"/>
                    </a:lnTo>
                    <a:lnTo>
                      <a:pt x="62" y="216"/>
                    </a:lnTo>
                    <a:lnTo>
                      <a:pt x="58" y="216"/>
                    </a:lnTo>
                    <a:lnTo>
                      <a:pt x="52" y="224"/>
                    </a:lnTo>
                    <a:lnTo>
                      <a:pt x="44" y="226"/>
                    </a:lnTo>
                    <a:lnTo>
                      <a:pt x="36" y="224"/>
                    </a:lnTo>
                    <a:lnTo>
                      <a:pt x="36" y="228"/>
                    </a:lnTo>
                    <a:lnTo>
                      <a:pt x="40" y="228"/>
                    </a:lnTo>
                    <a:lnTo>
                      <a:pt x="40" y="234"/>
                    </a:lnTo>
                    <a:lnTo>
                      <a:pt x="36" y="236"/>
                    </a:lnTo>
                    <a:lnTo>
                      <a:pt x="34" y="236"/>
                    </a:lnTo>
                    <a:lnTo>
                      <a:pt x="24" y="236"/>
                    </a:lnTo>
                    <a:lnTo>
                      <a:pt x="24" y="242"/>
                    </a:lnTo>
                    <a:lnTo>
                      <a:pt x="32" y="242"/>
                    </a:lnTo>
                    <a:lnTo>
                      <a:pt x="26" y="244"/>
                    </a:lnTo>
                    <a:lnTo>
                      <a:pt x="18" y="246"/>
                    </a:lnTo>
                    <a:lnTo>
                      <a:pt x="6" y="248"/>
                    </a:lnTo>
                    <a:lnTo>
                      <a:pt x="6" y="254"/>
                    </a:lnTo>
                    <a:lnTo>
                      <a:pt x="16" y="256"/>
                    </a:lnTo>
                    <a:lnTo>
                      <a:pt x="22" y="256"/>
                    </a:lnTo>
                    <a:lnTo>
                      <a:pt x="18" y="256"/>
                    </a:lnTo>
                    <a:lnTo>
                      <a:pt x="6" y="256"/>
                    </a:lnTo>
                    <a:lnTo>
                      <a:pt x="0" y="260"/>
                    </a:lnTo>
                    <a:lnTo>
                      <a:pt x="4" y="266"/>
                    </a:lnTo>
                    <a:lnTo>
                      <a:pt x="4" y="270"/>
                    </a:lnTo>
                    <a:lnTo>
                      <a:pt x="14" y="270"/>
                    </a:lnTo>
                    <a:lnTo>
                      <a:pt x="4" y="274"/>
                    </a:lnTo>
                    <a:lnTo>
                      <a:pt x="6" y="278"/>
                    </a:lnTo>
                    <a:lnTo>
                      <a:pt x="8" y="278"/>
                    </a:lnTo>
                    <a:lnTo>
                      <a:pt x="8" y="282"/>
                    </a:lnTo>
                    <a:lnTo>
                      <a:pt x="4" y="284"/>
                    </a:lnTo>
                    <a:lnTo>
                      <a:pt x="8" y="288"/>
                    </a:lnTo>
                    <a:lnTo>
                      <a:pt x="12" y="288"/>
                    </a:lnTo>
                    <a:lnTo>
                      <a:pt x="12" y="290"/>
                    </a:lnTo>
                    <a:lnTo>
                      <a:pt x="8" y="292"/>
                    </a:lnTo>
                    <a:lnTo>
                      <a:pt x="14" y="294"/>
                    </a:lnTo>
                    <a:lnTo>
                      <a:pt x="16" y="298"/>
                    </a:lnTo>
                    <a:lnTo>
                      <a:pt x="18" y="294"/>
                    </a:lnTo>
                    <a:lnTo>
                      <a:pt x="24" y="290"/>
                    </a:lnTo>
                    <a:lnTo>
                      <a:pt x="26" y="290"/>
                    </a:lnTo>
                    <a:lnTo>
                      <a:pt x="30" y="290"/>
                    </a:lnTo>
                    <a:lnTo>
                      <a:pt x="30" y="292"/>
                    </a:lnTo>
                    <a:lnTo>
                      <a:pt x="24" y="292"/>
                    </a:lnTo>
                    <a:lnTo>
                      <a:pt x="16" y="310"/>
                    </a:lnTo>
                    <a:lnTo>
                      <a:pt x="6" y="310"/>
                    </a:lnTo>
                    <a:lnTo>
                      <a:pt x="6" y="312"/>
                    </a:lnTo>
                    <a:lnTo>
                      <a:pt x="6" y="316"/>
                    </a:lnTo>
                    <a:lnTo>
                      <a:pt x="14" y="320"/>
                    </a:lnTo>
                    <a:lnTo>
                      <a:pt x="16" y="316"/>
                    </a:lnTo>
                    <a:lnTo>
                      <a:pt x="22" y="316"/>
                    </a:lnTo>
                    <a:lnTo>
                      <a:pt x="22" y="320"/>
                    </a:lnTo>
                    <a:lnTo>
                      <a:pt x="22" y="324"/>
                    </a:lnTo>
                    <a:lnTo>
                      <a:pt x="16" y="328"/>
                    </a:lnTo>
                    <a:lnTo>
                      <a:pt x="14" y="328"/>
                    </a:lnTo>
                    <a:lnTo>
                      <a:pt x="14" y="334"/>
                    </a:lnTo>
                    <a:lnTo>
                      <a:pt x="14" y="338"/>
                    </a:lnTo>
                    <a:lnTo>
                      <a:pt x="18" y="338"/>
                    </a:lnTo>
                    <a:lnTo>
                      <a:pt x="22" y="344"/>
                    </a:lnTo>
                    <a:lnTo>
                      <a:pt x="26" y="344"/>
                    </a:lnTo>
                    <a:lnTo>
                      <a:pt x="30" y="344"/>
                    </a:lnTo>
                    <a:lnTo>
                      <a:pt x="32" y="344"/>
                    </a:lnTo>
                    <a:lnTo>
                      <a:pt x="32" y="348"/>
                    </a:lnTo>
                    <a:lnTo>
                      <a:pt x="40" y="348"/>
                    </a:lnTo>
                    <a:lnTo>
                      <a:pt x="50" y="346"/>
                    </a:lnTo>
                    <a:lnTo>
                      <a:pt x="62" y="338"/>
                    </a:lnTo>
                    <a:lnTo>
                      <a:pt x="66" y="336"/>
                    </a:lnTo>
                    <a:lnTo>
                      <a:pt x="68" y="330"/>
                    </a:lnTo>
                    <a:lnTo>
                      <a:pt x="72" y="330"/>
                    </a:lnTo>
                    <a:lnTo>
                      <a:pt x="76" y="330"/>
                    </a:lnTo>
                    <a:lnTo>
                      <a:pt x="86" y="326"/>
                    </a:lnTo>
                    <a:lnTo>
                      <a:pt x="94" y="320"/>
                    </a:lnTo>
                    <a:lnTo>
                      <a:pt x="96" y="326"/>
                    </a:lnTo>
                    <a:lnTo>
                      <a:pt x="96" y="326"/>
                    </a:lnTo>
                    <a:lnTo>
                      <a:pt x="96" y="32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0" name="Freeform 1588"/>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1" name="Freeform 1589"/>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2" name="Freeform 1590"/>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3" name="Freeform 1591"/>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4" name="Freeform 1592"/>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5" name="Freeform 1593"/>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6" name="Freeform 1594"/>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7" name="Freeform 1595"/>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8" name="Freeform 1596"/>
              <p:cNvSpPr/>
              <p:nvPr/>
            </p:nvSpPr>
            <p:spPr bwMode="auto">
              <a:xfrm>
                <a:off x="984250" y="2228850"/>
                <a:ext cx="9525" cy="6350"/>
              </a:xfrm>
              <a:custGeom>
                <a:avLst/>
                <a:gdLst>
                  <a:gd name="T0" fmla="*/ 0 w 6"/>
                  <a:gd name="T1" fmla="*/ 0 h 4"/>
                  <a:gd name="T2" fmla="*/ 0 w 6"/>
                  <a:gd name="T3" fmla="*/ 4 h 4"/>
                  <a:gd name="T4" fmla="*/ 6 w 6"/>
                  <a:gd name="T5" fmla="*/ 4 h 4"/>
                  <a:gd name="T6" fmla="*/ 6 w 6"/>
                  <a:gd name="T7" fmla="*/ 2 h 4"/>
                  <a:gd name="T8" fmla="*/ 0 w 6"/>
                  <a:gd name="T9" fmla="*/ 0 h 4"/>
                  <a:gd name="T10" fmla="*/ 0 w 6"/>
                  <a:gd name="T11" fmla="*/ 0 h 4"/>
                  <a:gd name="T12" fmla="*/ 0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0" y="0"/>
                    </a:moveTo>
                    <a:lnTo>
                      <a:pt x="0" y="4"/>
                    </a:lnTo>
                    <a:lnTo>
                      <a:pt x="6" y="4"/>
                    </a:lnTo>
                    <a:lnTo>
                      <a:pt x="6"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9" name="Freeform 1597"/>
              <p:cNvSpPr/>
              <p:nvPr/>
            </p:nvSpPr>
            <p:spPr bwMode="auto">
              <a:xfrm>
                <a:off x="1060450" y="2222500"/>
                <a:ext cx="12700" cy="9525"/>
              </a:xfrm>
              <a:custGeom>
                <a:avLst/>
                <a:gdLst>
                  <a:gd name="T0" fmla="*/ 6 w 8"/>
                  <a:gd name="T1" fmla="*/ 0 h 6"/>
                  <a:gd name="T2" fmla="*/ 6 w 8"/>
                  <a:gd name="T3" fmla="*/ 0 h 6"/>
                  <a:gd name="T4" fmla="*/ 8 w 8"/>
                  <a:gd name="T5" fmla="*/ 0 h 6"/>
                  <a:gd name="T6" fmla="*/ 8 w 8"/>
                  <a:gd name="T7" fmla="*/ 4 h 6"/>
                  <a:gd name="T8" fmla="*/ 8 w 8"/>
                  <a:gd name="T9" fmla="*/ 6 h 6"/>
                  <a:gd name="T10" fmla="*/ 2 w 8"/>
                  <a:gd name="T11" fmla="*/ 6 h 6"/>
                  <a:gd name="T12" fmla="*/ 0 w 8"/>
                  <a:gd name="T13" fmla="*/ 4 h 6"/>
                  <a:gd name="T14" fmla="*/ 6 w 8"/>
                  <a:gd name="T15" fmla="*/ 0 h 6"/>
                  <a:gd name="T16" fmla="*/ 6 w 8"/>
                  <a:gd name="T17" fmla="*/ 0 h 6"/>
                  <a:gd name="T18" fmla="*/ 6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6" y="0"/>
                    </a:moveTo>
                    <a:lnTo>
                      <a:pt x="6" y="0"/>
                    </a:lnTo>
                    <a:lnTo>
                      <a:pt x="8" y="0"/>
                    </a:lnTo>
                    <a:lnTo>
                      <a:pt x="8" y="4"/>
                    </a:lnTo>
                    <a:lnTo>
                      <a:pt x="8" y="6"/>
                    </a:lnTo>
                    <a:lnTo>
                      <a:pt x="2" y="6"/>
                    </a:lnTo>
                    <a:lnTo>
                      <a:pt x="0" y="4"/>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0" name="Freeform 1598"/>
              <p:cNvSpPr/>
              <p:nvPr/>
            </p:nvSpPr>
            <p:spPr bwMode="auto">
              <a:xfrm>
                <a:off x="1000125" y="2216150"/>
                <a:ext cx="9525" cy="12700"/>
              </a:xfrm>
              <a:custGeom>
                <a:avLst/>
                <a:gdLst>
                  <a:gd name="T0" fmla="*/ 4 w 6"/>
                  <a:gd name="T1" fmla="*/ 2 h 8"/>
                  <a:gd name="T2" fmla="*/ 4 w 6"/>
                  <a:gd name="T3" fmla="*/ 2 h 8"/>
                  <a:gd name="T4" fmla="*/ 0 w 6"/>
                  <a:gd name="T5" fmla="*/ 8 h 8"/>
                  <a:gd name="T6" fmla="*/ 2 w 6"/>
                  <a:gd name="T7" fmla="*/ 8 h 8"/>
                  <a:gd name="T8" fmla="*/ 6 w 6"/>
                  <a:gd name="T9" fmla="*/ 6 h 8"/>
                  <a:gd name="T10" fmla="*/ 6 w 6"/>
                  <a:gd name="T11" fmla="*/ 2 h 8"/>
                  <a:gd name="T12" fmla="*/ 6 w 6"/>
                  <a:gd name="T13" fmla="*/ 0 h 8"/>
                  <a:gd name="T14" fmla="*/ 4 w 6"/>
                  <a:gd name="T15" fmla="*/ 2 h 8"/>
                  <a:gd name="T16" fmla="*/ 4 w 6"/>
                  <a:gd name="T17" fmla="*/ 2 h 8"/>
                  <a:gd name="T18" fmla="*/ 4 w 6"/>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2"/>
                    </a:moveTo>
                    <a:lnTo>
                      <a:pt x="4" y="2"/>
                    </a:lnTo>
                    <a:lnTo>
                      <a:pt x="0" y="8"/>
                    </a:lnTo>
                    <a:lnTo>
                      <a:pt x="2" y="8"/>
                    </a:lnTo>
                    <a:lnTo>
                      <a:pt x="6" y="6"/>
                    </a:lnTo>
                    <a:lnTo>
                      <a:pt x="6" y="2"/>
                    </a:lnTo>
                    <a:lnTo>
                      <a:pt x="6" y="0"/>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1" name="Freeform 1599"/>
              <p:cNvSpPr/>
              <p:nvPr/>
            </p:nvSpPr>
            <p:spPr bwMode="auto">
              <a:xfrm>
                <a:off x="1009650" y="2193925"/>
                <a:ext cx="15875" cy="15875"/>
              </a:xfrm>
              <a:custGeom>
                <a:avLst/>
                <a:gdLst>
                  <a:gd name="T0" fmla="*/ 4 w 10"/>
                  <a:gd name="T1" fmla="*/ 0 h 10"/>
                  <a:gd name="T2" fmla="*/ 4 w 10"/>
                  <a:gd name="T3" fmla="*/ 0 h 10"/>
                  <a:gd name="T4" fmla="*/ 0 w 10"/>
                  <a:gd name="T5" fmla="*/ 4 h 10"/>
                  <a:gd name="T6" fmla="*/ 0 w 10"/>
                  <a:gd name="T7" fmla="*/ 6 h 10"/>
                  <a:gd name="T8" fmla="*/ 6 w 10"/>
                  <a:gd name="T9" fmla="*/ 10 h 10"/>
                  <a:gd name="T10" fmla="*/ 10 w 10"/>
                  <a:gd name="T11" fmla="*/ 4 h 10"/>
                  <a:gd name="T12" fmla="*/ 10 w 10"/>
                  <a:gd name="T13" fmla="*/ 0 h 10"/>
                  <a:gd name="T14" fmla="*/ 4 w 10"/>
                  <a:gd name="T15" fmla="*/ 0 h 10"/>
                  <a:gd name="T16" fmla="*/ 4 w 10"/>
                  <a:gd name="T17" fmla="*/ 0 h 10"/>
                  <a:gd name="T18" fmla="*/ 4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4" y="0"/>
                    </a:moveTo>
                    <a:lnTo>
                      <a:pt x="4" y="0"/>
                    </a:lnTo>
                    <a:lnTo>
                      <a:pt x="0" y="4"/>
                    </a:lnTo>
                    <a:lnTo>
                      <a:pt x="0" y="6"/>
                    </a:lnTo>
                    <a:lnTo>
                      <a:pt x="6" y="10"/>
                    </a:lnTo>
                    <a:lnTo>
                      <a:pt x="10" y="4"/>
                    </a:lnTo>
                    <a:lnTo>
                      <a:pt x="10" y="0"/>
                    </a:lnTo>
                    <a:lnTo>
                      <a:pt x="4" y="0"/>
                    </a:lnTo>
                    <a:lnTo>
                      <a:pt x="4" y="0"/>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2" name="Freeform 1600"/>
              <p:cNvSpPr/>
              <p:nvPr/>
            </p:nvSpPr>
            <p:spPr bwMode="auto">
              <a:xfrm>
                <a:off x="1022350" y="2193925"/>
                <a:ext cx="34925" cy="34925"/>
              </a:xfrm>
              <a:custGeom>
                <a:avLst/>
                <a:gdLst>
                  <a:gd name="T0" fmla="*/ 8 w 22"/>
                  <a:gd name="T1" fmla="*/ 0 h 22"/>
                  <a:gd name="T2" fmla="*/ 8 w 22"/>
                  <a:gd name="T3" fmla="*/ 0 h 22"/>
                  <a:gd name="T4" fmla="*/ 4 w 22"/>
                  <a:gd name="T5" fmla="*/ 12 h 22"/>
                  <a:gd name="T6" fmla="*/ 0 w 22"/>
                  <a:gd name="T7" fmla="*/ 12 h 22"/>
                  <a:gd name="T8" fmla="*/ 4 w 22"/>
                  <a:gd name="T9" fmla="*/ 22 h 22"/>
                  <a:gd name="T10" fmla="*/ 12 w 22"/>
                  <a:gd name="T11" fmla="*/ 16 h 22"/>
                  <a:gd name="T12" fmla="*/ 20 w 22"/>
                  <a:gd name="T13" fmla="*/ 12 h 22"/>
                  <a:gd name="T14" fmla="*/ 20 w 22"/>
                  <a:gd name="T15" fmla="*/ 6 h 22"/>
                  <a:gd name="T16" fmla="*/ 22 w 22"/>
                  <a:gd name="T17" fmla="*/ 4 h 22"/>
                  <a:gd name="T18" fmla="*/ 20 w 22"/>
                  <a:gd name="T19" fmla="*/ 4 h 22"/>
                  <a:gd name="T20" fmla="*/ 10 w 22"/>
                  <a:gd name="T21" fmla="*/ 6 h 22"/>
                  <a:gd name="T22" fmla="*/ 10 w 22"/>
                  <a:gd name="T23" fmla="*/ 2 h 22"/>
                  <a:gd name="T24" fmla="*/ 8 w 22"/>
                  <a:gd name="T25" fmla="*/ 0 h 22"/>
                  <a:gd name="T26" fmla="*/ 8 w 22"/>
                  <a:gd name="T27" fmla="*/ 0 h 22"/>
                  <a:gd name="T28" fmla="*/ 8 w 22"/>
                  <a:gd name="T2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2">
                    <a:moveTo>
                      <a:pt x="8" y="0"/>
                    </a:moveTo>
                    <a:lnTo>
                      <a:pt x="8" y="0"/>
                    </a:lnTo>
                    <a:lnTo>
                      <a:pt x="4" y="12"/>
                    </a:lnTo>
                    <a:lnTo>
                      <a:pt x="0" y="12"/>
                    </a:lnTo>
                    <a:lnTo>
                      <a:pt x="4" y="22"/>
                    </a:lnTo>
                    <a:lnTo>
                      <a:pt x="12" y="16"/>
                    </a:lnTo>
                    <a:lnTo>
                      <a:pt x="20" y="12"/>
                    </a:lnTo>
                    <a:lnTo>
                      <a:pt x="20" y="6"/>
                    </a:lnTo>
                    <a:lnTo>
                      <a:pt x="22" y="4"/>
                    </a:lnTo>
                    <a:lnTo>
                      <a:pt x="20" y="4"/>
                    </a:lnTo>
                    <a:lnTo>
                      <a:pt x="10" y="6"/>
                    </a:lnTo>
                    <a:lnTo>
                      <a:pt x="10" y="2"/>
                    </a:lnTo>
                    <a:lnTo>
                      <a:pt x="8" y="0"/>
                    </a:lnTo>
                    <a:lnTo>
                      <a:pt x="8" y="0"/>
                    </a:lnTo>
                    <a:lnTo>
                      <a:pt x="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3" name="Freeform 1601"/>
              <p:cNvSpPr/>
              <p:nvPr/>
            </p:nvSpPr>
            <p:spPr bwMode="auto">
              <a:xfrm>
                <a:off x="1050925" y="2178050"/>
                <a:ext cx="6350" cy="9525"/>
              </a:xfrm>
              <a:custGeom>
                <a:avLst/>
                <a:gdLst>
                  <a:gd name="T0" fmla="*/ 2 w 4"/>
                  <a:gd name="T1" fmla="*/ 0 h 6"/>
                  <a:gd name="T2" fmla="*/ 2 w 4"/>
                  <a:gd name="T3" fmla="*/ 0 h 6"/>
                  <a:gd name="T4" fmla="*/ 0 w 4"/>
                  <a:gd name="T5" fmla="*/ 4 h 6"/>
                  <a:gd name="T6" fmla="*/ 0 w 4"/>
                  <a:gd name="T7" fmla="*/ 6 h 6"/>
                  <a:gd name="T8" fmla="*/ 2 w 4"/>
                  <a:gd name="T9" fmla="*/ 6 h 6"/>
                  <a:gd name="T10" fmla="*/ 4 w 4"/>
                  <a:gd name="T11" fmla="*/ 0 h 6"/>
                  <a:gd name="T12" fmla="*/ 2 w 4"/>
                  <a:gd name="T13" fmla="*/ 0 h 6"/>
                  <a:gd name="T14" fmla="*/ 2 w 4"/>
                  <a:gd name="T15" fmla="*/ 0 h 6"/>
                  <a:gd name="T16" fmla="*/ 2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2" y="0"/>
                    </a:moveTo>
                    <a:lnTo>
                      <a:pt x="2" y="0"/>
                    </a:lnTo>
                    <a:lnTo>
                      <a:pt x="0" y="4"/>
                    </a:lnTo>
                    <a:lnTo>
                      <a:pt x="0" y="6"/>
                    </a:lnTo>
                    <a:lnTo>
                      <a:pt x="2" y="6"/>
                    </a:lnTo>
                    <a:lnTo>
                      <a:pt x="4"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4" name="Freeform 1602"/>
              <p:cNvSpPr/>
              <p:nvPr/>
            </p:nvSpPr>
            <p:spPr bwMode="auto">
              <a:xfrm>
                <a:off x="1089025" y="2143125"/>
                <a:ext cx="12700" cy="15875"/>
              </a:xfrm>
              <a:custGeom>
                <a:avLst/>
                <a:gdLst>
                  <a:gd name="T0" fmla="*/ 0 w 8"/>
                  <a:gd name="T1" fmla="*/ 0 h 10"/>
                  <a:gd name="T2" fmla="*/ 0 w 8"/>
                  <a:gd name="T3" fmla="*/ 0 h 10"/>
                  <a:gd name="T4" fmla="*/ 0 w 8"/>
                  <a:gd name="T5" fmla="*/ 10 h 10"/>
                  <a:gd name="T6" fmla="*/ 2 w 8"/>
                  <a:gd name="T7" fmla="*/ 8 h 10"/>
                  <a:gd name="T8" fmla="*/ 8 w 8"/>
                  <a:gd name="T9" fmla="*/ 8 h 10"/>
                  <a:gd name="T10" fmla="*/ 8 w 8"/>
                  <a:gd name="T11" fmla="*/ 4 h 10"/>
                  <a:gd name="T12" fmla="*/ 8 w 8"/>
                  <a:gd name="T13" fmla="*/ 2 h 10"/>
                  <a:gd name="T14" fmla="*/ 6 w 8"/>
                  <a:gd name="T15" fmla="*/ 0 h 10"/>
                  <a:gd name="T16" fmla="*/ 0 w 8"/>
                  <a:gd name="T17" fmla="*/ 0 h 10"/>
                  <a:gd name="T18" fmla="*/ 0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0"/>
                    </a:lnTo>
                    <a:lnTo>
                      <a:pt x="0" y="10"/>
                    </a:lnTo>
                    <a:lnTo>
                      <a:pt x="2" y="8"/>
                    </a:lnTo>
                    <a:lnTo>
                      <a:pt x="8" y="8"/>
                    </a:lnTo>
                    <a:lnTo>
                      <a:pt x="8" y="4"/>
                    </a:lnTo>
                    <a:lnTo>
                      <a:pt x="8" y="2"/>
                    </a:lnTo>
                    <a:lnTo>
                      <a:pt x="6" y="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5" name="Freeform 1603"/>
              <p:cNvSpPr/>
              <p:nvPr/>
            </p:nvSpPr>
            <p:spPr bwMode="auto">
              <a:xfrm>
                <a:off x="1101725" y="2130425"/>
                <a:ext cx="12700" cy="12700"/>
              </a:xfrm>
              <a:custGeom>
                <a:avLst/>
                <a:gdLst>
                  <a:gd name="T0" fmla="*/ 0 w 8"/>
                  <a:gd name="T1" fmla="*/ 0 h 8"/>
                  <a:gd name="T2" fmla="*/ 0 w 8"/>
                  <a:gd name="T3" fmla="*/ 0 h 8"/>
                  <a:gd name="T4" fmla="*/ 2 w 8"/>
                  <a:gd name="T5" fmla="*/ 8 h 8"/>
                  <a:gd name="T6" fmla="*/ 6 w 8"/>
                  <a:gd name="T7" fmla="*/ 8 h 8"/>
                  <a:gd name="T8" fmla="*/ 8 w 8"/>
                  <a:gd name="T9" fmla="*/ 6 h 8"/>
                  <a:gd name="T10" fmla="*/ 6 w 8"/>
                  <a:gd name="T11" fmla="*/ 2 h 8"/>
                  <a:gd name="T12" fmla="*/ 0 w 8"/>
                  <a:gd name="T13" fmla="*/ 0 h 8"/>
                  <a:gd name="T14" fmla="*/ 0 w 8"/>
                  <a:gd name="T15" fmla="*/ 0 h 8"/>
                  <a:gd name="T16" fmla="*/ 0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0"/>
                    </a:moveTo>
                    <a:lnTo>
                      <a:pt x="0" y="0"/>
                    </a:lnTo>
                    <a:lnTo>
                      <a:pt x="2" y="8"/>
                    </a:lnTo>
                    <a:lnTo>
                      <a:pt x="6" y="8"/>
                    </a:lnTo>
                    <a:lnTo>
                      <a:pt x="8" y="6"/>
                    </a:lnTo>
                    <a:lnTo>
                      <a:pt x="6"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6" name="Freeform 1604"/>
              <p:cNvSpPr/>
              <p:nvPr/>
            </p:nvSpPr>
            <p:spPr bwMode="auto">
              <a:xfrm>
                <a:off x="1136650" y="2124075"/>
                <a:ext cx="6350" cy="6350"/>
              </a:xfrm>
              <a:custGeom>
                <a:avLst/>
                <a:gdLst>
                  <a:gd name="T0" fmla="*/ 0 w 4"/>
                  <a:gd name="T1" fmla="*/ 0 h 4"/>
                  <a:gd name="T2" fmla="*/ 4 w 4"/>
                  <a:gd name="T3" fmla="*/ 4 h 4"/>
                  <a:gd name="T4" fmla="*/ 4 w 4"/>
                  <a:gd name="T5" fmla="*/ 0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4"/>
                    </a:lnTo>
                    <a:lnTo>
                      <a:pt x="4" y="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7" name="Freeform 1605"/>
              <p:cNvSpPr/>
              <p:nvPr/>
            </p:nvSpPr>
            <p:spPr bwMode="auto">
              <a:xfrm>
                <a:off x="1117600" y="2117725"/>
                <a:ext cx="6350" cy="12700"/>
              </a:xfrm>
              <a:custGeom>
                <a:avLst/>
                <a:gdLst>
                  <a:gd name="T0" fmla="*/ 0 w 4"/>
                  <a:gd name="T1" fmla="*/ 0 h 8"/>
                  <a:gd name="T2" fmla="*/ 0 w 4"/>
                  <a:gd name="T3" fmla="*/ 0 h 8"/>
                  <a:gd name="T4" fmla="*/ 2 w 4"/>
                  <a:gd name="T5" fmla="*/ 8 h 8"/>
                  <a:gd name="T6" fmla="*/ 4 w 4"/>
                  <a:gd name="T7" fmla="*/ 8 h 8"/>
                  <a:gd name="T8" fmla="*/ 4 w 4"/>
                  <a:gd name="T9" fmla="*/ 6 h 8"/>
                  <a:gd name="T10" fmla="*/ 4 w 4"/>
                  <a:gd name="T11" fmla="*/ 2 h 8"/>
                  <a:gd name="T12" fmla="*/ 0 w 4"/>
                  <a:gd name="T13" fmla="*/ 0 h 8"/>
                  <a:gd name="T14" fmla="*/ 0 w 4"/>
                  <a:gd name="T15" fmla="*/ 0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0"/>
                    </a:moveTo>
                    <a:lnTo>
                      <a:pt x="0" y="0"/>
                    </a:lnTo>
                    <a:lnTo>
                      <a:pt x="2" y="8"/>
                    </a:lnTo>
                    <a:lnTo>
                      <a:pt x="4" y="8"/>
                    </a:lnTo>
                    <a:lnTo>
                      <a:pt x="4" y="6"/>
                    </a:lnTo>
                    <a:lnTo>
                      <a:pt x="4"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8" name="Freeform 1606"/>
              <p:cNvSpPr/>
              <p:nvPr/>
            </p:nvSpPr>
            <p:spPr bwMode="auto">
              <a:xfrm>
                <a:off x="1330325" y="2114550"/>
                <a:ext cx="6350" cy="15875"/>
              </a:xfrm>
              <a:custGeom>
                <a:avLst/>
                <a:gdLst>
                  <a:gd name="T0" fmla="*/ 2 w 4"/>
                  <a:gd name="T1" fmla="*/ 0 h 10"/>
                  <a:gd name="T2" fmla="*/ 2 w 4"/>
                  <a:gd name="T3" fmla="*/ 0 h 10"/>
                  <a:gd name="T4" fmla="*/ 4 w 4"/>
                  <a:gd name="T5" fmla="*/ 8 h 10"/>
                  <a:gd name="T6" fmla="*/ 2 w 4"/>
                  <a:gd name="T7" fmla="*/ 8 h 10"/>
                  <a:gd name="T8" fmla="*/ 0 w 4"/>
                  <a:gd name="T9" fmla="*/ 10 h 10"/>
                  <a:gd name="T10" fmla="*/ 0 w 4"/>
                  <a:gd name="T11" fmla="*/ 6 h 10"/>
                  <a:gd name="T12" fmla="*/ 0 w 4"/>
                  <a:gd name="T13" fmla="*/ 4 h 10"/>
                  <a:gd name="T14" fmla="*/ 2 w 4"/>
                  <a:gd name="T15" fmla="*/ 0 h 10"/>
                  <a:gd name="T16" fmla="*/ 2 w 4"/>
                  <a:gd name="T17" fmla="*/ 0 h 10"/>
                  <a:gd name="T18" fmla="*/ 2 w 4"/>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2" y="0"/>
                    </a:moveTo>
                    <a:lnTo>
                      <a:pt x="2" y="0"/>
                    </a:lnTo>
                    <a:lnTo>
                      <a:pt x="4" y="8"/>
                    </a:lnTo>
                    <a:lnTo>
                      <a:pt x="2" y="8"/>
                    </a:lnTo>
                    <a:lnTo>
                      <a:pt x="0" y="10"/>
                    </a:lnTo>
                    <a:lnTo>
                      <a:pt x="0" y="6"/>
                    </a:lnTo>
                    <a:lnTo>
                      <a:pt x="0" y="4"/>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9" name="Freeform 1607"/>
              <p:cNvSpPr/>
              <p:nvPr/>
            </p:nvSpPr>
            <p:spPr bwMode="auto">
              <a:xfrm>
                <a:off x="1181100" y="2114550"/>
                <a:ext cx="6350" cy="9525"/>
              </a:xfrm>
              <a:custGeom>
                <a:avLst/>
                <a:gdLst>
                  <a:gd name="T0" fmla="*/ 0 w 4"/>
                  <a:gd name="T1" fmla="*/ 0 h 6"/>
                  <a:gd name="T2" fmla="*/ 0 w 4"/>
                  <a:gd name="T3" fmla="*/ 6 h 6"/>
                  <a:gd name="T4" fmla="*/ 4 w 4"/>
                  <a:gd name="T5" fmla="*/ 6 h 6"/>
                  <a:gd name="T6" fmla="*/ 4 w 4"/>
                  <a:gd name="T7" fmla="*/ 4 h 6"/>
                  <a:gd name="T8" fmla="*/ 2 w 4"/>
                  <a:gd name="T9" fmla="*/ 0 h 6"/>
                  <a:gd name="T10" fmla="*/ 0 w 4"/>
                  <a:gd name="T11" fmla="*/ 0 h 6"/>
                  <a:gd name="T12" fmla="*/ 0 w 4"/>
                  <a:gd name="T13" fmla="*/ 0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6"/>
                    </a:lnTo>
                    <a:lnTo>
                      <a:pt x="4" y="6"/>
                    </a:lnTo>
                    <a:lnTo>
                      <a:pt x="4" y="4"/>
                    </a:lnTo>
                    <a:lnTo>
                      <a:pt x="2" y="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0" name="Freeform 1608"/>
              <p:cNvSpPr/>
              <p:nvPr/>
            </p:nvSpPr>
            <p:spPr bwMode="auto">
              <a:xfrm>
                <a:off x="1193800" y="2108200"/>
                <a:ext cx="12700" cy="15875"/>
              </a:xfrm>
              <a:custGeom>
                <a:avLst/>
                <a:gdLst>
                  <a:gd name="T0" fmla="*/ 6 w 8"/>
                  <a:gd name="T1" fmla="*/ 0 h 10"/>
                  <a:gd name="T2" fmla="*/ 6 w 8"/>
                  <a:gd name="T3" fmla="*/ 0 h 10"/>
                  <a:gd name="T4" fmla="*/ 4 w 8"/>
                  <a:gd name="T5" fmla="*/ 0 h 10"/>
                  <a:gd name="T6" fmla="*/ 0 w 8"/>
                  <a:gd name="T7" fmla="*/ 6 h 10"/>
                  <a:gd name="T8" fmla="*/ 0 w 8"/>
                  <a:gd name="T9" fmla="*/ 8 h 10"/>
                  <a:gd name="T10" fmla="*/ 6 w 8"/>
                  <a:gd name="T11" fmla="*/ 10 h 10"/>
                  <a:gd name="T12" fmla="*/ 8 w 8"/>
                  <a:gd name="T13" fmla="*/ 4 h 10"/>
                  <a:gd name="T14" fmla="*/ 8 w 8"/>
                  <a:gd name="T15" fmla="*/ 0 h 10"/>
                  <a:gd name="T16" fmla="*/ 6 w 8"/>
                  <a:gd name="T17" fmla="*/ 0 h 10"/>
                  <a:gd name="T18" fmla="*/ 6 w 8"/>
                  <a:gd name="T19" fmla="*/ 0 h 10"/>
                  <a:gd name="T20" fmla="*/ 6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6" y="0"/>
                    </a:moveTo>
                    <a:lnTo>
                      <a:pt x="6" y="0"/>
                    </a:lnTo>
                    <a:lnTo>
                      <a:pt x="4" y="0"/>
                    </a:lnTo>
                    <a:lnTo>
                      <a:pt x="0" y="6"/>
                    </a:lnTo>
                    <a:lnTo>
                      <a:pt x="0" y="8"/>
                    </a:lnTo>
                    <a:lnTo>
                      <a:pt x="6" y="10"/>
                    </a:lnTo>
                    <a:lnTo>
                      <a:pt x="8" y="4"/>
                    </a:lnTo>
                    <a:lnTo>
                      <a:pt x="8" y="0"/>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1" name="Freeform 1609"/>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2" name="Freeform 1610"/>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3" name="Freeform 1611"/>
              <p:cNvSpPr/>
              <p:nvPr/>
            </p:nvSpPr>
            <p:spPr bwMode="auto">
              <a:xfrm>
                <a:off x="1165225" y="2089150"/>
                <a:ext cx="34925" cy="25400"/>
              </a:xfrm>
              <a:custGeom>
                <a:avLst/>
                <a:gdLst>
                  <a:gd name="T0" fmla="*/ 16 w 22"/>
                  <a:gd name="T1" fmla="*/ 0 h 16"/>
                  <a:gd name="T2" fmla="*/ 16 w 22"/>
                  <a:gd name="T3" fmla="*/ 0 h 16"/>
                  <a:gd name="T4" fmla="*/ 12 w 22"/>
                  <a:gd name="T5" fmla="*/ 8 h 16"/>
                  <a:gd name="T6" fmla="*/ 0 w 22"/>
                  <a:gd name="T7" fmla="*/ 12 h 16"/>
                  <a:gd name="T8" fmla="*/ 0 w 22"/>
                  <a:gd name="T9" fmla="*/ 16 h 16"/>
                  <a:gd name="T10" fmla="*/ 4 w 22"/>
                  <a:gd name="T11" fmla="*/ 16 h 16"/>
                  <a:gd name="T12" fmla="*/ 8 w 22"/>
                  <a:gd name="T13" fmla="*/ 14 h 16"/>
                  <a:gd name="T14" fmla="*/ 16 w 22"/>
                  <a:gd name="T15" fmla="*/ 6 h 16"/>
                  <a:gd name="T16" fmla="*/ 22 w 22"/>
                  <a:gd name="T17" fmla="*/ 0 h 16"/>
                  <a:gd name="T18" fmla="*/ 20 w 22"/>
                  <a:gd name="T19" fmla="*/ 0 h 16"/>
                  <a:gd name="T20" fmla="*/ 16 w 22"/>
                  <a:gd name="T21" fmla="*/ 0 h 16"/>
                  <a:gd name="T22" fmla="*/ 16 w 22"/>
                  <a:gd name="T23" fmla="*/ 0 h 16"/>
                  <a:gd name="T24" fmla="*/ 16 w 22"/>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6" y="0"/>
                    </a:moveTo>
                    <a:lnTo>
                      <a:pt x="16" y="0"/>
                    </a:lnTo>
                    <a:lnTo>
                      <a:pt x="12" y="8"/>
                    </a:lnTo>
                    <a:lnTo>
                      <a:pt x="0" y="12"/>
                    </a:lnTo>
                    <a:lnTo>
                      <a:pt x="0" y="16"/>
                    </a:lnTo>
                    <a:lnTo>
                      <a:pt x="4" y="16"/>
                    </a:lnTo>
                    <a:lnTo>
                      <a:pt x="8" y="14"/>
                    </a:lnTo>
                    <a:lnTo>
                      <a:pt x="16" y="6"/>
                    </a:lnTo>
                    <a:lnTo>
                      <a:pt x="22" y="0"/>
                    </a:lnTo>
                    <a:lnTo>
                      <a:pt x="20" y="0"/>
                    </a:lnTo>
                    <a:lnTo>
                      <a:pt x="16" y="0"/>
                    </a:lnTo>
                    <a:lnTo>
                      <a:pt x="16" y="0"/>
                    </a:lnTo>
                    <a:lnTo>
                      <a:pt x="1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4" name="Freeform 1612"/>
              <p:cNvSpPr/>
              <p:nvPr/>
            </p:nvSpPr>
            <p:spPr bwMode="auto">
              <a:xfrm>
                <a:off x="1257300" y="2085975"/>
                <a:ext cx="12700" cy="15875"/>
              </a:xfrm>
              <a:custGeom>
                <a:avLst/>
                <a:gdLst>
                  <a:gd name="T0" fmla="*/ 0 w 8"/>
                  <a:gd name="T1" fmla="*/ 0 h 10"/>
                  <a:gd name="T2" fmla="*/ 0 w 8"/>
                  <a:gd name="T3" fmla="*/ 10 h 10"/>
                  <a:gd name="T4" fmla="*/ 6 w 8"/>
                  <a:gd name="T5" fmla="*/ 8 h 10"/>
                  <a:gd name="T6" fmla="*/ 8 w 8"/>
                  <a:gd name="T7" fmla="*/ 6 h 10"/>
                  <a:gd name="T8" fmla="*/ 6 w 8"/>
                  <a:gd name="T9" fmla="*/ 2 h 10"/>
                  <a:gd name="T10" fmla="*/ 0 w 8"/>
                  <a:gd name="T11" fmla="*/ 0 h 10"/>
                  <a:gd name="T12" fmla="*/ 0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10"/>
                    </a:lnTo>
                    <a:lnTo>
                      <a:pt x="6" y="8"/>
                    </a:lnTo>
                    <a:lnTo>
                      <a:pt x="8" y="6"/>
                    </a:lnTo>
                    <a:lnTo>
                      <a:pt x="6"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5" name="Freeform 1613"/>
              <p:cNvSpPr/>
              <p:nvPr/>
            </p:nvSpPr>
            <p:spPr bwMode="auto">
              <a:xfrm>
                <a:off x="3533775" y="3146425"/>
                <a:ext cx="142875" cy="193675"/>
              </a:xfrm>
              <a:custGeom>
                <a:avLst/>
                <a:gdLst>
                  <a:gd name="T0" fmla="*/ 90 w 90"/>
                  <a:gd name="T1" fmla="*/ 16 h 122"/>
                  <a:gd name="T2" fmla="*/ 66 w 90"/>
                  <a:gd name="T3" fmla="*/ 36 h 122"/>
                  <a:gd name="T4" fmla="*/ 70 w 90"/>
                  <a:gd name="T5" fmla="*/ 42 h 122"/>
                  <a:gd name="T6" fmla="*/ 72 w 90"/>
                  <a:gd name="T7" fmla="*/ 54 h 122"/>
                  <a:gd name="T8" fmla="*/ 70 w 90"/>
                  <a:gd name="T9" fmla="*/ 62 h 122"/>
                  <a:gd name="T10" fmla="*/ 58 w 90"/>
                  <a:gd name="T11" fmla="*/ 62 h 122"/>
                  <a:gd name="T12" fmla="*/ 48 w 90"/>
                  <a:gd name="T13" fmla="*/ 76 h 122"/>
                  <a:gd name="T14" fmla="*/ 38 w 90"/>
                  <a:gd name="T15" fmla="*/ 94 h 122"/>
                  <a:gd name="T16" fmla="*/ 50 w 90"/>
                  <a:gd name="T17" fmla="*/ 96 h 122"/>
                  <a:gd name="T18" fmla="*/ 54 w 90"/>
                  <a:gd name="T19" fmla="*/ 100 h 122"/>
                  <a:gd name="T20" fmla="*/ 54 w 90"/>
                  <a:gd name="T21" fmla="*/ 108 h 122"/>
                  <a:gd name="T22" fmla="*/ 40 w 90"/>
                  <a:gd name="T23" fmla="*/ 108 h 122"/>
                  <a:gd name="T24" fmla="*/ 26 w 90"/>
                  <a:gd name="T25" fmla="*/ 118 h 122"/>
                  <a:gd name="T26" fmla="*/ 14 w 90"/>
                  <a:gd name="T27" fmla="*/ 122 h 122"/>
                  <a:gd name="T28" fmla="*/ 8 w 90"/>
                  <a:gd name="T29" fmla="*/ 118 h 122"/>
                  <a:gd name="T30" fmla="*/ 4 w 90"/>
                  <a:gd name="T31" fmla="*/ 112 h 122"/>
                  <a:gd name="T32" fmla="*/ 0 w 90"/>
                  <a:gd name="T33" fmla="*/ 104 h 122"/>
                  <a:gd name="T34" fmla="*/ 4 w 90"/>
                  <a:gd name="T35" fmla="*/ 98 h 122"/>
                  <a:gd name="T36" fmla="*/ 10 w 90"/>
                  <a:gd name="T37" fmla="*/ 96 h 122"/>
                  <a:gd name="T38" fmla="*/ 10 w 90"/>
                  <a:gd name="T39" fmla="*/ 88 h 122"/>
                  <a:gd name="T40" fmla="*/ 10 w 90"/>
                  <a:gd name="T41" fmla="*/ 82 h 122"/>
                  <a:gd name="T42" fmla="*/ 2 w 90"/>
                  <a:gd name="T43" fmla="*/ 78 h 122"/>
                  <a:gd name="T44" fmla="*/ 12 w 90"/>
                  <a:gd name="T45" fmla="*/ 62 h 122"/>
                  <a:gd name="T46" fmla="*/ 22 w 90"/>
                  <a:gd name="T47" fmla="*/ 44 h 122"/>
                  <a:gd name="T48" fmla="*/ 30 w 90"/>
                  <a:gd name="T49" fmla="*/ 28 h 122"/>
                  <a:gd name="T50" fmla="*/ 40 w 90"/>
                  <a:gd name="T51" fmla="*/ 32 h 122"/>
                  <a:gd name="T52" fmla="*/ 56 w 90"/>
                  <a:gd name="T53" fmla="*/ 36 h 122"/>
                  <a:gd name="T54" fmla="*/ 56 w 90"/>
                  <a:gd name="T55" fmla="*/ 26 h 122"/>
                  <a:gd name="T56" fmla="*/ 66 w 90"/>
                  <a:gd name="T57" fmla="*/ 22 h 122"/>
                  <a:gd name="T58" fmla="*/ 70 w 90"/>
                  <a:gd name="T59" fmla="*/ 16 h 122"/>
                  <a:gd name="T60" fmla="*/ 80 w 90"/>
                  <a:gd name="T61" fmla="*/ 0 h 122"/>
                  <a:gd name="T62" fmla="*/ 90 w 90"/>
                  <a:gd name="T63"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22">
                    <a:moveTo>
                      <a:pt x="90" y="16"/>
                    </a:moveTo>
                    <a:lnTo>
                      <a:pt x="90" y="16"/>
                    </a:lnTo>
                    <a:lnTo>
                      <a:pt x="66" y="34"/>
                    </a:lnTo>
                    <a:lnTo>
                      <a:pt x="66" y="36"/>
                    </a:lnTo>
                    <a:lnTo>
                      <a:pt x="66" y="42"/>
                    </a:lnTo>
                    <a:lnTo>
                      <a:pt x="70" y="42"/>
                    </a:lnTo>
                    <a:lnTo>
                      <a:pt x="74" y="44"/>
                    </a:lnTo>
                    <a:lnTo>
                      <a:pt x="72" y="54"/>
                    </a:lnTo>
                    <a:lnTo>
                      <a:pt x="72" y="58"/>
                    </a:lnTo>
                    <a:lnTo>
                      <a:pt x="70" y="62"/>
                    </a:lnTo>
                    <a:lnTo>
                      <a:pt x="64" y="62"/>
                    </a:lnTo>
                    <a:lnTo>
                      <a:pt x="58" y="62"/>
                    </a:lnTo>
                    <a:lnTo>
                      <a:pt x="54" y="72"/>
                    </a:lnTo>
                    <a:lnTo>
                      <a:pt x="48" y="76"/>
                    </a:lnTo>
                    <a:lnTo>
                      <a:pt x="44" y="78"/>
                    </a:lnTo>
                    <a:lnTo>
                      <a:pt x="38" y="94"/>
                    </a:lnTo>
                    <a:lnTo>
                      <a:pt x="46" y="96"/>
                    </a:lnTo>
                    <a:lnTo>
                      <a:pt x="50" y="96"/>
                    </a:lnTo>
                    <a:lnTo>
                      <a:pt x="54" y="98"/>
                    </a:lnTo>
                    <a:lnTo>
                      <a:pt x="54" y="100"/>
                    </a:lnTo>
                    <a:lnTo>
                      <a:pt x="50" y="106"/>
                    </a:lnTo>
                    <a:lnTo>
                      <a:pt x="54" y="108"/>
                    </a:lnTo>
                    <a:lnTo>
                      <a:pt x="48" y="114"/>
                    </a:lnTo>
                    <a:lnTo>
                      <a:pt x="40" y="108"/>
                    </a:lnTo>
                    <a:lnTo>
                      <a:pt x="36" y="112"/>
                    </a:lnTo>
                    <a:lnTo>
                      <a:pt x="26" y="118"/>
                    </a:lnTo>
                    <a:lnTo>
                      <a:pt x="14" y="118"/>
                    </a:lnTo>
                    <a:lnTo>
                      <a:pt x="14" y="122"/>
                    </a:lnTo>
                    <a:lnTo>
                      <a:pt x="12" y="122"/>
                    </a:lnTo>
                    <a:lnTo>
                      <a:pt x="8" y="118"/>
                    </a:lnTo>
                    <a:lnTo>
                      <a:pt x="10" y="114"/>
                    </a:lnTo>
                    <a:lnTo>
                      <a:pt x="4" y="112"/>
                    </a:lnTo>
                    <a:lnTo>
                      <a:pt x="0" y="112"/>
                    </a:lnTo>
                    <a:lnTo>
                      <a:pt x="0" y="104"/>
                    </a:lnTo>
                    <a:lnTo>
                      <a:pt x="2" y="104"/>
                    </a:lnTo>
                    <a:lnTo>
                      <a:pt x="4" y="98"/>
                    </a:lnTo>
                    <a:lnTo>
                      <a:pt x="12" y="98"/>
                    </a:lnTo>
                    <a:lnTo>
                      <a:pt x="10" y="96"/>
                    </a:lnTo>
                    <a:lnTo>
                      <a:pt x="8" y="94"/>
                    </a:lnTo>
                    <a:lnTo>
                      <a:pt x="10" y="88"/>
                    </a:lnTo>
                    <a:lnTo>
                      <a:pt x="10" y="86"/>
                    </a:lnTo>
                    <a:lnTo>
                      <a:pt x="10" y="82"/>
                    </a:lnTo>
                    <a:lnTo>
                      <a:pt x="4" y="80"/>
                    </a:lnTo>
                    <a:lnTo>
                      <a:pt x="2" y="78"/>
                    </a:lnTo>
                    <a:lnTo>
                      <a:pt x="8" y="68"/>
                    </a:lnTo>
                    <a:lnTo>
                      <a:pt x="12" y="62"/>
                    </a:lnTo>
                    <a:lnTo>
                      <a:pt x="18" y="52"/>
                    </a:lnTo>
                    <a:lnTo>
                      <a:pt x="22" y="44"/>
                    </a:lnTo>
                    <a:lnTo>
                      <a:pt x="32" y="36"/>
                    </a:lnTo>
                    <a:lnTo>
                      <a:pt x="30" y="28"/>
                    </a:lnTo>
                    <a:lnTo>
                      <a:pt x="38" y="26"/>
                    </a:lnTo>
                    <a:lnTo>
                      <a:pt x="40" y="32"/>
                    </a:lnTo>
                    <a:lnTo>
                      <a:pt x="48" y="34"/>
                    </a:lnTo>
                    <a:lnTo>
                      <a:pt x="56" y="36"/>
                    </a:lnTo>
                    <a:lnTo>
                      <a:pt x="56" y="28"/>
                    </a:lnTo>
                    <a:lnTo>
                      <a:pt x="56" y="26"/>
                    </a:lnTo>
                    <a:lnTo>
                      <a:pt x="62" y="22"/>
                    </a:lnTo>
                    <a:lnTo>
                      <a:pt x="66" y="22"/>
                    </a:lnTo>
                    <a:lnTo>
                      <a:pt x="72" y="18"/>
                    </a:lnTo>
                    <a:lnTo>
                      <a:pt x="70" y="16"/>
                    </a:lnTo>
                    <a:lnTo>
                      <a:pt x="76" y="14"/>
                    </a:lnTo>
                    <a:lnTo>
                      <a:pt x="80" y="0"/>
                    </a:lnTo>
                    <a:lnTo>
                      <a:pt x="90" y="16"/>
                    </a:lnTo>
                    <a:lnTo>
                      <a:pt x="90" y="16"/>
                    </a:lnTo>
                    <a:lnTo>
                      <a:pt x="90"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6" name="Freeform 1614"/>
              <p:cNvSpPr/>
              <p:nvPr/>
            </p:nvSpPr>
            <p:spPr bwMode="auto">
              <a:xfrm>
                <a:off x="717550" y="4041775"/>
                <a:ext cx="279400" cy="285750"/>
              </a:xfrm>
              <a:custGeom>
                <a:avLst/>
                <a:gdLst>
                  <a:gd name="T0" fmla="*/ 176 w 176"/>
                  <a:gd name="T1" fmla="*/ 28 h 180"/>
                  <a:gd name="T2" fmla="*/ 172 w 176"/>
                  <a:gd name="T3" fmla="*/ 42 h 180"/>
                  <a:gd name="T4" fmla="*/ 168 w 176"/>
                  <a:gd name="T5" fmla="*/ 48 h 180"/>
                  <a:gd name="T6" fmla="*/ 160 w 176"/>
                  <a:gd name="T7" fmla="*/ 58 h 180"/>
                  <a:gd name="T8" fmla="*/ 154 w 176"/>
                  <a:gd name="T9" fmla="*/ 68 h 180"/>
                  <a:gd name="T10" fmla="*/ 154 w 176"/>
                  <a:gd name="T11" fmla="*/ 78 h 180"/>
                  <a:gd name="T12" fmla="*/ 140 w 176"/>
                  <a:gd name="T13" fmla="*/ 92 h 180"/>
                  <a:gd name="T14" fmla="*/ 136 w 176"/>
                  <a:gd name="T15" fmla="*/ 104 h 180"/>
                  <a:gd name="T16" fmla="*/ 128 w 176"/>
                  <a:gd name="T17" fmla="*/ 114 h 180"/>
                  <a:gd name="T18" fmla="*/ 124 w 176"/>
                  <a:gd name="T19" fmla="*/ 132 h 180"/>
                  <a:gd name="T20" fmla="*/ 118 w 176"/>
                  <a:gd name="T21" fmla="*/ 142 h 180"/>
                  <a:gd name="T22" fmla="*/ 114 w 176"/>
                  <a:gd name="T23" fmla="*/ 140 h 180"/>
                  <a:gd name="T24" fmla="*/ 106 w 176"/>
                  <a:gd name="T25" fmla="*/ 132 h 180"/>
                  <a:gd name="T26" fmla="*/ 96 w 176"/>
                  <a:gd name="T27" fmla="*/ 138 h 180"/>
                  <a:gd name="T28" fmla="*/ 88 w 176"/>
                  <a:gd name="T29" fmla="*/ 148 h 180"/>
                  <a:gd name="T30" fmla="*/ 86 w 176"/>
                  <a:gd name="T31" fmla="*/ 154 h 180"/>
                  <a:gd name="T32" fmla="*/ 86 w 176"/>
                  <a:gd name="T33" fmla="*/ 166 h 180"/>
                  <a:gd name="T34" fmla="*/ 80 w 176"/>
                  <a:gd name="T35" fmla="*/ 176 h 180"/>
                  <a:gd name="T36" fmla="*/ 74 w 176"/>
                  <a:gd name="T37" fmla="*/ 172 h 180"/>
                  <a:gd name="T38" fmla="*/ 50 w 176"/>
                  <a:gd name="T39" fmla="*/ 180 h 180"/>
                  <a:gd name="T40" fmla="*/ 38 w 176"/>
                  <a:gd name="T41" fmla="*/ 168 h 180"/>
                  <a:gd name="T42" fmla="*/ 42 w 176"/>
                  <a:gd name="T43" fmla="*/ 158 h 180"/>
                  <a:gd name="T44" fmla="*/ 14 w 176"/>
                  <a:gd name="T45" fmla="*/ 140 h 180"/>
                  <a:gd name="T46" fmla="*/ 2 w 176"/>
                  <a:gd name="T47" fmla="*/ 122 h 180"/>
                  <a:gd name="T48" fmla="*/ 2 w 176"/>
                  <a:gd name="T49" fmla="*/ 106 h 180"/>
                  <a:gd name="T50" fmla="*/ 2 w 176"/>
                  <a:gd name="T51" fmla="*/ 94 h 180"/>
                  <a:gd name="T52" fmla="*/ 8 w 176"/>
                  <a:gd name="T53" fmla="*/ 92 h 180"/>
                  <a:gd name="T54" fmla="*/ 8 w 176"/>
                  <a:gd name="T55" fmla="*/ 80 h 180"/>
                  <a:gd name="T56" fmla="*/ 10 w 176"/>
                  <a:gd name="T57" fmla="*/ 68 h 180"/>
                  <a:gd name="T58" fmla="*/ 14 w 176"/>
                  <a:gd name="T59" fmla="*/ 62 h 180"/>
                  <a:gd name="T60" fmla="*/ 16 w 176"/>
                  <a:gd name="T61" fmla="*/ 52 h 180"/>
                  <a:gd name="T62" fmla="*/ 10 w 176"/>
                  <a:gd name="T63" fmla="*/ 42 h 180"/>
                  <a:gd name="T64" fmla="*/ 16 w 176"/>
                  <a:gd name="T65" fmla="*/ 24 h 180"/>
                  <a:gd name="T66" fmla="*/ 24 w 176"/>
                  <a:gd name="T67" fmla="*/ 6 h 180"/>
                  <a:gd name="T68" fmla="*/ 50 w 176"/>
                  <a:gd name="T69" fmla="*/ 0 h 180"/>
                  <a:gd name="T70" fmla="*/ 62 w 176"/>
                  <a:gd name="T71" fmla="*/ 6 h 180"/>
                  <a:gd name="T72" fmla="*/ 72 w 176"/>
                  <a:gd name="T73" fmla="*/ 10 h 180"/>
                  <a:gd name="T74" fmla="*/ 86 w 176"/>
                  <a:gd name="T75" fmla="*/ 6 h 180"/>
                  <a:gd name="T76" fmla="*/ 100 w 176"/>
                  <a:gd name="T77" fmla="*/ 12 h 180"/>
                  <a:gd name="T78" fmla="*/ 116 w 176"/>
                  <a:gd name="T79" fmla="*/ 6 h 180"/>
                  <a:gd name="T80" fmla="*/ 140 w 176"/>
                  <a:gd name="T81" fmla="*/ 6 h 180"/>
                  <a:gd name="T82" fmla="*/ 152 w 176"/>
                  <a:gd name="T83" fmla="*/ 4 h 180"/>
                  <a:gd name="T84" fmla="*/ 170 w 176"/>
                  <a:gd name="T85" fmla="*/ 10 h 180"/>
                  <a:gd name="T86" fmla="*/ 172 w 176"/>
                  <a:gd name="T8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80">
                    <a:moveTo>
                      <a:pt x="172" y="12"/>
                    </a:moveTo>
                    <a:lnTo>
                      <a:pt x="172" y="28"/>
                    </a:lnTo>
                    <a:lnTo>
                      <a:pt x="176" y="28"/>
                    </a:lnTo>
                    <a:lnTo>
                      <a:pt x="176" y="30"/>
                    </a:lnTo>
                    <a:lnTo>
                      <a:pt x="176" y="38"/>
                    </a:lnTo>
                    <a:lnTo>
                      <a:pt x="172" y="42"/>
                    </a:lnTo>
                    <a:lnTo>
                      <a:pt x="170" y="42"/>
                    </a:lnTo>
                    <a:lnTo>
                      <a:pt x="168" y="46"/>
                    </a:lnTo>
                    <a:lnTo>
                      <a:pt x="168" y="48"/>
                    </a:lnTo>
                    <a:lnTo>
                      <a:pt x="164" y="50"/>
                    </a:lnTo>
                    <a:lnTo>
                      <a:pt x="160" y="56"/>
                    </a:lnTo>
                    <a:lnTo>
                      <a:pt x="160" y="58"/>
                    </a:lnTo>
                    <a:lnTo>
                      <a:pt x="160" y="62"/>
                    </a:lnTo>
                    <a:lnTo>
                      <a:pt x="158" y="68"/>
                    </a:lnTo>
                    <a:lnTo>
                      <a:pt x="154" y="68"/>
                    </a:lnTo>
                    <a:lnTo>
                      <a:pt x="154" y="74"/>
                    </a:lnTo>
                    <a:lnTo>
                      <a:pt x="154" y="76"/>
                    </a:lnTo>
                    <a:lnTo>
                      <a:pt x="154" y="78"/>
                    </a:lnTo>
                    <a:lnTo>
                      <a:pt x="154" y="84"/>
                    </a:lnTo>
                    <a:lnTo>
                      <a:pt x="142" y="88"/>
                    </a:lnTo>
                    <a:lnTo>
                      <a:pt x="140" y="92"/>
                    </a:lnTo>
                    <a:lnTo>
                      <a:pt x="140" y="94"/>
                    </a:lnTo>
                    <a:lnTo>
                      <a:pt x="136" y="98"/>
                    </a:lnTo>
                    <a:lnTo>
                      <a:pt x="136" y="104"/>
                    </a:lnTo>
                    <a:lnTo>
                      <a:pt x="134" y="106"/>
                    </a:lnTo>
                    <a:lnTo>
                      <a:pt x="132" y="112"/>
                    </a:lnTo>
                    <a:lnTo>
                      <a:pt x="128" y="114"/>
                    </a:lnTo>
                    <a:lnTo>
                      <a:pt x="126" y="120"/>
                    </a:lnTo>
                    <a:lnTo>
                      <a:pt x="122" y="126"/>
                    </a:lnTo>
                    <a:lnTo>
                      <a:pt x="124" y="132"/>
                    </a:lnTo>
                    <a:lnTo>
                      <a:pt x="124" y="134"/>
                    </a:lnTo>
                    <a:lnTo>
                      <a:pt x="122" y="134"/>
                    </a:lnTo>
                    <a:lnTo>
                      <a:pt x="118" y="142"/>
                    </a:lnTo>
                    <a:lnTo>
                      <a:pt x="116" y="144"/>
                    </a:lnTo>
                    <a:lnTo>
                      <a:pt x="110" y="144"/>
                    </a:lnTo>
                    <a:lnTo>
                      <a:pt x="114" y="140"/>
                    </a:lnTo>
                    <a:lnTo>
                      <a:pt x="114" y="138"/>
                    </a:lnTo>
                    <a:lnTo>
                      <a:pt x="110" y="134"/>
                    </a:lnTo>
                    <a:lnTo>
                      <a:pt x="106" y="132"/>
                    </a:lnTo>
                    <a:lnTo>
                      <a:pt x="104" y="132"/>
                    </a:lnTo>
                    <a:lnTo>
                      <a:pt x="100" y="134"/>
                    </a:lnTo>
                    <a:lnTo>
                      <a:pt x="96" y="138"/>
                    </a:lnTo>
                    <a:lnTo>
                      <a:pt x="90" y="138"/>
                    </a:lnTo>
                    <a:lnTo>
                      <a:pt x="90" y="140"/>
                    </a:lnTo>
                    <a:lnTo>
                      <a:pt x="88" y="148"/>
                    </a:lnTo>
                    <a:lnTo>
                      <a:pt x="86" y="150"/>
                    </a:lnTo>
                    <a:lnTo>
                      <a:pt x="86" y="152"/>
                    </a:lnTo>
                    <a:lnTo>
                      <a:pt x="86" y="154"/>
                    </a:lnTo>
                    <a:lnTo>
                      <a:pt x="86" y="158"/>
                    </a:lnTo>
                    <a:lnTo>
                      <a:pt x="88" y="158"/>
                    </a:lnTo>
                    <a:lnTo>
                      <a:pt x="86" y="166"/>
                    </a:lnTo>
                    <a:lnTo>
                      <a:pt x="86" y="178"/>
                    </a:lnTo>
                    <a:lnTo>
                      <a:pt x="82" y="172"/>
                    </a:lnTo>
                    <a:lnTo>
                      <a:pt x="80" y="176"/>
                    </a:lnTo>
                    <a:lnTo>
                      <a:pt x="78" y="178"/>
                    </a:lnTo>
                    <a:lnTo>
                      <a:pt x="78" y="176"/>
                    </a:lnTo>
                    <a:lnTo>
                      <a:pt x="74" y="172"/>
                    </a:lnTo>
                    <a:lnTo>
                      <a:pt x="72" y="172"/>
                    </a:lnTo>
                    <a:lnTo>
                      <a:pt x="72" y="178"/>
                    </a:lnTo>
                    <a:lnTo>
                      <a:pt x="50" y="180"/>
                    </a:lnTo>
                    <a:lnTo>
                      <a:pt x="44" y="176"/>
                    </a:lnTo>
                    <a:lnTo>
                      <a:pt x="42" y="170"/>
                    </a:lnTo>
                    <a:lnTo>
                      <a:pt x="38" y="168"/>
                    </a:lnTo>
                    <a:lnTo>
                      <a:pt x="42" y="166"/>
                    </a:lnTo>
                    <a:lnTo>
                      <a:pt x="42" y="162"/>
                    </a:lnTo>
                    <a:lnTo>
                      <a:pt x="42" y="158"/>
                    </a:lnTo>
                    <a:lnTo>
                      <a:pt x="34" y="150"/>
                    </a:lnTo>
                    <a:lnTo>
                      <a:pt x="24" y="142"/>
                    </a:lnTo>
                    <a:lnTo>
                      <a:pt x="14" y="140"/>
                    </a:lnTo>
                    <a:lnTo>
                      <a:pt x="2" y="140"/>
                    </a:lnTo>
                    <a:lnTo>
                      <a:pt x="2" y="126"/>
                    </a:lnTo>
                    <a:lnTo>
                      <a:pt x="2" y="122"/>
                    </a:lnTo>
                    <a:lnTo>
                      <a:pt x="2" y="116"/>
                    </a:lnTo>
                    <a:lnTo>
                      <a:pt x="0" y="114"/>
                    </a:lnTo>
                    <a:lnTo>
                      <a:pt x="2" y="106"/>
                    </a:lnTo>
                    <a:lnTo>
                      <a:pt x="2" y="102"/>
                    </a:lnTo>
                    <a:lnTo>
                      <a:pt x="2" y="98"/>
                    </a:lnTo>
                    <a:lnTo>
                      <a:pt x="2" y="94"/>
                    </a:lnTo>
                    <a:lnTo>
                      <a:pt x="2" y="92"/>
                    </a:lnTo>
                    <a:lnTo>
                      <a:pt x="6" y="94"/>
                    </a:lnTo>
                    <a:lnTo>
                      <a:pt x="8" y="92"/>
                    </a:lnTo>
                    <a:lnTo>
                      <a:pt x="8" y="88"/>
                    </a:lnTo>
                    <a:lnTo>
                      <a:pt x="6" y="84"/>
                    </a:lnTo>
                    <a:lnTo>
                      <a:pt x="8" y="80"/>
                    </a:lnTo>
                    <a:lnTo>
                      <a:pt x="10" y="76"/>
                    </a:lnTo>
                    <a:lnTo>
                      <a:pt x="10" y="70"/>
                    </a:lnTo>
                    <a:lnTo>
                      <a:pt x="10" y="68"/>
                    </a:lnTo>
                    <a:lnTo>
                      <a:pt x="14" y="66"/>
                    </a:lnTo>
                    <a:lnTo>
                      <a:pt x="16" y="66"/>
                    </a:lnTo>
                    <a:lnTo>
                      <a:pt x="14" y="62"/>
                    </a:lnTo>
                    <a:lnTo>
                      <a:pt x="14" y="60"/>
                    </a:lnTo>
                    <a:lnTo>
                      <a:pt x="14" y="58"/>
                    </a:lnTo>
                    <a:lnTo>
                      <a:pt x="16" y="52"/>
                    </a:lnTo>
                    <a:lnTo>
                      <a:pt x="14" y="50"/>
                    </a:lnTo>
                    <a:lnTo>
                      <a:pt x="10" y="48"/>
                    </a:lnTo>
                    <a:lnTo>
                      <a:pt x="10" y="42"/>
                    </a:lnTo>
                    <a:lnTo>
                      <a:pt x="10" y="38"/>
                    </a:lnTo>
                    <a:lnTo>
                      <a:pt x="10" y="34"/>
                    </a:lnTo>
                    <a:lnTo>
                      <a:pt x="16" y="24"/>
                    </a:lnTo>
                    <a:lnTo>
                      <a:pt x="18" y="20"/>
                    </a:lnTo>
                    <a:lnTo>
                      <a:pt x="20" y="14"/>
                    </a:lnTo>
                    <a:lnTo>
                      <a:pt x="24" y="6"/>
                    </a:lnTo>
                    <a:lnTo>
                      <a:pt x="38" y="0"/>
                    </a:lnTo>
                    <a:lnTo>
                      <a:pt x="44" y="0"/>
                    </a:lnTo>
                    <a:lnTo>
                      <a:pt x="50" y="0"/>
                    </a:lnTo>
                    <a:lnTo>
                      <a:pt x="54" y="0"/>
                    </a:lnTo>
                    <a:lnTo>
                      <a:pt x="56" y="2"/>
                    </a:lnTo>
                    <a:lnTo>
                      <a:pt x="62" y="6"/>
                    </a:lnTo>
                    <a:lnTo>
                      <a:pt x="64" y="10"/>
                    </a:lnTo>
                    <a:lnTo>
                      <a:pt x="68" y="10"/>
                    </a:lnTo>
                    <a:lnTo>
                      <a:pt x="72" y="10"/>
                    </a:lnTo>
                    <a:lnTo>
                      <a:pt x="80" y="6"/>
                    </a:lnTo>
                    <a:lnTo>
                      <a:pt x="82" y="6"/>
                    </a:lnTo>
                    <a:lnTo>
                      <a:pt x="86" y="6"/>
                    </a:lnTo>
                    <a:lnTo>
                      <a:pt x="86" y="12"/>
                    </a:lnTo>
                    <a:lnTo>
                      <a:pt x="92" y="12"/>
                    </a:lnTo>
                    <a:lnTo>
                      <a:pt x="100" y="12"/>
                    </a:lnTo>
                    <a:lnTo>
                      <a:pt x="106" y="12"/>
                    </a:lnTo>
                    <a:lnTo>
                      <a:pt x="110" y="6"/>
                    </a:lnTo>
                    <a:lnTo>
                      <a:pt x="116" y="6"/>
                    </a:lnTo>
                    <a:lnTo>
                      <a:pt x="122" y="6"/>
                    </a:lnTo>
                    <a:lnTo>
                      <a:pt x="132" y="6"/>
                    </a:lnTo>
                    <a:lnTo>
                      <a:pt x="140" y="6"/>
                    </a:lnTo>
                    <a:lnTo>
                      <a:pt x="146" y="6"/>
                    </a:lnTo>
                    <a:lnTo>
                      <a:pt x="152" y="6"/>
                    </a:lnTo>
                    <a:lnTo>
                      <a:pt x="152" y="4"/>
                    </a:lnTo>
                    <a:lnTo>
                      <a:pt x="154" y="2"/>
                    </a:lnTo>
                    <a:lnTo>
                      <a:pt x="164" y="0"/>
                    </a:lnTo>
                    <a:lnTo>
                      <a:pt x="170" y="10"/>
                    </a:lnTo>
                    <a:lnTo>
                      <a:pt x="172" y="10"/>
                    </a:lnTo>
                    <a:lnTo>
                      <a:pt x="172" y="12"/>
                    </a:lnTo>
                    <a:lnTo>
                      <a:pt x="172" y="12"/>
                    </a:lnTo>
                    <a:lnTo>
                      <a:pt x="17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7" name="Freeform 1615"/>
              <p:cNvSpPr/>
              <p:nvPr/>
            </p:nvSpPr>
            <p:spPr bwMode="auto">
              <a:xfrm>
                <a:off x="654050" y="3765550"/>
                <a:ext cx="368300" cy="333375"/>
              </a:xfrm>
              <a:custGeom>
                <a:avLst/>
                <a:gdLst>
                  <a:gd name="T0" fmla="*/ 196 w 232"/>
                  <a:gd name="T1" fmla="*/ 176 h 210"/>
                  <a:gd name="T2" fmla="*/ 192 w 232"/>
                  <a:gd name="T3" fmla="*/ 182 h 210"/>
                  <a:gd name="T4" fmla="*/ 180 w 232"/>
                  <a:gd name="T5" fmla="*/ 182 h 210"/>
                  <a:gd name="T6" fmla="*/ 162 w 232"/>
                  <a:gd name="T7" fmla="*/ 182 h 210"/>
                  <a:gd name="T8" fmla="*/ 152 w 232"/>
                  <a:gd name="T9" fmla="*/ 182 h 210"/>
                  <a:gd name="T10" fmla="*/ 142 w 232"/>
                  <a:gd name="T11" fmla="*/ 186 h 210"/>
                  <a:gd name="T12" fmla="*/ 126 w 232"/>
                  <a:gd name="T13" fmla="*/ 186 h 210"/>
                  <a:gd name="T14" fmla="*/ 124 w 232"/>
                  <a:gd name="T15" fmla="*/ 182 h 210"/>
                  <a:gd name="T16" fmla="*/ 114 w 232"/>
                  <a:gd name="T17" fmla="*/ 184 h 210"/>
                  <a:gd name="T18" fmla="*/ 106 w 232"/>
                  <a:gd name="T19" fmla="*/ 184 h 210"/>
                  <a:gd name="T20" fmla="*/ 98 w 232"/>
                  <a:gd name="T21" fmla="*/ 176 h 210"/>
                  <a:gd name="T22" fmla="*/ 90 w 232"/>
                  <a:gd name="T23" fmla="*/ 174 h 210"/>
                  <a:gd name="T24" fmla="*/ 80 w 232"/>
                  <a:gd name="T25" fmla="*/ 174 h 210"/>
                  <a:gd name="T26" fmla="*/ 62 w 232"/>
                  <a:gd name="T27" fmla="*/ 190 h 210"/>
                  <a:gd name="T28" fmla="*/ 56 w 232"/>
                  <a:gd name="T29" fmla="*/ 200 h 210"/>
                  <a:gd name="T30" fmla="*/ 44 w 232"/>
                  <a:gd name="T31" fmla="*/ 208 h 210"/>
                  <a:gd name="T32" fmla="*/ 42 w 232"/>
                  <a:gd name="T33" fmla="*/ 202 h 210"/>
                  <a:gd name="T34" fmla="*/ 28 w 232"/>
                  <a:gd name="T35" fmla="*/ 208 h 210"/>
                  <a:gd name="T36" fmla="*/ 26 w 232"/>
                  <a:gd name="T37" fmla="*/ 192 h 210"/>
                  <a:gd name="T38" fmla="*/ 24 w 232"/>
                  <a:gd name="T39" fmla="*/ 186 h 210"/>
                  <a:gd name="T40" fmla="*/ 16 w 232"/>
                  <a:gd name="T41" fmla="*/ 174 h 210"/>
                  <a:gd name="T42" fmla="*/ 6 w 232"/>
                  <a:gd name="T43" fmla="*/ 160 h 210"/>
                  <a:gd name="T44" fmla="*/ 2 w 232"/>
                  <a:gd name="T45" fmla="*/ 148 h 210"/>
                  <a:gd name="T46" fmla="*/ 8 w 232"/>
                  <a:gd name="T47" fmla="*/ 146 h 210"/>
                  <a:gd name="T48" fmla="*/ 16 w 232"/>
                  <a:gd name="T49" fmla="*/ 146 h 210"/>
                  <a:gd name="T50" fmla="*/ 30 w 232"/>
                  <a:gd name="T51" fmla="*/ 142 h 210"/>
                  <a:gd name="T52" fmla="*/ 48 w 232"/>
                  <a:gd name="T53" fmla="*/ 136 h 210"/>
                  <a:gd name="T54" fmla="*/ 60 w 232"/>
                  <a:gd name="T55" fmla="*/ 130 h 210"/>
                  <a:gd name="T56" fmla="*/ 66 w 232"/>
                  <a:gd name="T57" fmla="*/ 120 h 210"/>
                  <a:gd name="T58" fmla="*/ 84 w 232"/>
                  <a:gd name="T59" fmla="*/ 74 h 210"/>
                  <a:gd name="T60" fmla="*/ 170 w 232"/>
                  <a:gd name="T61" fmla="*/ 0 h 210"/>
                  <a:gd name="T62" fmla="*/ 208 w 232"/>
                  <a:gd name="T63" fmla="*/ 18 h 210"/>
                  <a:gd name="T64" fmla="*/ 226 w 232"/>
                  <a:gd name="T65" fmla="*/ 46 h 210"/>
                  <a:gd name="T66" fmla="*/ 232 w 232"/>
                  <a:gd name="T67" fmla="*/ 58 h 210"/>
                  <a:gd name="T68" fmla="*/ 228 w 232"/>
                  <a:gd name="T69" fmla="*/ 68 h 210"/>
                  <a:gd name="T70" fmla="*/ 226 w 232"/>
                  <a:gd name="T71" fmla="*/ 110 h 210"/>
                  <a:gd name="T72" fmla="*/ 206 w 232"/>
                  <a:gd name="T73" fmla="*/ 156 h 210"/>
                  <a:gd name="T74" fmla="*/ 204 w 232"/>
                  <a:gd name="T75" fmla="*/ 168 h 210"/>
                  <a:gd name="T76" fmla="*/ 206 w 232"/>
                  <a:gd name="T77"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2" h="210">
                    <a:moveTo>
                      <a:pt x="206" y="174"/>
                    </a:moveTo>
                    <a:lnTo>
                      <a:pt x="196" y="176"/>
                    </a:lnTo>
                    <a:lnTo>
                      <a:pt x="192" y="178"/>
                    </a:lnTo>
                    <a:lnTo>
                      <a:pt x="192" y="182"/>
                    </a:lnTo>
                    <a:lnTo>
                      <a:pt x="188" y="182"/>
                    </a:lnTo>
                    <a:lnTo>
                      <a:pt x="180" y="182"/>
                    </a:lnTo>
                    <a:lnTo>
                      <a:pt x="172" y="182"/>
                    </a:lnTo>
                    <a:lnTo>
                      <a:pt x="162" y="182"/>
                    </a:lnTo>
                    <a:lnTo>
                      <a:pt x="156" y="182"/>
                    </a:lnTo>
                    <a:lnTo>
                      <a:pt x="152" y="182"/>
                    </a:lnTo>
                    <a:lnTo>
                      <a:pt x="146" y="186"/>
                    </a:lnTo>
                    <a:lnTo>
                      <a:pt x="142" y="186"/>
                    </a:lnTo>
                    <a:lnTo>
                      <a:pt x="134" y="186"/>
                    </a:lnTo>
                    <a:lnTo>
                      <a:pt x="126" y="186"/>
                    </a:lnTo>
                    <a:lnTo>
                      <a:pt x="126" y="182"/>
                    </a:lnTo>
                    <a:lnTo>
                      <a:pt x="124" y="182"/>
                    </a:lnTo>
                    <a:lnTo>
                      <a:pt x="120" y="182"/>
                    </a:lnTo>
                    <a:lnTo>
                      <a:pt x="114" y="184"/>
                    </a:lnTo>
                    <a:lnTo>
                      <a:pt x="108" y="184"/>
                    </a:lnTo>
                    <a:lnTo>
                      <a:pt x="106" y="184"/>
                    </a:lnTo>
                    <a:lnTo>
                      <a:pt x="102" y="182"/>
                    </a:lnTo>
                    <a:lnTo>
                      <a:pt x="98" y="176"/>
                    </a:lnTo>
                    <a:lnTo>
                      <a:pt x="96" y="174"/>
                    </a:lnTo>
                    <a:lnTo>
                      <a:pt x="90" y="174"/>
                    </a:lnTo>
                    <a:lnTo>
                      <a:pt x="84" y="174"/>
                    </a:lnTo>
                    <a:lnTo>
                      <a:pt x="80" y="174"/>
                    </a:lnTo>
                    <a:lnTo>
                      <a:pt x="64" y="182"/>
                    </a:lnTo>
                    <a:lnTo>
                      <a:pt x="62" y="190"/>
                    </a:lnTo>
                    <a:lnTo>
                      <a:pt x="60" y="194"/>
                    </a:lnTo>
                    <a:lnTo>
                      <a:pt x="56" y="200"/>
                    </a:lnTo>
                    <a:lnTo>
                      <a:pt x="52" y="210"/>
                    </a:lnTo>
                    <a:lnTo>
                      <a:pt x="44" y="208"/>
                    </a:lnTo>
                    <a:lnTo>
                      <a:pt x="44" y="204"/>
                    </a:lnTo>
                    <a:lnTo>
                      <a:pt x="42" y="202"/>
                    </a:lnTo>
                    <a:lnTo>
                      <a:pt x="36" y="200"/>
                    </a:lnTo>
                    <a:lnTo>
                      <a:pt x="28" y="208"/>
                    </a:lnTo>
                    <a:lnTo>
                      <a:pt x="26" y="194"/>
                    </a:lnTo>
                    <a:lnTo>
                      <a:pt x="26" y="192"/>
                    </a:lnTo>
                    <a:lnTo>
                      <a:pt x="26" y="186"/>
                    </a:lnTo>
                    <a:lnTo>
                      <a:pt x="24" y="186"/>
                    </a:lnTo>
                    <a:lnTo>
                      <a:pt x="20" y="186"/>
                    </a:lnTo>
                    <a:lnTo>
                      <a:pt x="16" y="174"/>
                    </a:lnTo>
                    <a:lnTo>
                      <a:pt x="16" y="168"/>
                    </a:lnTo>
                    <a:lnTo>
                      <a:pt x="6" y="160"/>
                    </a:lnTo>
                    <a:lnTo>
                      <a:pt x="0" y="154"/>
                    </a:lnTo>
                    <a:lnTo>
                      <a:pt x="2" y="148"/>
                    </a:lnTo>
                    <a:lnTo>
                      <a:pt x="6" y="148"/>
                    </a:lnTo>
                    <a:lnTo>
                      <a:pt x="8" y="146"/>
                    </a:lnTo>
                    <a:lnTo>
                      <a:pt x="10" y="146"/>
                    </a:lnTo>
                    <a:lnTo>
                      <a:pt x="16" y="146"/>
                    </a:lnTo>
                    <a:lnTo>
                      <a:pt x="24" y="142"/>
                    </a:lnTo>
                    <a:lnTo>
                      <a:pt x="30" y="142"/>
                    </a:lnTo>
                    <a:lnTo>
                      <a:pt x="42" y="138"/>
                    </a:lnTo>
                    <a:lnTo>
                      <a:pt x="48" y="136"/>
                    </a:lnTo>
                    <a:lnTo>
                      <a:pt x="60" y="136"/>
                    </a:lnTo>
                    <a:lnTo>
                      <a:pt x="60" y="130"/>
                    </a:lnTo>
                    <a:lnTo>
                      <a:pt x="62" y="122"/>
                    </a:lnTo>
                    <a:lnTo>
                      <a:pt x="66" y="120"/>
                    </a:lnTo>
                    <a:lnTo>
                      <a:pt x="64" y="78"/>
                    </a:lnTo>
                    <a:lnTo>
                      <a:pt x="84" y="74"/>
                    </a:lnTo>
                    <a:lnTo>
                      <a:pt x="92" y="58"/>
                    </a:lnTo>
                    <a:lnTo>
                      <a:pt x="170" y="0"/>
                    </a:lnTo>
                    <a:lnTo>
                      <a:pt x="206" y="20"/>
                    </a:lnTo>
                    <a:lnTo>
                      <a:pt x="208" y="18"/>
                    </a:lnTo>
                    <a:lnTo>
                      <a:pt x="218" y="10"/>
                    </a:lnTo>
                    <a:lnTo>
                      <a:pt x="226" y="46"/>
                    </a:lnTo>
                    <a:lnTo>
                      <a:pt x="232" y="50"/>
                    </a:lnTo>
                    <a:lnTo>
                      <a:pt x="232" y="58"/>
                    </a:lnTo>
                    <a:lnTo>
                      <a:pt x="232" y="60"/>
                    </a:lnTo>
                    <a:lnTo>
                      <a:pt x="228" y="68"/>
                    </a:lnTo>
                    <a:lnTo>
                      <a:pt x="226" y="76"/>
                    </a:lnTo>
                    <a:lnTo>
                      <a:pt x="226" y="110"/>
                    </a:lnTo>
                    <a:lnTo>
                      <a:pt x="226" y="136"/>
                    </a:lnTo>
                    <a:lnTo>
                      <a:pt x="206" y="156"/>
                    </a:lnTo>
                    <a:lnTo>
                      <a:pt x="206" y="168"/>
                    </a:lnTo>
                    <a:lnTo>
                      <a:pt x="204" y="168"/>
                    </a:lnTo>
                    <a:lnTo>
                      <a:pt x="206" y="174"/>
                    </a:lnTo>
                    <a:lnTo>
                      <a:pt x="206" y="174"/>
                    </a:lnTo>
                    <a:lnTo>
                      <a:pt x="206" y="17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8" name="Freeform 1616"/>
              <p:cNvSpPr>
                <a:spLocks noEditPoints="1"/>
              </p:cNvSpPr>
              <p:nvPr/>
            </p:nvSpPr>
            <p:spPr bwMode="auto">
              <a:xfrm>
                <a:off x="4476750" y="5476875"/>
                <a:ext cx="282575" cy="419100"/>
              </a:xfrm>
              <a:custGeom>
                <a:avLst/>
                <a:gdLst>
                  <a:gd name="T0" fmla="*/ 12 w 178"/>
                  <a:gd name="T1" fmla="*/ 264 h 264"/>
                  <a:gd name="T2" fmla="*/ 26 w 178"/>
                  <a:gd name="T3" fmla="*/ 260 h 264"/>
                  <a:gd name="T4" fmla="*/ 16 w 178"/>
                  <a:gd name="T5" fmla="*/ 252 h 264"/>
                  <a:gd name="T6" fmla="*/ 88 w 178"/>
                  <a:gd name="T7" fmla="*/ 124 h 264"/>
                  <a:gd name="T8" fmla="*/ 82 w 178"/>
                  <a:gd name="T9" fmla="*/ 146 h 264"/>
                  <a:gd name="T10" fmla="*/ 74 w 178"/>
                  <a:gd name="T11" fmla="*/ 156 h 264"/>
                  <a:gd name="T12" fmla="*/ 56 w 178"/>
                  <a:gd name="T13" fmla="*/ 184 h 264"/>
                  <a:gd name="T14" fmla="*/ 30 w 178"/>
                  <a:gd name="T15" fmla="*/ 198 h 264"/>
                  <a:gd name="T16" fmla="*/ 22 w 178"/>
                  <a:gd name="T17" fmla="*/ 206 h 264"/>
                  <a:gd name="T18" fmla="*/ 16 w 178"/>
                  <a:gd name="T19" fmla="*/ 208 h 264"/>
                  <a:gd name="T20" fmla="*/ 10 w 178"/>
                  <a:gd name="T21" fmla="*/ 220 h 264"/>
                  <a:gd name="T22" fmla="*/ 0 w 178"/>
                  <a:gd name="T23" fmla="*/ 236 h 264"/>
                  <a:gd name="T24" fmla="*/ 10 w 178"/>
                  <a:gd name="T25" fmla="*/ 244 h 264"/>
                  <a:gd name="T26" fmla="*/ 20 w 178"/>
                  <a:gd name="T27" fmla="*/ 250 h 264"/>
                  <a:gd name="T28" fmla="*/ 48 w 178"/>
                  <a:gd name="T29" fmla="*/ 246 h 264"/>
                  <a:gd name="T30" fmla="*/ 66 w 178"/>
                  <a:gd name="T31" fmla="*/ 210 h 264"/>
                  <a:gd name="T32" fmla="*/ 80 w 178"/>
                  <a:gd name="T33" fmla="*/ 200 h 264"/>
                  <a:gd name="T34" fmla="*/ 90 w 178"/>
                  <a:gd name="T35" fmla="*/ 184 h 264"/>
                  <a:gd name="T36" fmla="*/ 116 w 178"/>
                  <a:gd name="T37" fmla="*/ 136 h 264"/>
                  <a:gd name="T38" fmla="*/ 112 w 178"/>
                  <a:gd name="T39" fmla="*/ 138 h 264"/>
                  <a:gd name="T40" fmla="*/ 102 w 178"/>
                  <a:gd name="T41" fmla="*/ 136 h 264"/>
                  <a:gd name="T42" fmla="*/ 94 w 178"/>
                  <a:gd name="T43" fmla="*/ 124 h 264"/>
                  <a:gd name="T44" fmla="*/ 88 w 178"/>
                  <a:gd name="T45" fmla="*/ 124 h 264"/>
                  <a:gd name="T46" fmla="*/ 92 w 178"/>
                  <a:gd name="T47" fmla="*/ 2 h 264"/>
                  <a:gd name="T48" fmla="*/ 94 w 178"/>
                  <a:gd name="T49" fmla="*/ 10 h 264"/>
                  <a:gd name="T50" fmla="*/ 108 w 178"/>
                  <a:gd name="T51" fmla="*/ 34 h 264"/>
                  <a:gd name="T52" fmla="*/ 112 w 178"/>
                  <a:gd name="T53" fmla="*/ 42 h 264"/>
                  <a:gd name="T54" fmla="*/ 116 w 178"/>
                  <a:gd name="T55" fmla="*/ 46 h 264"/>
                  <a:gd name="T56" fmla="*/ 118 w 178"/>
                  <a:gd name="T57" fmla="*/ 54 h 264"/>
                  <a:gd name="T58" fmla="*/ 118 w 178"/>
                  <a:gd name="T59" fmla="*/ 64 h 264"/>
                  <a:gd name="T60" fmla="*/ 120 w 178"/>
                  <a:gd name="T61" fmla="*/ 88 h 264"/>
                  <a:gd name="T62" fmla="*/ 120 w 178"/>
                  <a:gd name="T63" fmla="*/ 110 h 264"/>
                  <a:gd name="T64" fmla="*/ 128 w 178"/>
                  <a:gd name="T65" fmla="*/ 128 h 264"/>
                  <a:gd name="T66" fmla="*/ 136 w 178"/>
                  <a:gd name="T67" fmla="*/ 144 h 264"/>
                  <a:gd name="T68" fmla="*/ 144 w 178"/>
                  <a:gd name="T69" fmla="*/ 136 h 264"/>
                  <a:gd name="T70" fmla="*/ 156 w 178"/>
                  <a:gd name="T71" fmla="*/ 118 h 264"/>
                  <a:gd name="T72" fmla="*/ 154 w 178"/>
                  <a:gd name="T73" fmla="*/ 106 h 264"/>
                  <a:gd name="T74" fmla="*/ 170 w 178"/>
                  <a:gd name="T75" fmla="*/ 102 h 264"/>
                  <a:gd name="T76" fmla="*/ 178 w 178"/>
                  <a:gd name="T77" fmla="*/ 82 h 264"/>
                  <a:gd name="T78" fmla="*/ 172 w 178"/>
                  <a:gd name="T79" fmla="*/ 70 h 264"/>
                  <a:gd name="T80" fmla="*/ 164 w 178"/>
                  <a:gd name="T81" fmla="*/ 78 h 264"/>
                  <a:gd name="T82" fmla="*/ 142 w 178"/>
                  <a:gd name="T83" fmla="*/ 70 h 264"/>
                  <a:gd name="T84" fmla="*/ 138 w 178"/>
                  <a:gd name="T85" fmla="*/ 52 h 264"/>
                  <a:gd name="T86" fmla="*/ 134 w 178"/>
                  <a:gd name="T87" fmla="*/ 54 h 264"/>
                  <a:gd name="T88" fmla="*/ 126 w 178"/>
                  <a:gd name="T89" fmla="*/ 54 h 264"/>
                  <a:gd name="T90" fmla="*/ 120 w 178"/>
                  <a:gd name="T91" fmla="*/ 24 h 264"/>
                  <a:gd name="T92" fmla="*/ 106 w 178"/>
                  <a:gd name="T93" fmla="*/ 10 h 264"/>
                  <a:gd name="T94" fmla="*/ 94 w 178"/>
                  <a:gd name="T95" fmla="*/ 6 h 264"/>
                  <a:gd name="T96" fmla="*/ 92 w 178"/>
                  <a:gd name="T9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4">
                    <a:moveTo>
                      <a:pt x="16" y="252"/>
                    </a:moveTo>
                    <a:lnTo>
                      <a:pt x="16" y="252"/>
                    </a:lnTo>
                    <a:lnTo>
                      <a:pt x="12" y="264"/>
                    </a:lnTo>
                    <a:lnTo>
                      <a:pt x="22" y="264"/>
                    </a:lnTo>
                    <a:lnTo>
                      <a:pt x="28" y="264"/>
                    </a:lnTo>
                    <a:lnTo>
                      <a:pt x="26" y="260"/>
                    </a:lnTo>
                    <a:lnTo>
                      <a:pt x="22" y="254"/>
                    </a:lnTo>
                    <a:lnTo>
                      <a:pt x="16" y="252"/>
                    </a:lnTo>
                    <a:lnTo>
                      <a:pt x="16" y="252"/>
                    </a:lnTo>
                    <a:lnTo>
                      <a:pt x="16" y="252"/>
                    </a:lnTo>
                    <a:close/>
                    <a:moveTo>
                      <a:pt x="88" y="124"/>
                    </a:moveTo>
                    <a:lnTo>
                      <a:pt x="88" y="124"/>
                    </a:lnTo>
                    <a:lnTo>
                      <a:pt x="82" y="132"/>
                    </a:lnTo>
                    <a:lnTo>
                      <a:pt x="82" y="138"/>
                    </a:lnTo>
                    <a:lnTo>
                      <a:pt x="82" y="146"/>
                    </a:lnTo>
                    <a:lnTo>
                      <a:pt x="74" y="152"/>
                    </a:lnTo>
                    <a:lnTo>
                      <a:pt x="74" y="154"/>
                    </a:lnTo>
                    <a:lnTo>
                      <a:pt x="74" y="156"/>
                    </a:lnTo>
                    <a:lnTo>
                      <a:pt x="70" y="160"/>
                    </a:lnTo>
                    <a:lnTo>
                      <a:pt x="62" y="178"/>
                    </a:lnTo>
                    <a:lnTo>
                      <a:pt x="56" y="184"/>
                    </a:lnTo>
                    <a:lnTo>
                      <a:pt x="48" y="190"/>
                    </a:lnTo>
                    <a:lnTo>
                      <a:pt x="38" y="196"/>
                    </a:lnTo>
                    <a:lnTo>
                      <a:pt x="30" y="198"/>
                    </a:lnTo>
                    <a:lnTo>
                      <a:pt x="28" y="200"/>
                    </a:lnTo>
                    <a:lnTo>
                      <a:pt x="28" y="206"/>
                    </a:lnTo>
                    <a:lnTo>
                      <a:pt x="22" y="206"/>
                    </a:lnTo>
                    <a:lnTo>
                      <a:pt x="22" y="208"/>
                    </a:lnTo>
                    <a:lnTo>
                      <a:pt x="20" y="208"/>
                    </a:lnTo>
                    <a:lnTo>
                      <a:pt x="16" y="208"/>
                    </a:lnTo>
                    <a:lnTo>
                      <a:pt x="12" y="210"/>
                    </a:lnTo>
                    <a:lnTo>
                      <a:pt x="12" y="214"/>
                    </a:lnTo>
                    <a:lnTo>
                      <a:pt x="10" y="220"/>
                    </a:lnTo>
                    <a:lnTo>
                      <a:pt x="4" y="220"/>
                    </a:lnTo>
                    <a:lnTo>
                      <a:pt x="2" y="234"/>
                    </a:lnTo>
                    <a:lnTo>
                      <a:pt x="0" y="236"/>
                    </a:lnTo>
                    <a:lnTo>
                      <a:pt x="2" y="242"/>
                    </a:lnTo>
                    <a:lnTo>
                      <a:pt x="8" y="244"/>
                    </a:lnTo>
                    <a:lnTo>
                      <a:pt x="10" y="244"/>
                    </a:lnTo>
                    <a:lnTo>
                      <a:pt x="16" y="242"/>
                    </a:lnTo>
                    <a:lnTo>
                      <a:pt x="18" y="242"/>
                    </a:lnTo>
                    <a:lnTo>
                      <a:pt x="20" y="250"/>
                    </a:lnTo>
                    <a:lnTo>
                      <a:pt x="28" y="252"/>
                    </a:lnTo>
                    <a:lnTo>
                      <a:pt x="44" y="252"/>
                    </a:lnTo>
                    <a:lnTo>
                      <a:pt x="48" y="246"/>
                    </a:lnTo>
                    <a:lnTo>
                      <a:pt x="56" y="236"/>
                    </a:lnTo>
                    <a:lnTo>
                      <a:pt x="66" y="216"/>
                    </a:lnTo>
                    <a:lnTo>
                      <a:pt x="66" y="210"/>
                    </a:lnTo>
                    <a:lnTo>
                      <a:pt x="66" y="206"/>
                    </a:lnTo>
                    <a:lnTo>
                      <a:pt x="72" y="202"/>
                    </a:lnTo>
                    <a:lnTo>
                      <a:pt x="80" y="200"/>
                    </a:lnTo>
                    <a:lnTo>
                      <a:pt x="92" y="196"/>
                    </a:lnTo>
                    <a:lnTo>
                      <a:pt x="92" y="188"/>
                    </a:lnTo>
                    <a:lnTo>
                      <a:pt x="90" y="184"/>
                    </a:lnTo>
                    <a:lnTo>
                      <a:pt x="102" y="170"/>
                    </a:lnTo>
                    <a:lnTo>
                      <a:pt x="116" y="154"/>
                    </a:lnTo>
                    <a:lnTo>
                      <a:pt x="116" y="136"/>
                    </a:lnTo>
                    <a:lnTo>
                      <a:pt x="112" y="134"/>
                    </a:lnTo>
                    <a:lnTo>
                      <a:pt x="112" y="136"/>
                    </a:lnTo>
                    <a:lnTo>
                      <a:pt x="112" y="138"/>
                    </a:lnTo>
                    <a:lnTo>
                      <a:pt x="108" y="136"/>
                    </a:lnTo>
                    <a:lnTo>
                      <a:pt x="106" y="134"/>
                    </a:lnTo>
                    <a:lnTo>
                      <a:pt x="102" y="136"/>
                    </a:lnTo>
                    <a:lnTo>
                      <a:pt x="102" y="138"/>
                    </a:lnTo>
                    <a:lnTo>
                      <a:pt x="98" y="138"/>
                    </a:lnTo>
                    <a:lnTo>
                      <a:pt x="94" y="124"/>
                    </a:lnTo>
                    <a:lnTo>
                      <a:pt x="88" y="124"/>
                    </a:lnTo>
                    <a:lnTo>
                      <a:pt x="88" y="124"/>
                    </a:lnTo>
                    <a:lnTo>
                      <a:pt x="88" y="124"/>
                    </a:lnTo>
                    <a:close/>
                    <a:moveTo>
                      <a:pt x="92" y="0"/>
                    </a:moveTo>
                    <a:lnTo>
                      <a:pt x="92" y="0"/>
                    </a:lnTo>
                    <a:lnTo>
                      <a:pt x="92" y="2"/>
                    </a:lnTo>
                    <a:lnTo>
                      <a:pt x="90" y="2"/>
                    </a:lnTo>
                    <a:lnTo>
                      <a:pt x="90" y="6"/>
                    </a:lnTo>
                    <a:lnTo>
                      <a:pt x="94" y="10"/>
                    </a:lnTo>
                    <a:lnTo>
                      <a:pt x="98" y="16"/>
                    </a:lnTo>
                    <a:lnTo>
                      <a:pt x="102" y="28"/>
                    </a:lnTo>
                    <a:lnTo>
                      <a:pt x="108" y="34"/>
                    </a:lnTo>
                    <a:lnTo>
                      <a:pt x="110" y="36"/>
                    </a:lnTo>
                    <a:lnTo>
                      <a:pt x="112" y="38"/>
                    </a:lnTo>
                    <a:lnTo>
                      <a:pt x="112" y="42"/>
                    </a:lnTo>
                    <a:lnTo>
                      <a:pt x="118" y="42"/>
                    </a:lnTo>
                    <a:lnTo>
                      <a:pt x="118" y="44"/>
                    </a:lnTo>
                    <a:lnTo>
                      <a:pt x="116" y="46"/>
                    </a:lnTo>
                    <a:lnTo>
                      <a:pt x="116" y="50"/>
                    </a:lnTo>
                    <a:lnTo>
                      <a:pt x="116" y="52"/>
                    </a:lnTo>
                    <a:lnTo>
                      <a:pt x="118" y="54"/>
                    </a:lnTo>
                    <a:lnTo>
                      <a:pt x="120" y="56"/>
                    </a:lnTo>
                    <a:lnTo>
                      <a:pt x="120" y="62"/>
                    </a:lnTo>
                    <a:lnTo>
                      <a:pt x="118" y="64"/>
                    </a:lnTo>
                    <a:lnTo>
                      <a:pt x="120" y="70"/>
                    </a:lnTo>
                    <a:lnTo>
                      <a:pt x="120" y="78"/>
                    </a:lnTo>
                    <a:lnTo>
                      <a:pt x="120" y="88"/>
                    </a:lnTo>
                    <a:lnTo>
                      <a:pt x="118" y="96"/>
                    </a:lnTo>
                    <a:lnTo>
                      <a:pt x="106" y="100"/>
                    </a:lnTo>
                    <a:lnTo>
                      <a:pt x="120" y="110"/>
                    </a:lnTo>
                    <a:lnTo>
                      <a:pt x="128" y="118"/>
                    </a:lnTo>
                    <a:lnTo>
                      <a:pt x="128" y="124"/>
                    </a:lnTo>
                    <a:lnTo>
                      <a:pt x="128" y="128"/>
                    </a:lnTo>
                    <a:lnTo>
                      <a:pt x="124" y="134"/>
                    </a:lnTo>
                    <a:lnTo>
                      <a:pt x="124" y="142"/>
                    </a:lnTo>
                    <a:lnTo>
                      <a:pt x="136" y="144"/>
                    </a:lnTo>
                    <a:lnTo>
                      <a:pt x="138" y="144"/>
                    </a:lnTo>
                    <a:lnTo>
                      <a:pt x="142" y="142"/>
                    </a:lnTo>
                    <a:lnTo>
                      <a:pt x="144" y="136"/>
                    </a:lnTo>
                    <a:lnTo>
                      <a:pt x="148" y="124"/>
                    </a:lnTo>
                    <a:lnTo>
                      <a:pt x="154" y="120"/>
                    </a:lnTo>
                    <a:lnTo>
                      <a:pt x="156" y="118"/>
                    </a:lnTo>
                    <a:lnTo>
                      <a:pt x="156" y="114"/>
                    </a:lnTo>
                    <a:lnTo>
                      <a:pt x="156" y="108"/>
                    </a:lnTo>
                    <a:lnTo>
                      <a:pt x="154" y="106"/>
                    </a:lnTo>
                    <a:lnTo>
                      <a:pt x="160" y="102"/>
                    </a:lnTo>
                    <a:lnTo>
                      <a:pt x="166" y="100"/>
                    </a:lnTo>
                    <a:lnTo>
                      <a:pt x="170" y="102"/>
                    </a:lnTo>
                    <a:lnTo>
                      <a:pt x="170" y="98"/>
                    </a:lnTo>
                    <a:lnTo>
                      <a:pt x="170" y="96"/>
                    </a:lnTo>
                    <a:lnTo>
                      <a:pt x="178" y="82"/>
                    </a:lnTo>
                    <a:lnTo>
                      <a:pt x="178" y="72"/>
                    </a:lnTo>
                    <a:lnTo>
                      <a:pt x="174" y="72"/>
                    </a:lnTo>
                    <a:lnTo>
                      <a:pt x="172" y="70"/>
                    </a:lnTo>
                    <a:lnTo>
                      <a:pt x="170" y="70"/>
                    </a:lnTo>
                    <a:lnTo>
                      <a:pt x="166" y="72"/>
                    </a:lnTo>
                    <a:lnTo>
                      <a:pt x="164" y="78"/>
                    </a:lnTo>
                    <a:lnTo>
                      <a:pt x="160" y="78"/>
                    </a:lnTo>
                    <a:lnTo>
                      <a:pt x="152" y="78"/>
                    </a:lnTo>
                    <a:lnTo>
                      <a:pt x="142" y="70"/>
                    </a:lnTo>
                    <a:lnTo>
                      <a:pt x="142" y="54"/>
                    </a:lnTo>
                    <a:lnTo>
                      <a:pt x="138" y="54"/>
                    </a:lnTo>
                    <a:lnTo>
                      <a:pt x="138" y="52"/>
                    </a:lnTo>
                    <a:lnTo>
                      <a:pt x="138" y="50"/>
                    </a:lnTo>
                    <a:lnTo>
                      <a:pt x="136" y="50"/>
                    </a:lnTo>
                    <a:lnTo>
                      <a:pt x="134" y="54"/>
                    </a:lnTo>
                    <a:lnTo>
                      <a:pt x="130" y="56"/>
                    </a:lnTo>
                    <a:lnTo>
                      <a:pt x="126" y="56"/>
                    </a:lnTo>
                    <a:lnTo>
                      <a:pt x="126" y="54"/>
                    </a:lnTo>
                    <a:lnTo>
                      <a:pt x="124" y="44"/>
                    </a:lnTo>
                    <a:lnTo>
                      <a:pt x="124" y="34"/>
                    </a:lnTo>
                    <a:lnTo>
                      <a:pt x="120" y="24"/>
                    </a:lnTo>
                    <a:lnTo>
                      <a:pt x="116" y="24"/>
                    </a:lnTo>
                    <a:lnTo>
                      <a:pt x="118" y="18"/>
                    </a:lnTo>
                    <a:lnTo>
                      <a:pt x="106" y="10"/>
                    </a:lnTo>
                    <a:lnTo>
                      <a:pt x="102" y="14"/>
                    </a:lnTo>
                    <a:lnTo>
                      <a:pt x="100" y="14"/>
                    </a:lnTo>
                    <a:lnTo>
                      <a:pt x="94" y="6"/>
                    </a:lnTo>
                    <a:lnTo>
                      <a:pt x="94" y="2"/>
                    </a:lnTo>
                    <a:lnTo>
                      <a:pt x="98" y="0"/>
                    </a:lnTo>
                    <a:lnTo>
                      <a:pt x="92" y="0"/>
                    </a:lnTo>
                    <a:lnTo>
                      <a:pt x="92" y="0"/>
                    </a:lnTo>
                    <a:lnTo>
                      <a:pt x="9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9" name="Freeform 1617"/>
              <p:cNvSpPr/>
              <p:nvPr/>
            </p:nvSpPr>
            <p:spPr bwMode="auto">
              <a:xfrm>
                <a:off x="742950" y="2819400"/>
                <a:ext cx="95250" cy="79375"/>
              </a:xfrm>
              <a:custGeom>
                <a:avLst/>
                <a:gdLst>
                  <a:gd name="T0" fmla="*/ 56 w 60"/>
                  <a:gd name="T1" fmla="*/ 6 h 50"/>
                  <a:gd name="T2" fmla="*/ 56 w 60"/>
                  <a:gd name="T3" fmla="*/ 6 h 50"/>
                  <a:gd name="T4" fmla="*/ 56 w 60"/>
                  <a:gd name="T5" fmla="*/ 8 h 50"/>
                  <a:gd name="T6" fmla="*/ 56 w 60"/>
                  <a:gd name="T7" fmla="*/ 2 h 50"/>
                  <a:gd name="T8" fmla="*/ 44 w 60"/>
                  <a:gd name="T9" fmla="*/ 0 h 50"/>
                  <a:gd name="T10" fmla="*/ 38 w 60"/>
                  <a:gd name="T11" fmla="*/ 0 h 50"/>
                  <a:gd name="T12" fmla="*/ 32 w 60"/>
                  <a:gd name="T13" fmla="*/ 0 h 50"/>
                  <a:gd name="T14" fmla="*/ 28 w 60"/>
                  <a:gd name="T15" fmla="*/ 8 h 50"/>
                  <a:gd name="T16" fmla="*/ 26 w 60"/>
                  <a:gd name="T17" fmla="*/ 8 h 50"/>
                  <a:gd name="T18" fmla="*/ 20 w 60"/>
                  <a:gd name="T19" fmla="*/ 8 h 50"/>
                  <a:gd name="T20" fmla="*/ 16 w 60"/>
                  <a:gd name="T21" fmla="*/ 14 h 50"/>
                  <a:gd name="T22" fmla="*/ 16 w 60"/>
                  <a:gd name="T23" fmla="*/ 24 h 50"/>
                  <a:gd name="T24" fmla="*/ 14 w 60"/>
                  <a:gd name="T25" fmla="*/ 38 h 50"/>
                  <a:gd name="T26" fmla="*/ 0 w 60"/>
                  <a:gd name="T27" fmla="*/ 38 h 50"/>
                  <a:gd name="T28" fmla="*/ 0 w 60"/>
                  <a:gd name="T29" fmla="*/ 42 h 50"/>
                  <a:gd name="T30" fmla="*/ 4 w 60"/>
                  <a:gd name="T31" fmla="*/ 44 h 50"/>
                  <a:gd name="T32" fmla="*/ 8 w 60"/>
                  <a:gd name="T33" fmla="*/ 46 h 50"/>
                  <a:gd name="T34" fmla="*/ 14 w 60"/>
                  <a:gd name="T35" fmla="*/ 44 h 50"/>
                  <a:gd name="T36" fmla="*/ 18 w 60"/>
                  <a:gd name="T37" fmla="*/ 44 h 50"/>
                  <a:gd name="T38" fmla="*/ 24 w 60"/>
                  <a:gd name="T39" fmla="*/ 44 h 50"/>
                  <a:gd name="T40" fmla="*/ 26 w 60"/>
                  <a:gd name="T41" fmla="*/ 46 h 50"/>
                  <a:gd name="T42" fmla="*/ 28 w 60"/>
                  <a:gd name="T43" fmla="*/ 50 h 50"/>
                  <a:gd name="T44" fmla="*/ 32 w 60"/>
                  <a:gd name="T45" fmla="*/ 50 h 50"/>
                  <a:gd name="T46" fmla="*/ 36 w 60"/>
                  <a:gd name="T47" fmla="*/ 34 h 50"/>
                  <a:gd name="T48" fmla="*/ 38 w 60"/>
                  <a:gd name="T49" fmla="*/ 28 h 50"/>
                  <a:gd name="T50" fmla="*/ 44 w 60"/>
                  <a:gd name="T51" fmla="*/ 32 h 50"/>
                  <a:gd name="T52" fmla="*/ 46 w 60"/>
                  <a:gd name="T53" fmla="*/ 32 h 50"/>
                  <a:gd name="T54" fmla="*/ 48 w 60"/>
                  <a:gd name="T55" fmla="*/ 28 h 50"/>
                  <a:gd name="T56" fmla="*/ 52 w 60"/>
                  <a:gd name="T57" fmla="*/ 26 h 50"/>
                  <a:gd name="T58" fmla="*/ 54 w 60"/>
                  <a:gd name="T59" fmla="*/ 26 h 50"/>
                  <a:gd name="T60" fmla="*/ 56 w 60"/>
                  <a:gd name="T61" fmla="*/ 24 h 50"/>
                  <a:gd name="T62" fmla="*/ 54 w 60"/>
                  <a:gd name="T63" fmla="*/ 18 h 50"/>
                  <a:gd name="T64" fmla="*/ 56 w 60"/>
                  <a:gd name="T65" fmla="*/ 18 h 50"/>
                  <a:gd name="T66" fmla="*/ 60 w 60"/>
                  <a:gd name="T67" fmla="*/ 16 h 50"/>
                  <a:gd name="T68" fmla="*/ 60 w 60"/>
                  <a:gd name="T69" fmla="*/ 14 h 50"/>
                  <a:gd name="T70" fmla="*/ 56 w 60"/>
                  <a:gd name="T71" fmla="*/ 6 h 50"/>
                  <a:gd name="T72" fmla="*/ 56 w 60"/>
                  <a:gd name="T73" fmla="*/ 6 h 50"/>
                  <a:gd name="T74" fmla="*/ 56 w 60"/>
                  <a:gd name="T7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50">
                    <a:moveTo>
                      <a:pt x="56" y="6"/>
                    </a:moveTo>
                    <a:lnTo>
                      <a:pt x="56" y="6"/>
                    </a:lnTo>
                    <a:lnTo>
                      <a:pt x="56" y="8"/>
                    </a:lnTo>
                    <a:lnTo>
                      <a:pt x="56" y="2"/>
                    </a:lnTo>
                    <a:lnTo>
                      <a:pt x="44" y="0"/>
                    </a:lnTo>
                    <a:lnTo>
                      <a:pt x="38" y="0"/>
                    </a:lnTo>
                    <a:lnTo>
                      <a:pt x="32" y="0"/>
                    </a:lnTo>
                    <a:lnTo>
                      <a:pt x="28" y="8"/>
                    </a:lnTo>
                    <a:lnTo>
                      <a:pt x="26" y="8"/>
                    </a:lnTo>
                    <a:lnTo>
                      <a:pt x="20" y="8"/>
                    </a:lnTo>
                    <a:lnTo>
                      <a:pt x="16" y="14"/>
                    </a:lnTo>
                    <a:lnTo>
                      <a:pt x="16" y="24"/>
                    </a:lnTo>
                    <a:lnTo>
                      <a:pt x="14" y="38"/>
                    </a:lnTo>
                    <a:lnTo>
                      <a:pt x="0" y="38"/>
                    </a:lnTo>
                    <a:lnTo>
                      <a:pt x="0" y="42"/>
                    </a:lnTo>
                    <a:lnTo>
                      <a:pt x="4" y="44"/>
                    </a:lnTo>
                    <a:lnTo>
                      <a:pt x="8" y="46"/>
                    </a:lnTo>
                    <a:lnTo>
                      <a:pt x="14" y="44"/>
                    </a:lnTo>
                    <a:lnTo>
                      <a:pt x="18" y="44"/>
                    </a:lnTo>
                    <a:lnTo>
                      <a:pt x="24" y="44"/>
                    </a:lnTo>
                    <a:lnTo>
                      <a:pt x="26" y="46"/>
                    </a:lnTo>
                    <a:lnTo>
                      <a:pt x="28" y="50"/>
                    </a:lnTo>
                    <a:lnTo>
                      <a:pt x="32" y="50"/>
                    </a:lnTo>
                    <a:lnTo>
                      <a:pt x="36" y="34"/>
                    </a:lnTo>
                    <a:lnTo>
                      <a:pt x="38" y="28"/>
                    </a:lnTo>
                    <a:lnTo>
                      <a:pt x="44" y="32"/>
                    </a:lnTo>
                    <a:lnTo>
                      <a:pt x="46" y="32"/>
                    </a:lnTo>
                    <a:lnTo>
                      <a:pt x="48" y="28"/>
                    </a:lnTo>
                    <a:lnTo>
                      <a:pt x="52" y="26"/>
                    </a:lnTo>
                    <a:lnTo>
                      <a:pt x="54" y="26"/>
                    </a:lnTo>
                    <a:lnTo>
                      <a:pt x="56" y="24"/>
                    </a:lnTo>
                    <a:lnTo>
                      <a:pt x="54" y="18"/>
                    </a:lnTo>
                    <a:lnTo>
                      <a:pt x="56" y="18"/>
                    </a:lnTo>
                    <a:lnTo>
                      <a:pt x="60" y="16"/>
                    </a:lnTo>
                    <a:lnTo>
                      <a:pt x="60" y="14"/>
                    </a:lnTo>
                    <a:lnTo>
                      <a:pt x="56" y="6"/>
                    </a:lnTo>
                    <a:lnTo>
                      <a:pt x="56" y="6"/>
                    </a:lnTo>
                    <a:lnTo>
                      <a:pt x="56"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0" name="Freeform 1618"/>
              <p:cNvSpPr/>
              <p:nvPr/>
            </p:nvSpPr>
            <p:spPr bwMode="auto">
              <a:xfrm>
                <a:off x="2505075" y="3575050"/>
                <a:ext cx="190500" cy="114300"/>
              </a:xfrm>
              <a:custGeom>
                <a:avLst/>
                <a:gdLst>
                  <a:gd name="T0" fmla="*/ 118 w 120"/>
                  <a:gd name="T1" fmla="*/ 46 h 72"/>
                  <a:gd name="T2" fmla="*/ 108 w 120"/>
                  <a:gd name="T3" fmla="*/ 44 h 72"/>
                  <a:gd name="T4" fmla="*/ 94 w 120"/>
                  <a:gd name="T5" fmla="*/ 44 h 72"/>
                  <a:gd name="T6" fmla="*/ 88 w 120"/>
                  <a:gd name="T7" fmla="*/ 38 h 72"/>
                  <a:gd name="T8" fmla="*/ 82 w 120"/>
                  <a:gd name="T9" fmla="*/ 38 h 72"/>
                  <a:gd name="T10" fmla="*/ 76 w 120"/>
                  <a:gd name="T11" fmla="*/ 34 h 72"/>
                  <a:gd name="T12" fmla="*/ 72 w 120"/>
                  <a:gd name="T13" fmla="*/ 26 h 72"/>
                  <a:gd name="T14" fmla="*/ 64 w 120"/>
                  <a:gd name="T15" fmla="*/ 24 h 72"/>
                  <a:gd name="T16" fmla="*/ 64 w 120"/>
                  <a:gd name="T17" fmla="*/ 16 h 72"/>
                  <a:gd name="T18" fmla="*/ 60 w 120"/>
                  <a:gd name="T19" fmla="*/ 12 h 72"/>
                  <a:gd name="T20" fmla="*/ 52 w 120"/>
                  <a:gd name="T21" fmla="*/ 12 h 72"/>
                  <a:gd name="T22" fmla="*/ 44 w 120"/>
                  <a:gd name="T23" fmla="*/ 12 h 72"/>
                  <a:gd name="T24" fmla="*/ 38 w 120"/>
                  <a:gd name="T25" fmla="*/ 2 h 72"/>
                  <a:gd name="T26" fmla="*/ 34 w 120"/>
                  <a:gd name="T27" fmla="*/ 2 h 72"/>
                  <a:gd name="T28" fmla="*/ 24 w 120"/>
                  <a:gd name="T29" fmla="*/ 2 h 72"/>
                  <a:gd name="T30" fmla="*/ 18 w 120"/>
                  <a:gd name="T31" fmla="*/ 0 h 72"/>
                  <a:gd name="T32" fmla="*/ 16 w 120"/>
                  <a:gd name="T33" fmla="*/ 2 h 72"/>
                  <a:gd name="T34" fmla="*/ 6 w 120"/>
                  <a:gd name="T35" fmla="*/ 8 h 72"/>
                  <a:gd name="T36" fmla="*/ 0 w 120"/>
                  <a:gd name="T37" fmla="*/ 18 h 72"/>
                  <a:gd name="T38" fmla="*/ 2 w 120"/>
                  <a:gd name="T39" fmla="*/ 26 h 72"/>
                  <a:gd name="T40" fmla="*/ 10 w 120"/>
                  <a:gd name="T41" fmla="*/ 28 h 72"/>
                  <a:gd name="T42" fmla="*/ 14 w 120"/>
                  <a:gd name="T43" fmla="*/ 36 h 72"/>
                  <a:gd name="T44" fmla="*/ 20 w 120"/>
                  <a:gd name="T45" fmla="*/ 38 h 72"/>
                  <a:gd name="T46" fmla="*/ 28 w 120"/>
                  <a:gd name="T47" fmla="*/ 40 h 72"/>
                  <a:gd name="T48" fmla="*/ 38 w 120"/>
                  <a:gd name="T49" fmla="*/ 46 h 72"/>
                  <a:gd name="T50" fmla="*/ 46 w 120"/>
                  <a:gd name="T51" fmla="*/ 46 h 72"/>
                  <a:gd name="T52" fmla="*/ 54 w 120"/>
                  <a:gd name="T53" fmla="*/ 52 h 72"/>
                  <a:gd name="T54" fmla="*/ 56 w 120"/>
                  <a:gd name="T55" fmla="*/ 56 h 72"/>
                  <a:gd name="T56" fmla="*/ 64 w 120"/>
                  <a:gd name="T57" fmla="*/ 56 h 72"/>
                  <a:gd name="T58" fmla="*/ 70 w 120"/>
                  <a:gd name="T59" fmla="*/ 64 h 72"/>
                  <a:gd name="T60" fmla="*/ 82 w 120"/>
                  <a:gd name="T61" fmla="*/ 64 h 72"/>
                  <a:gd name="T62" fmla="*/ 94 w 120"/>
                  <a:gd name="T63" fmla="*/ 68 h 72"/>
                  <a:gd name="T64" fmla="*/ 102 w 120"/>
                  <a:gd name="T65" fmla="*/ 72 h 72"/>
                  <a:gd name="T66" fmla="*/ 110 w 120"/>
                  <a:gd name="T67" fmla="*/ 72 h 72"/>
                  <a:gd name="T68" fmla="*/ 116 w 120"/>
                  <a:gd name="T69" fmla="*/ 72 h 72"/>
                  <a:gd name="T70" fmla="*/ 118 w 120"/>
                  <a:gd name="T71" fmla="*/ 66 h 72"/>
                  <a:gd name="T72" fmla="*/ 120 w 120"/>
                  <a:gd name="T73" fmla="*/ 64 h 72"/>
                  <a:gd name="T74" fmla="*/ 116 w 120"/>
                  <a:gd name="T75" fmla="*/ 58 h 72"/>
                  <a:gd name="T76" fmla="*/ 118 w 120"/>
                  <a:gd name="T77" fmla="*/ 54 h 72"/>
                  <a:gd name="T78" fmla="*/ 118 w 120"/>
                  <a:gd name="T79" fmla="*/ 46 h 72"/>
                  <a:gd name="T80" fmla="*/ 118 w 120"/>
                  <a:gd name="T81" fmla="*/ 46 h 72"/>
                  <a:gd name="T82" fmla="*/ 118 w 120"/>
                  <a:gd name="T83"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72">
                    <a:moveTo>
                      <a:pt x="118" y="46"/>
                    </a:moveTo>
                    <a:lnTo>
                      <a:pt x="108" y="44"/>
                    </a:lnTo>
                    <a:lnTo>
                      <a:pt x="94" y="44"/>
                    </a:lnTo>
                    <a:lnTo>
                      <a:pt x="88" y="38"/>
                    </a:lnTo>
                    <a:lnTo>
                      <a:pt x="82" y="38"/>
                    </a:lnTo>
                    <a:lnTo>
                      <a:pt x="76" y="34"/>
                    </a:lnTo>
                    <a:lnTo>
                      <a:pt x="72" y="26"/>
                    </a:lnTo>
                    <a:lnTo>
                      <a:pt x="64" y="24"/>
                    </a:lnTo>
                    <a:lnTo>
                      <a:pt x="64" y="16"/>
                    </a:lnTo>
                    <a:lnTo>
                      <a:pt x="60" y="12"/>
                    </a:lnTo>
                    <a:lnTo>
                      <a:pt x="52" y="12"/>
                    </a:lnTo>
                    <a:lnTo>
                      <a:pt x="44" y="12"/>
                    </a:lnTo>
                    <a:lnTo>
                      <a:pt x="38" y="2"/>
                    </a:lnTo>
                    <a:lnTo>
                      <a:pt x="34" y="2"/>
                    </a:lnTo>
                    <a:lnTo>
                      <a:pt x="24" y="2"/>
                    </a:lnTo>
                    <a:lnTo>
                      <a:pt x="18" y="0"/>
                    </a:lnTo>
                    <a:lnTo>
                      <a:pt x="16" y="2"/>
                    </a:lnTo>
                    <a:lnTo>
                      <a:pt x="6" y="8"/>
                    </a:lnTo>
                    <a:lnTo>
                      <a:pt x="0" y="18"/>
                    </a:lnTo>
                    <a:lnTo>
                      <a:pt x="2" y="26"/>
                    </a:lnTo>
                    <a:lnTo>
                      <a:pt x="10" y="28"/>
                    </a:lnTo>
                    <a:lnTo>
                      <a:pt x="14" y="36"/>
                    </a:lnTo>
                    <a:lnTo>
                      <a:pt x="20" y="38"/>
                    </a:lnTo>
                    <a:lnTo>
                      <a:pt x="28" y="40"/>
                    </a:lnTo>
                    <a:lnTo>
                      <a:pt x="38" y="46"/>
                    </a:lnTo>
                    <a:lnTo>
                      <a:pt x="46" y="46"/>
                    </a:lnTo>
                    <a:lnTo>
                      <a:pt x="54" y="52"/>
                    </a:lnTo>
                    <a:lnTo>
                      <a:pt x="56" y="56"/>
                    </a:lnTo>
                    <a:lnTo>
                      <a:pt x="64" y="56"/>
                    </a:lnTo>
                    <a:lnTo>
                      <a:pt x="70" y="64"/>
                    </a:lnTo>
                    <a:lnTo>
                      <a:pt x="82" y="64"/>
                    </a:lnTo>
                    <a:lnTo>
                      <a:pt x="94" y="68"/>
                    </a:lnTo>
                    <a:lnTo>
                      <a:pt x="102" y="72"/>
                    </a:lnTo>
                    <a:lnTo>
                      <a:pt x="110" y="72"/>
                    </a:lnTo>
                    <a:lnTo>
                      <a:pt x="116" y="72"/>
                    </a:lnTo>
                    <a:lnTo>
                      <a:pt x="118" y="66"/>
                    </a:lnTo>
                    <a:lnTo>
                      <a:pt x="120" y="64"/>
                    </a:lnTo>
                    <a:lnTo>
                      <a:pt x="116" y="58"/>
                    </a:lnTo>
                    <a:lnTo>
                      <a:pt x="118" y="54"/>
                    </a:lnTo>
                    <a:lnTo>
                      <a:pt x="118" y="46"/>
                    </a:lnTo>
                    <a:lnTo>
                      <a:pt x="118" y="46"/>
                    </a:lnTo>
                    <a:lnTo>
                      <a:pt x="118" y="4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1" name="Freeform 1619"/>
              <p:cNvSpPr>
                <a:spLocks noEditPoints="1"/>
              </p:cNvSpPr>
              <p:nvPr/>
            </p:nvSpPr>
            <p:spPr bwMode="auto">
              <a:xfrm>
                <a:off x="920750" y="4937125"/>
                <a:ext cx="320675" cy="355600"/>
              </a:xfrm>
              <a:custGeom>
                <a:avLst/>
                <a:gdLst>
                  <a:gd name="T0" fmla="*/ 72 w 202"/>
                  <a:gd name="T1" fmla="*/ 224 h 224"/>
                  <a:gd name="T2" fmla="*/ 84 w 202"/>
                  <a:gd name="T3" fmla="*/ 212 h 224"/>
                  <a:gd name="T4" fmla="*/ 88 w 202"/>
                  <a:gd name="T5" fmla="*/ 218 h 224"/>
                  <a:gd name="T6" fmla="*/ 96 w 202"/>
                  <a:gd name="T7" fmla="*/ 224 h 224"/>
                  <a:gd name="T8" fmla="*/ 104 w 202"/>
                  <a:gd name="T9" fmla="*/ 224 h 224"/>
                  <a:gd name="T10" fmla="*/ 112 w 202"/>
                  <a:gd name="T11" fmla="*/ 216 h 224"/>
                  <a:gd name="T12" fmla="*/ 116 w 202"/>
                  <a:gd name="T13" fmla="*/ 212 h 224"/>
                  <a:gd name="T14" fmla="*/ 120 w 202"/>
                  <a:gd name="T15" fmla="*/ 156 h 224"/>
                  <a:gd name="T16" fmla="*/ 138 w 202"/>
                  <a:gd name="T17" fmla="*/ 90 h 224"/>
                  <a:gd name="T18" fmla="*/ 148 w 202"/>
                  <a:gd name="T19" fmla="*/ 30 h 224"/>
                  <a:gd name="T20" fmla="*/ 184 w 202"/>
                  <a:gd name="T21" fmla="*/ 28 h 224"/>
                  <a:gd name="T22" fmla="*/ 186 w 202"/>
                  <a:gd name="T23" fmla="*/ 22 h 224"/>
                  <a:gd name="T24" fmla="*/ 192 w 202"/>
                  <a:gd name="T25" fmla="*/ 22 h 224"/>
                  <a:gd name="T26" fmla="*/ 194 w 202"/>
                  <a:gd name="T27" fmla="*/ 22 h 224"/>
                  <a:gd name="T28" fmla="*/ 198 w 202"/>
                  <a:gd name="T29" fmla="*/ 18 h 224"/>
                  <a:gd name="T30" fmla="*/ 198 w 202"/>
                  <a:gd name="T31" fmla="*/ 18 h 224"/>
                  <a:gd name="T32" fmla="*/ 194 w 202"/>
                  <a:gd name="T33" fmla="*/ 12 h 224"/>
                  <a:gd name="T34" fmla="*/ 174 w 202"/>
                  <a:gd name="T35" fmla="*/ 16 h 224"/>
                  <a:gd name="T36" fmla="*/ 138 w 202"/>
                  <a:gd name="T37" fmla="*/ 20 h 224"/>
                  <a:gd name="T38" fmla="*/ 126 w 202"/>
                  <a:gd name="T39" fmla="*/ 18 h 224"/>
                  <a:gd name="T40" fmla="*/ 122 w 202"/>
                  <a:gd name="T41" fmla="*/ 18 h 224"/>
                  <a:gd name="T42" fmla="*/ 116 w 202"/>
                  <a:gd name="T43" fmla="*/ 16 h 224"/>
                  <a:gd name="T44" fmla="*/ 108 w 202"/>
                  <a:gd name="T45" fmla="*/ 16 h 224"/>
                  <a:gd name="T46" fmla="*/ 102 w 202"/>
                  <a:gd name="T47" fmla="*/ 10 h 224"/>
                  <a:gd name="T48" fmla="*/ 34 w 202"/>
                  <a:gd name="T49" fmla="*/ 4 h 224"/>
                  <a:gd name="T50" fmla="*/ 26 w 202"/>
                  <a:gd name="T51" fmla="*/ 0 h 224"/>
                  <a:gd name="T52" fmla="*/ 22 w 202"/>
                  <a:gd name="T53" fmla="*/ 4 h 224"/>
                  <a:gd name="T54" fmla="*/ 8 w 202"/>
                  <a:gd name="T55" fmla="*/ 4 h 224"/>
                  <a:gd name="T56" fmla="*/ 4 w 202"/>
                  <a:gd name="T57" fmla="*/ 28 h 224"/>
                  <a:gd name="T58" fmla="*/ 22 w 202"/>
                  <a:gd name="T59" fmla="*/ 44 h 224"/>
                  <a:gd name="T60" fmla="*/ 24 w 202"/>
                  <a:gd name="T61" fmla="*/ 56 h 224"/>
                  <a:gd name="T62" fmla="*/ 24 w 202"/>
                  <a:gd name="T63" fmla="*/ 70 h 224"/>
                  <a:gd name="T64" fmla="*/ 36 w 202"/>
                  <a:gd name="T65" fmla="*/ 82 h 224"/>
                  <a:gd name="T66" fmla="*/ 36 w 202"/>
                  <a:gd name="T67" fmla="*/ 92 h 224"/>
                  <a:gd name="T68" fmla="*/ 44 w 202"/>
                  <a:gd name="T69" fmla="*/ 102 h 224"/>
                  <a:gd name="T70" fmla="*/ 44 w 202"/>
                  <a:gd name="T71" fmla="*/ 116 h 224"/>
                  <a:gd name="T72" fmla="*/ 50 w 202"/>
                  <a:gd name="T73" fmla="*/ 146 h 224"/>
                  <a:gd name="T74" fmla="*/ 50 w 202"/>
                  <a:gd name="T75" fmla="*/ 172 h 224"/>
                  <a:gd name="T76" fmla="*/ 52 w 202"/>
                  <a:gd name="T77" fmla="*/ 198 h 224"/>
                  <a:gd name="T78" fmla="*/ 62 w 202"/>
                  <a:gd name="T79" fmla="*/ 212 h 224"/>
                  <a:gd name="T80" fmla="*/ 70 w 202"/>
                  <a:gd name="T81" fmla="*/ 212 h 224"/>
                  <a:gd name="T82" fmla="*/ 70 w 202"/>
                  <a:gd name="T83" fmla="*/ 224 h 224"/>
                  <a:gd name="T84" fmla="*/ 72 w 202"/>
                  <a:gd name="T85" fmla="*/ 224 h 224"/>
                  <a:gd name="T86" fmla="*/ 48 w 202"/>
                  <a:gd name="T87" fmla="*/ 54 h 224"/>
                  <a:gd name="T88" fmla="*/ 48 w 202"/>
                  <a:gd name="T89" fmla="*/ 56 h 224"/>
                  <a:gd name="T90" fmla="*/ 44 w 202"/>
                  <a:gd name="T91" fmla="*/ 54 h 224"/>
                  <a:gd name="T92" fmla="*/ 48 w 202"/>
                  <a:gd name="T93" fmla="*/ 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2" h="224">
                    <a:moveTo>
                      <a:pt x="72" y="224"/>
                    </a:moveTo>
                    <a:lnTo>
                      <a:pt x="72" y="224"/>
                    </a:lnTo>
                    <a:lnTo>
                      <a:pt x="80" y="212"/>
                    </a:lnTo>
                    <a:lnTo>
                      <a:pt x="84" y="212"/>
                    </a:lnTo>
                    <a:lnTo>
                      <a:pt x="88" y="212"/>
                    </a:lnTo>
                    <a:lnTo>
                      <a:pt x="88" y="218"/>
                    </a:lnTo>
                    <a:lnTo>
                      <a:pt x="90" y="220"/>
                    </a:lnTo>
                    <a:lnTo>
                      <a:pt x="96" y="224"/>
                    </a:lnTo>
                    <a:lnTo>
                      <a:pt x="102" y="224"/>
                    </a:lnTo>
                    <a:lnTo>
                      <a:pt x="104" y="224"/>
                    </a:lnTo>
                    <a:lnTo>
                      <a:pt x="108" y="220"/>
                    </a:lnTo>
                    <a:lnTo>
                      <a:pt x="112" y="216"/>
                    </a:lnTo>
                    <a:lnTo>
                      <a:pt x="112" y="212"/>
                    </a:lnTo>
                    <a:lnTo>
                      <a:pt x="116" y="212"/>
                    </a:lnTo>
                    <a:lnTo>
                      <a:pt x="120" y="212"/>
                    </a:lnTo>
                    <a:lnTo>
                      <a:pt x="120" y="156"/>
                    </a:lnTo>
                    <a:lnTo>
                      <a:pt x="122" y="90"/>
                    </a:lnTo>
                    <a:lnTo>
                      <a:pt x="138" y="90"/>
                    </a:lnTo>
                    <a:lnTo>
                      <a:pt x="138" y="30"/>
                    </a:lnTo>
                    <a:lnTo>
                      <a:pt x="148" y="30"/>
                    </a:lnTo>
                    <a:lnTo>
                      <a:pt x="180" y="26"/>
                    </a:lnTo>
                    <a:lnTo>
                      <a:pt x="184" y="28"/>
                    </a:lnTo>
                    <a:lnTo>
                      <a:pt x="186" y="26"/>
                    </a:lnTo>
                    <a:lnTo>
                      <a:pt x="186" y="22"/>
                    </a:lnTo>
                    <a:lnTo>
                      <a:pt x="188" y="22"/>
                    </a:lnTo>
                    <a:lnTo>
                      <a:pt x="192" y="22"/>
                    </a:lnTo>
                    <a:lnTo>
                      <a:pt x="194" y="26"/>
                    </a:lnTo>
                    <a:lnTo>
                      <a:pt x="194" y="22"/>
                    </a:lnTo>
                    <a:lnTo>
                      <a:pt x="196" y="20"/>
                    </a:lnTo>
                    <a:lnTo>
                      <a:pt x="198" y="18"/>
                    </a:lnTo>
                    <a:lnTo>
                      <a:pt x="202" y="18"/>
                    </a:lnTo>
                    <a:lnTo>
                      <a:pt x="198" y="18"/>
                    </a:lnTo>
                    <a:lnTo>
                      <a:pt x="196" y="16"/>
                    </a:lnTo>
                    <a:lnTo>
                      <a:pt x="194" y="12"/>
                    </a:lnTo>
                    <a:lnTo>
                      <a:pt x="192" y="12"/>
                    </a:lnTo>
                    <a:lnTo>
                      <a:pt x="174" y="16"/>
                    </a:lnTo>
                    <a:lnTo>
                      <a:pt x="140" y="20"/>
                    </a:lnTo>
                    <a:lnTo>
                      <a:pt x="138" y="20"/>
                    </a:lnTo>
                    <a:lnTo>
                      <a:pt x="130" y="18"/>
                    </a:lnTo>
                    <a:lnTo>
                      <a:pt x="126" y="18"/>
                    </a:lnTo>
                    <a:lnTo>
                      <a:pt x="124" y="18"/>
                    </a:lnTo>
                    <a:lnTo>
                      <a:pt x="122" y="18"/>
                    </a:lnTo>
                    <a:lnTo>
                      <a:pt x="120" y="18"/>
                    </a:lnTo>
                    <a:lnTo>
                      <a:pt x="116" y="16"/>
                    </a:lnTo>
                    <a:lnTo>
                      <a:pt x="112" y="16"/>
                    </a:lnTo>
                    <a:lnTo>
                      <a:pt x="108" y="16"/>
                    </a:lnTo>
                    <a:lnTo>
                      <a:pt x="106" y="12"/>
                    </a:lnTo>
                    <a:lnTo>
                      <a:pt x="102" y="10"/>
                    </a:lnTo>
                    <a:lnTo>
                      <a:pt x="98" y="8"/>
                    </a:lnTo>
                    <a:lnTo>
                      <a:pt x="34" y="4"/>
                    </a:lnTo>
                    <a:lnTo>
                      <a:pt x="32" y="2"/>
                    </a:lnTo>
                    <a:lnTo>
                      <a:pt x="26" y="0"/>
                    </a:lnTo>
                    <a:lnTo>
                      <a:pt x="24" y="2"/>
                    </a:lnTo>
                    <a:lnTo>
                      <a:pt x="22" y="4"/>
                    </a:lnTo>
                    <a:lnTo>
                      <a:pt x="18" y="4"/>
                    </a:lnTo>
                    <a:lnTo>
                      <a:pt x="8" y="4"/>
                    </a:lnTo>
                    <a:lnTo>
                      <a:pt x="0" y="8"/>
                    </a:lnTo>
                    <a:lnTo>
                      <a:pt x="4" y="28"/>
                    </a:lnTo>
                    <a:lnTo>
                      <a:pt x="8" y="28"/>
                    </a:lnTo>
                    <a:lnTo>
                      <a:pt x="22" y="44"/>
                    </a:lnTo>
                    <a:lnTo>
                      <a:pt x="24" y="52"/>
                    </a:lnTo>
                    <a:lnTo>
                      <a:pt x="24" y="56"/>
                    </a:lnTo>
                    <a:lnTo>
                      <a:pt x="24" y="62"/>
                    </a:lnTo>
                    <a:lnTo>
                      <a:pt x="24" y="70"/>
                    </a:lnTo>
                    <a:lnTo>
                      <a:pt x="30" y="74"/>
                    </a:lnTo>
                    <a:lnTo>
                      <a:pt x="36" y="82"/>
                    </a:lnTo>
                    <a:lnTo>
                      <a:pt x="34" y="88"/>
                    </a:lnTo>
                    <a:lnTo>
                      <a:pt x="36" y="92"/>
                    </a:lnTo>
                    <a:lnTo>
                      <a:pt x="40" y="98"/>
                    </a:lnTo>
                    <a:lnTo>
                      <a:pt x="44" y="102"/>
                    </a:lnTo>
                    <a:lnTo>
                      <a:pt x="44" y="108"/>
                    </a:lnTo>
                    <a:lnTo>
                      <a:pt x="44" y="116"/>
                    </a:lnTo>
                    <a:lnTo>
                      <a:pt x="42" y="128"/>
                    </a:lnTo>
                    <a:lnTo>
                      <a:pt x="50" y="146"/>
                    </a:lnTo>
                    <a:lnTo>
                      <a:pt x="50" y="162"/>
                    </a:lnTo>
                    <a:lnTo>
                      <a:pt x="50" y="172"/>
                    </a:lnTo>
                    <a:lnTo>
                      <a:pt x="50" y="184"/>
                    </a:lnTo>
                    <a:lnTo>
                      <a:pt x="52" y="198"/>
                    </a:lnTo>
                    <a:lnTo>
                      <a:pt x="58" y="206"/>
                    </a:lnTo>
                    <a:lnTo>
                      <a:pt x="62" y="212"/>
                    </a:lnTo>
                    <a:lnTo>
                      <a:pt x="66" y="212"/>
                    </a:lnTo>
                    <a:lnTo>
                      <a:pt x="70" y="212"/>
                    </a:lnTo>
                    <a:lnTo>
                      <a:pt x="70" y="218"/>
                    </a:lnTo>
                    <a:lnTo>
                      <a:pt x="70" y="224"/>
                    </a:lnTo>
                    <a:lnTo>
                      <a:pt x="72" y="224"/>
                    </a:lnTo>
                    <a:lnTo>
                      <a:pt x="72" y="224"/>
                    </a:lnTo>
                    <a:lnTo>
                      <a:pt x="72" y="224"/>
                    </a:lnTo>
                    <a:close/>
                    <a:moveTo>
                      <a:pt x="48" y="54"/>
                    </a:moveTo>
                    <a:lnTo>
                      <a:pt x="48" y="54"/>
                    </a:lnTo>
                    <a:lnTo>
                      <a:pt x="48" y="56"/>
                    </a:lnTo>
                    <a:lnTo>
                      <a:pt x="44" y="56"/>
                    </a:lnTo>
                    <a:lnTo>
                      <a:pt x="44" y="54"/>
                    </a:lnTo>
                    <a:lnTo>
                      <a:pt x="48" y="54"/>
                    </a:lnTo>
                    <a:lnTo>
                      <a:pt x="48" y="54"/>
                    </a:lnTo>
                    <a:lnTo>
                      <a:pt x="48" y="5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2" name="Freeform 1620"/>
              <p:cNvSpPr/>
              <p:nvPr/>
            </p:nvSpPr>
            <p:spPr bwMode="auto">
              <a:xfrm>
                <a:off x="1739900" y="3238500"/>
                <a:ext cx="25400" cy="28575"/>
              </a:xfrm>
              <a:custGeom>
                <a:avLst/>
                <a:gdLst>
                  <a:gd name="T0" fmla="*/ 10 w 16"/>
                  <a:gd name="T1" fmla="*/ 18 h 18"/>
                  <a:gd name="T2" fmla="*/ 10 w 16"/>
                  <a:gd name="T3" fmla="*/ 18 h 18"/>
                  <a:gd name="T4" fmla="*/ 6 w 16"/>
                  <a:gd name="T5" fmla="*/ 10 h 18"/>
                  <a:gd name="T6" fmla="*/ 0 w 16"/>
                  <a:gd name="T7" fmla="*/ 6 h 18"/>
                  <a:gd name="T8" fmla="*/ 0 w 16"/>
                  <a:gd name="T9" fmla="*/ 2 h 18"/>
                  <a:gd name="T10" fmla="*/ 8 w 16"/>
                  <a:gd name="T11" fmla="*/ 0 h 18"/>
                  <a:gd name="T12" fmla="*/ 10 w 16"/>
                  <a:gd name="T13" fmla="*/ 6 h 18"/>
                  <a:gd name="T14" fmla="*/ 8 w 16"/>
                  <a:gd name="T15" fmla="*/ 6 h 18"/>
                  <a:gd name="T16" fmla="*/ 8 w 16"/>
                  <a:gd name="T17" fmla="*/ 10 h 18"/>
                  <a:gd name="T18" fmla="*/ 14 w 16"/>
                  <a:gd name="T19" fmla="*/ 10 h 18"/>
                  <a:gd name="T20" fmla="*/ 16 w 16"/>
                  <a:gd name="T21" fmla="*/ 14 h 18"/>
                  <a:gd name="T22" fmla="*/ 14 w 16"/>
                  <a:gd name="T23" fmla="*/ 18 h 18"/>
                  <a:gd name="T24" fmla="*/ 10 w 16"/>
                  <a:gd name="T25" fmla="*/ 18 h 18"/>
                  <a:gd name="T26" fmla="*/ 10 w 16"/>
                  <a:gd name="T27" fmla="*/ 18 h 18"/>
                  <a:gd name="T28" fmla="*/ 10 w 16"/>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0" y="18"/>
                    </a:moveTo>
                    <a:lnTo>
                      <a:pt x="10" y="18"/>
                    </a:lnTo>
                    <a:lnTo>
                      <a:pt x="6" y="10"/>
                    </a:lnTo>
                    <a:lnTo>
                      <a:pt x="0" y="6"/>
                    </a:lnTo>
                    <a:lnTo>
                      <a:pt x="0" y="2"/>
                    </a:lnTo>
                    <a:lnTo>
                      <a:pt x="8" y="0"/>
                    </a:lnTo>
                    <a:lnTo>
                      <a:pt x="10" y="6"/>
                    </a:lnTo>
                    <a:lnTo>
                      <a:pt x="8" y="6"/>
                    </a:lnTo>
                    <a:lnTo>
                      <a:pt x="8" y="10"/>
                    </a:lnTo>
                    <a:lnTo>
                      <a:pt x="14" y="10"/>
                    </a:lnTo>
                    <a:lnTo>
                      <a:pt x="16" y="14"/>
                    </a:lnTo>
                    <a:lnTo>
                      <a:pt x="14" y="18"/>
                    </a:lnTo>
                    <a:lnTo>
                      <a:pt x="10" y="18"/>
                    </a:lnTo>
                    <a:lnTo>
                      <a:pt x="10" y="18"/>
                    </a:lnTo>
                    <a:lnTo>
                      <a:pt x="10"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3" name="Freeform 1621"/>
              <p:cNvSpPr/>
              <p:nvPr/>
            </p:nvSpPr>
            <p:spPr bwMode="auto">
              <a:xfrm>
                <a:off x="1349375" y="4768850"/>
                <a:ext cx="234950" cy="454025"/>
              </a:xfrm>
              <a:custGeom>
                <a:avLst/>
                <a:gdLst>
                  <a:gd name="T0" fmla="*/ 70 w 148"/>
                  <a:gd name="T1" fmla="*/ 60 h 286"/>
                  <a:gd name="T2" fmla="*/ 80 w 148"/>
                  <a:gd name="T3" fmla="*/ 66 h 286"/>
                  <a:gd name="T4" fmla="*/ 82 w 148"/>
                  <a:gd name="T5" fmla="*/ 84 h 286"/>
                  <a:gd name="T6" fmla="*/ 72 w 148"/>
                  <a:gd name="T7" fmla="*/ 88 h 286"/>
                  <a:gd name="T8" fmla="*/ 74 w 148"/>
                  <a:gd name="T9" fmla="*/ 102 h 286"/>
                  <a:gd name="T10" fmla="*/ 66 w 148"/>
                  <a:gd name="T11" fmla="*/ 108 h 286"/>
                  <a:gd name="T12" fmla="*/ 62 w 148"/>
                  <a:gd name="T13" fmla="*/ 100 h 286"/>
                  <a:gd name="T14" fmla="*/ 54 w 148"/>
                  <a:gd name="T15" fmla="*/ 84 h 286"/>
                  <a:gd name="T16" fmla="*/ 54 w 148"/>
                  <a:gd name="T17" fmla="*/ 66 h 286"/>
                  <a:gd name="T18" fmla="*/ 42 w 148"/>
                  <a:gd name="T19" fmla="*/ 64 h 286"/>
                  <a:gd name="T20" fmla="*/ 0 w 148"/>
                  <a:gd name="T21" fmla="*/ 70 h 286"/>
                  <a:gd name="T22" fmla="*/ 6 w 148"/>
                  <a:gd name="T23" fmla="*/ 78 h 286"/>
                  <a:gd name="T24" fmla="*/ 18 w 148"/>
                  <a:gd name="T25" fmla="*/ 92 h 286"/>
                  <a:gd name="T26" fmla="*/ 38 w 148"/>
                  <a:gd name="T27" fmla="*/ 108 h 286"/>
                  <a:gd name="T28" fmla="*/ 36 w 148"/>
                  <a:gd name="T29" fmla="*/ 118 h 286"/>
                  <a:gd name="T30" fmla="*/ 42 w 148"/>
                  <a:gd name="T31" fmla="*/ 136 h 286"/>
                  <a:gd name="T32" fmla="*/ 34 w 148"/>
                  <a:gd name="T33" fmla="*/ 146 h 286"/>
                  <a:gd name="T34" fmla="*/ 36 w 148"/>
                  <a:gd name="T35" fmla="*/ 154 h 286"/>
                  <a:gd name="T36" fmla="*/ 34 w 148"/>
                  <a:gd name="T37" fmla="*/ 166 h 286"/>
                  <a:gd name="T38" fmla="*/ 34 w 148"/>
                  <a:gd name="T39" fmla="*/ 180 h 286"/>
                  <a:gd name="T40" fmla="*/ 38 w 148"/>
                  <a:gd name="T41" fmla="*/ 184 h 286"/>
                  <a:gd name="T42" fmla="*/ 22 w 148"/>
                  <a:gd name="T43" fmla="*/ 214 h 286"/>
                  <a:gd name="T44" fmla="*/ 22 w 148"/>
                  <a:gd name="T45" fmla="*/ 238 h 286"/>
                  <a:gd name="T46" fmla="*/ 18 w 148"/>
                  <a:gd name="T47" fmla="*/ 260 h 286"/>
                  <a:gd name="T48" fmla="*/ 26 w 148"/>
                  <a:gd name="T49" fmla="*/ 270 h 286"/>
                  <a:gd name="T50" fmla="*/ 36 w 148"/>
                  <a:gd name="T51" fmla="*/ 286 h 286"/>
                  <a:gd name="T52" fmla="*/ 42 w 148"/>
                  <a:gd name="T53" fmla="*/ 268 h 286"/>
                  <a:gd name="T54" fmla="*/ 70 w 148"/>
                  <a:gd name="T55" fmla="*/ 254 h 286"/>
                  <a:gd name="T56" fmla="*/ 72 w 148"/>
                  <a:gd name="T57" fmla="*/ 218 h 286"/>
                  <a:gd name="T58" fmla="*/ 62 w 148"/>
                  <a:gd name="T59" fmla="*/ 172 h 286"/>
                  <a:gd name="T60" fmla="*/ 70 w 148"/>
                  <a:gd name="T61" fmla="*/ 160 h 286"/>
                  <a:gd name="T62" fmla="*/ 78 w 148"/>
                  <a:gd name="T63" fmla="*/ 146 h 286"/>
                  <a:gd name="T64" fmla="*/ 90 w 148"/>
                  <a:gd name="T65" fmla="*/ 128 h 286"/>
                  <a:gd name="T66" fmla="*/ 108 w 148"/>
                  <a:gd name="T67" fmla="*/ 118 h 286"/>
                  <a:gd name="T68" fmla="*/ 128 w 148"/>
                  <a:gd name="T69" fmla="*/ 110 h 286"/>
                  <a:gd name="T70" fmla="*/ 146 w 148"/>
                  <a:gd name="T71" fmla="*/ 80 h 286"/>
                  <a:gd name="T72" fmla="*/ 148 w 148"/>
                  <a:gd name="T73" fmla="*/ 52 h 286"/>
                  <a:gd name="T74" fmla="*/ 146 w 148"/>
                  <a:gd name="T75" fmla="*/ 0 h 286"/>
                  <a:gd name="T76" fmla="*/ 130 w 148"/>
                  <a:gd name="T77" fmla="*/ 6 h 286"/>
                  <a:gd name="T78" fmla="*/ 118 w 148"/>
                  <a:gd name="T79" fmla="*/ 10 h 286"/>
                  <a:gd name="T80" fmla="*/ 110 w 148"/>
                  <a:gd name="T81" fmla="*/ 10 h 286"/>
                  <a:gd name="T82" fmla="*/ 96 w 148"/>
                  <a:gd name="T83" fmla="*/ 18 h 286"/>
                  <a:gd name="T84" fmla="*/ 80 w 148"/>
                  <a:gd name="T85" fmla="*/ 16 h 286"/>
                  <a:gd name="T86" fmla="*/ 72 w 148"/>
                  <a:gd name="T87" fmla="*/ 16 h 286"/>
                  <a:gd name="T88" fmla="*/ 64 w 148"/>
                  <a:gd name="T89" fmla="*/ 30 h 286"/>
                  <a:gd name="T90" fmla="*/ 66 w 148"/>
                  <a:gd name="T91" fmla="*/ 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286">
                    <a:moveTo>
                      <a:pt x="66" y="56"/>
                    </a:moveTo>
                    <a:lnTo>
                      <a:pt x="66" y="56"/>
                    </a:lnTo>
                    <a:lnTo>
                      <a:pt x="70" y="60"/>
                    </a:lnTo>
                    <a:lnTo>
                      <a:pt x="72" y="62"/>
                    </a:lnTo>
                    <a:lnTo>
                      <a:pt x="78" y="64"/>
                    </a:lnTo>
                    <a:lnTo>
                      <a:pt x="80" y="66"/>
                    </a:lnTo>
                    <a:lnTo>
                      <a:pt x="80" y="74"/>
                    </a:lnTo>
                    <a:lnTo>
                      <a:pt x="80" y="80"/>
                    </a:lnTo>
                    <a:lnTo>
                      <a:pt x="82" y="84"/>
                    </a:lnTo>
                    <a:lnTo>
                      <a:pt x="80" y="88"/>
                    </a:lnTo>
                    <a:lnTo>
                      <a:pt x="78" y="88"/>
                    </a:lnTo>
                    <a:lnTo>
                      <a:pt x="72" y="88"/>
                    </a:lnTo>
                    <a:lnTo>
                      <a:pt x="72" y="92"/>
                    </a:lnTo>
                    <a:lnTo>
                      <a:pt x="74" y="100"/>
                    </a:lnTo>
                    <a:lnTo>
                      <a:pt x="74" y="102"/>
                    </a:lnTo>
                    <a:lnTo>
                      <a:pt x="74" y="106"/>
                    </a:lnTo>
                    <a:lnTo>
                      <a:pt x="70" y="108"/>
                    </a:lnTo>
                    <a:lnTo>
                      <a:pt x="66" y="108"/>
                    </a:lnTo>
                    <a:lnTo>
                      <a:pt x="66" y="106"/>
                    </a:lnTo>
                    <a:lnTo>
                      <a:pt x="66" y="102"/>
                    </a:lnTo>
                    <a:lnTo>
                      <a:pt x="62" y="100"/>
                    </a:lnTo>
                    <a:lnTo>
                      <a:pt x="54" y="90"/>
                    </a:lnTo>
                    <a:lnTo>
                      <a:pt x="52" y="88"/>
                    </a:lnTo>
                    <a:lnTo>
                      <a:pt x="54" y="84"/>
                    </a:lnTo>
                    <a:lnTo>
                      <a:pt x="56" y="78"/>
                    </a:lnTo>
                    <a:lnTo>
                      <a:pt x="56" y="72"/>
                    </a:lnTo>
                    <a:lnTo>
                      <a:pt x="54" y="66"/>
                    </a:lnTo>
                    <a:lnTo>
                      <a:pt x="44" y="70"/>
                    </a:lnTo>
                    <a:lnTo>
                      <a:pt x="42" y="70"/>
                    </a:lnTo>
                    <a:lnTo>
                      <a:pt x="42" y="64"/>
                    </a:lnTo>
                    <a:lnTo>
                      <a:pt x="38" y="60"/>
                    </a:lnTo>
                    <a:lnTo>
                      <a:pt x="34" y="60"/>
                    </a:lnTo>
                    <a:lnTo>
                      <a:pt x="0" y="70"/>
                    </a:lnTo>
                    <a:lnTo>
                      <a:pt x="6" y="72"/>
                    </a:lnTo>
                    <a:lnTo>
                      <a:pt x="6" y="74"/>
                    </a:lnTo>
                    <a:lnTo>
                      <a:pt x="6" y="78"/>
                    </a:lnTo>
                    <a:lnTo>
                      <a:pt x="4" y="88"/>
                    </a:lnTo>
                    <a:lnTo>
                      <a:pt x="10" y="90"/>
                    </a:lnTo>
                    <a:lnTo>
                      <a:pt x="18" y="92"/>
                    </a:lnTo>
                    <a:lnTo>
                      <a:pt x="26" y="98"/>
                    </a:lnTo>
                    <a:lnTo>
                      <a:pt x="36" y="102"/>
                    </a:lnTo>
                    <a:lnTo>
                      <a:pt x="38" y="108"/>
                    </a:lnTo>
                    <a:lnTo>
                      <a:pt x="38" y="110"/>
                    </a:lnTo>
                    <a:lnTo>
                      <a:pt x="36" y="114"/>
                    </a:lnTo>
                    <a:lnTo>
                      <a:pt x="36" y="118"/>
                    </a:lnTo>
                    <a:lnTo>
                      <a:pt x="34" y="124"/>
                    </a:lnTo>
                    <a:lnTo>
                      <a:pt x="36" y="128"/>
                    </a:lnTo>
                    <a:lnTo>
                      <a:pt x="42" y="136"/>
                    </a:lnTo>
                    <a:lnTo>
                      <a:pt x="36" y="142"/>
                    </a:lnTo>
                    <a:lnTo>
                      <a:pt x="34" y="144"/>
                    </a:lnTo>
                    <a:lnTo>
                      <a:pt x="34" y="146"/>
                    </a:lnTo>
                    <a:lnTo>
                      <a:pt x="34" y="148"/>
                    </a:lnTo>
                    <a:lnTo>
                      <a:pt x="36" y="152"/>
                    </a:lnTo>
                    <a:lnTo>
                      <a:pt x="36" y="154"/>
                    </a:lnTo>
                    <a:lnTo>
                      <a:pt x="36" y="160"/>
                    </a:lnTo>
                    <a:lnTo>
                      <a:pt x="36" y="164"/>
                    </a:lnTo>
                    <a:lnTo>
                      <a:pt x="34" y="166"/>
                    </a:lnTo>
                    <a:lnTo>
                      <a:pt x="36" y="170"/>
                    </a:lnTo>
                    <a:lnTo>
                      <a:pt x="36" y="174"/>
                    </a:lnTo>
                    <a:lnTo>
                      <a:pt x="34" y="180"/>
                    </a:lnTo>
                    <a:lnTo>
                      <a:pt x="36" y="182"/>
                    </a:lnTo>
                    <a:lnTo>
                      <a:pt x="38" y="182"/>
                    </a:lnTo>
                    <a:lnTo>
                      <a:pt x="38" y="184"/>
                    </a:lnTo>
                    <a:lnTo>
                      <a:pt x="32" y="196"/>
                    </a:lnTo>
                    <a:lnTo>
                      <a:pt x="22" y="208"/>
                    </a:lnTo>
                    <a:lnTo>
                      <a:pt x="22" y="214"/>
                    </a:lnTo>
                    <a:lnTo>
                      <a:pt x="22" y="224"/>
                    </a:lnTo>
                    <a:lnTo>
                      <a:pt x="18" y="232"/>
                    </a:lnTo>
                    <a:lnTo>
                      <a:pt x="22" y="238"/>
                    </a:lnTo>
                    <a:lnTo>
                      <a:pt x="22" y="246"/>
                    </a:lnTo>
                    <a:lnTo>
                      <a:pt x="22" y="254"/>
                    </a:lnTo>
                    <a:lnTo>
                      <a:pt x="18" y="260"/>
                    </a:lnTo>
                    <a:lnTo>
                      <a:pt x="22" y="262"/>
                    </a:lnTo>
                    <a:lnTo>
                      <a:pt x="22" y="268"/>
                    </a:lnTo>
                    <a:lnTo>
                      <a:pt x="26" y="270"/>
                    </a:lnTo>
                    <a:lnTo>
                      <a:pt x="28" y="274"/>
                    </a:lnTo>
                    <a:lnTo>
                      <a:pt x="26" y="286"/>
                    </a:lnTo>
                    <a:lnTo>
                      <a:pt x="36" y="286"/>
                    </a:lnTo>
                    <a:lnTo>
                      <a:pt x="36" y="282"/>
                    </a:lnTo>
                    <a:lnTo>
                      <a:pt x="28" y="274"/>
                    </a:lnTo>
                    <a:lnTo>
                      <a:pt x="42" y="268"/>
                    </a:lnTo>
                    <a:lnTo>
                      <a:pt x="54" y="260"/>
                    </a:lnTo>
                    <a:lnTo>
                      <a:pt x="62" y="256"/>
                    </a:lnTo>
                    <a:lnTo>
                      <a:pt x="70" y="254"/>
                    </a:lnTo>
                    <a:lnTo>
                      <a:pt x="72" y="250"/>
                    </a:lnTo>
                    <a:lnTo>
                      <a:pt x="74" y="242"/>
                    </a:lnTo>
                    <a:lnTo>
                      <a:pt x="72" y="218"/>
                    </a:lnTo>
                    <a:lnTo>
                      <a:pt x="66" y="180"/>
                    </a:lnTo>
                    <a:lnTo>
                      <a:pt x="62" y="180"/>
                    </a:lnTo>
                    <a:lnTo>
                      <a:pt x="62" y="172"/>
                    </a:lnTo>
                    <a:lnTo>
                      <a:pt x="62" y="164"/>
                    </a:lnTo>
                    <a:lnTo>
                      <a:pt x="62" y="162"/>
                    </a:lnTo>
                    <a:lnTo>
                      <a:pt x="70" y="160"/>
                    </a:lnTo>
                    <a:lnTo>
                      <a:pt x="72" y="152"/>
                    </a:lnTo>
                    <a:lnTo>
                      <a:pt x="74" y="146"/>
                    </a:lnTo>
                    <a:lnTo>
                      <a:pt x="78" y="146"/>
                    </a:lnTo>
                    <a:lnTo>
                      <a:pt x="82" y="128"/>
                    </a:lnTo>
                    <a:lnTo>
                      <a:pt x="84" y="128"/>
                    </a:lnTo>
                    <a:lnTo>
                      <a:pt x="90" y="128"/>
                    </a:lnTo>
                    <a:lnTo>
                      <a:pt x="98" y="126"/>
                    </a:lnTo>
                    <a:lnTo>
                      <a:pt x="102" y="124"/>
                    </a:lnTo>
                    <a:lnTo>
                      <a:pt x="108" y="118"/>
                    </a:lnTo>
                    <a:lnTo>
                      <a:pt x="112" y="118"/>
                    </a:lnTo>
                    <a:lnTo>
                      <a:pt x="120" y="116"/>
                    </a:lnTo>
                    <a:lnTo>
                      <a:pt x="128" y="110"/>
                    </a:lnTo>
                    <a:lnTo>
                      <a:pt x="136" y="100"/>
                    </a:lnTo>
                    <a:lnTo>
                      <a:pt x="144" y="90"/>
                    </a:lnTo>
                    <a:lnTo>
                      <a:pt x="146" y="80"/>
                    </a:lnTo>
                    <a:lnTo>
                      <a:pt x="146" y="72"/>
                    </a:lnTo>
                    <a:lnTo>
                      <a:pt x="146" y="64"/>
                    </a:lnTo>
                    <a:lnTo>
                      <a:pt x="148" y="52"/>
                    </a:lnTo>
                    <a:lnTo>
                      <a:pt x="148" y="38"/>
                    </a:lnTo>
                    <a:lnTo>
                      <a:pt x="146" y="10"/>
                    </a:lnTo>
                    <a:lnTo>
                      <a:pt x="146" y="0"/>
                    </a:lnTo>
                    <a:lnTo>
                      <a:pt x="140" y="0"/>
                    </a:lnTo>
                    <a:lnTo>
                      <a:pt x="136" y="2"/>
                    </a:lnTo>
                    <a:lnTo>
                      <a:pt x="130" y="6"/>
                    </a:lnTo>
                    <a:lnTo>
                      <a:pt x="126" y="6"/>
                    </a:lnTo>
                    <a:lnTo>
                      <a:pt x="120" y="8"/>
                    </a:lnTo>
                    <a:lnTo>
                      <a:pt x="118" y="10"/>
                    </a:lnTo>
                    <a:lnTo>
                      <a:pt x="116" y="12"/>
                    </a:lnTo>
                    <a:lnTo>
                      <a:pt x="112" y="10"/>
                    </a:lnTo>
                    <a:lnTo>
                      <a:pt x="110" y="10"/>
                    </a:lnTo>
                    <a:lnTo>
                      <a:pt x="110" y="12"/>
                    </a:lnTo>
                    <a:lnTo>
                      <a:pt x="106" y="16"/>
                    </a:lnTo>
                    <a:lnTo>
                      <a:pt x="96" y="18"/>
                    </a:lnTo>
                    <a:lnTo>
                      <a:pt x="84" y="18"/>
                    </a:lnTo>
                    <a:lnTo>
                      <a:pt x="82" y="18"/>
                    </a:lnTo>
                    <a:lnTo>
                      <a:pt x="80" y="16"/>
                    </a:lnTo>
                    <a:lnTo>
                      <a:pt x="80" y="12"/>
                    </a:lnTo>
                    <a:lnTo>
                      <a:pt x="78" y="12"/>
                    </a:lnTo>
                    <a:lnTo>
                      <a:pt x="72" y="16"/>
                    </a:lnTo>
                    <a:lnTo>
                      <a:pt x="62" y="18"/>
                    </a:lnTo>
                    <a:lnTo>
                      <a:pt x="60" y="26"/>
                    </a:lnTo>
                    <a:lnTo>
                      <a:pt x="64" y="30"/>
                    </a:lnTo>
                    <a:lnTo>
                      <a:pt x="64" y="42"/>
                    </a:lnTo>
                    <a:lnTo>
                      <a:pt x="66" y="56"/>
                    </a:lnTo>
                    <a:lnTo>
                      <a:pt x="66" y="56"/>
                    </a:lnTo>
                    <a:lnTo>
                      <a:pt x="66" y="5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4" name="Freeform 1622"/>
              <p:cNvSpPr/>
              <p:nvPr/>
            </p:nvSpPr>
            <p:spPr bwMode="auto">
              <a:xfrm>
                <a:off x="377825" y="3394075"/>
                <a:ext cx="254000" cy="250825"/>
              </a:xfrm>
              <a:custGeom>
                <a:avLst/>
                <a:gdLst>
                  <a:gd name="T0" fmla="*/ 60 w 160"/>
                  <a:gd name="T1" fmla="*/ 158 h 158"/>
                  <a:gd name="T2" fmla="*/ 64 w 160"/>
                  <a:gd name="T3" fmla="*/ 138 h 158"/>
                  <a:gd name="T4" fmla="*/ 76 w 160"/>
                  <a:gd name="T5" fmla="*/ 128 h 158"/>
                  <a:gd name="T6" fmla="*/ 92 w 160"/>
                  <a:gd name="T7" fmla="*/ 122 h 158"/>
                  <a:gd name="T8" fmla="*/ 100 w 160"/>
                  <a:gd name="T9" fmla="*/ 116 h 158"/>
                  <a:gd name="T10" fmla="*/ 106 w 160"/>
                  <a:gd name="T11" fmla="*/ 114 h 158"/>
                  <a:gd name="T12" fmla="*/ 118 w 160"/>
                  <a:gd name="T13" fmla="*/ 110 h 158"/>
                  <a:gd name="T14" fmla="*/ 128 w 160"/>
                  <a:gd name="T15" fmla="*/ 92 h 158"/>
                  <a:gd name="T16" fmla="*/ 138 w 160"/>
                  <a:gd name="T17" fmla="*/ 88 h 158"/>
                  <a:gd name="T18" fmla="*/ 140 w 160"/>
                  <a:gd name="T19" fmla="*/ 78 h 158"/>
                  <a:gd name="T20" fmla="*/ 142 w 160"/>
                  <a:gd name="T21" fmla="*/ 76 h 158"/>
                  <a:gd name="T22" fmla="*/ 148 w 160"/>
                  <a:gd name="T23" fmla="*/ 72 h 158"/>
                  <a:gd name="T24" fmla="*/ 152 w 160"/>
                  <a:gd name="T25" fmla="*/ 66 h 158"/>
                  <a:gd name="T26" fmla="*/ 160 w 160"/>
                  <a:gd name="T27" fmla="*/ 62 h 158"/>
                  <a:gd name="T28" fmla="*/ 156 w 160"/>
                  <a:gd name="T29" fmla="*/ 54 h 158"/>
                  <a:gd name="T30" fmla="*/ 152 w 160"/>
                  <a:gd name="T31" fmla="*/ 44 h 158"/>
                  <a:gd name="T32" fmla="*/ 150 w 160"/>
                  <a:gd name="T33" fmla="*/ 38 h 158"/>
                  <a:gd name="T34" fmla="*/ 148 w 160"/>
                  <a:gd name="T35" fmla="*/ 36 h 158"/>
                  <a:gd name="T36" fmla="*/ 148 w 160"/>
                  <a:gd name="T37" fmla="*/ 18 h 158"/>
                  <a:gd name="T38" fmla="*/ 142 w 160"/>
                  <a:gd name="T39" fmla="*/ 12 h 158"/>
                  <a:gd name="T40" fmla="*/ 138 w 160"/>
                  <a:gd name="T41" fmla="*/ 8 h 158"/>
                  <a:gd name="T42" fmla="*/ 134 w 160"/>
                  <a:gd name="T43" fmla="*/ 10 h 158"/>
                  <a:gd name="T44" fmla="*/ 120 w 160"/>
                  <a:gd name="T45" fmla="*/ 12 h 158"/>
                  <a:gd name="T46" fmla="*/ 100 w 160"/>
                  <a:gd name="T47" fmla="*/ 0 h 158"/>
                  <a:gd name="T48" fmla="*/ 86 w 160"/>
                  <a:gd name="T49" fmla="*/ 20 h 158"/>
                  <a:gd name="T50" fmla="*/ 78 w 160"/>
                  <a:gd name="T51" fmla="*/ 38 h 158"/>
                  <a:gd name="T52" fmla="*/ 58 w 160"/>
                  <a:gd name="T53" fmla="*/ 48 h 158"/>
                  <a:gd name="T54" fmla="*/ 46 w 160"/>
                  <a:gd name="T55" fmla="*/ 58 h 158"/>
                  <a:gd name="T56" fmla="*/ 40 w 160"/>
                  <a:gd name="T57" fmla="*/ 68 h 158"/>
                  <a:gd name="T58" fmla="*/ 42 w 160"/>
                  <a:gd name="T59" fmla="*/ 74 h 158"/>
                  <a:gd name="T60" fmla="*/ 36 w 160"/>
                  <a:gd name="T61" fmla="*/ 84 h 158"/>
                  <a:gd name="T62" fmla="*/ 36 w 160"/>
                  <a:gd name="T63" fmla="*/ 96 h 158"/>
                  <a:gd name="T64" fmla="*/ 38 w 160"/>
                  <a:gd name="T65" fmla="*/ 114 h 158"/>
                  <a:gd name="T66" fmla="*/ 30 w 160"/>
                  <a:gd name="T67" fmla="*/ 132 h 158"/>
                  <a:gd name="T68" fmla="*/ 14 w 160"/>
                  <a:gd name="T69" fmla="*/ 148 h 158"/>
                  <a:gd name="T70" fmla="*/ 2 w 160"/>
                  <a:gd name="T71" fmla="*/ 158 h 158"/>
                  <a:gd name="T72" fmla="*/ 0 w 160"/>
                  <a:gd name="T7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58">
                    <a:moveTo>
                      <a:pt x="0" y="158"/>
                    </a:moveTo>
                    <a:lnTo>
                      <a:pt x="60" y="158"/>
                    </a:lnTo>
                    <a:lnTo>
                      <a:pt x="60" y="142"/>
                    </a:lnTo>
                    <a:lnTo>
                      <a:pt x="64" y="138"/>
                    </a:lnTo>
                    <a:lnTo>
                      <a:pt x="70" y="130"/>
                    </a:lnTo>
                    <a:lnTo>
                      <a:pt x="76" y="128"/>
                    </a:lnTo>
                    <a:lnTo>
                      <a:pt x="84" y="124"/>
                    </a:lnTo>
                    <a:lnTo>
                      <a:pt x="92" y="122"/>
                    </a:lnTo>
                    <a:lnTo>
                      <a:pt x="94" y="122"/>
                    </a:lnTo>
                    <a:lnTo>
                      <a:pt x="100" y="116"/>
                    </a:lnTo>
                    <a:lnTo>
                      <a:pt x="102" y="114"/>
                    </a:lnTo>
                    <a:lnTo>
                      <a:pt x="106" y="114"/>
                    </a:lnTo>
                    <a:lnTo>
                      <a:pt x="112" y="112"/>
                    </a:lnTo>
                    <a:lnTo>
                      <a:pt x="118" y="110"/>
                    </a:lnTo>
                    <a:lnTo>
                      <a:pt x="124" y="100"/>
                    </a:lnTo>
                    <a:lnTo>
                      <a:pt x="128" y="92"/>
                    </a:lnTo>
                    <a:lnTo>
                      <a:pt x="130" y="92"/>
                    </a:lnTo>
                    <a:lnTo>
                      <a:pt x="138" y="88"/>
                    </a:lnTo>
                    <a:lnTo>
                      <a:pt x="140" y="84"/>
                    </a:lnTo>
                    <a:lnTo>
                      <a:pt x="140" y="78"/>
                    </a:lnTo>
                    <a:lnTo>
                      <a:pt x="140" y="76"/>
                    </a:lnTo>
                    <a:lnTo>
                      <a:pt x="142" y="76"/>
                    </a:lnTo>
                    <a:lnTo>
                      <a:pt x="146" y="74"/>
                    </a:lnTo>
                    <a:lnTo>
                      <a:pt x="148" y="72"/>
                    </a:lnTo>
                    <a:lnTo>
                      <a:pt x="150" y="68"/>
                    </a:lnTo>
                    <a:lnTo>
                      <a:pt x="152" y="66"/>
                    </a:lnTo>
                    <a:lnTo>
                      <a:pt x="158" y="62"/>
                    </a:lnTo>
                    <a:lnTo>
                      <a:pt x="160" y="62"/>
                    </a:lnTo>
                    <a:lnTo>
                      <a:pt x="158" y="58"/>
                    </a:lnTo>
                    <a:lnTo>
                      <a:pt x="156" y="54"/>
                    </a:lnTo>
                    <a:lnTo>
                      <a:pt x="152" y="48"/>
                    </a:lnTo>
                    <a:lnTo>
                      <a:pt x="152" y="44"/>
                    </a:lnTo>
                    <a:lnTo>
                      <a:pt x="152" y="40"/>
                    </a:lnTo>
                    <a:lnTo>
                      <a:pt x="150" y="38"/>
                    </a:lnTo>
                    <a:lnTo>
                      <a:pt x="148" y="38"/>
                    </a:lnTo>
                    <a:lnTo>
                      <a:pt x="148" y="36"/>
                    </a:lnTo>
                    <a:lnTo>
                      <a:pt x="150" y="22"/>
                    </a:lnTo>
                    <a:lnTo>
                      <a:pt x="148" y="18"/>
                    </a:lnTo>
                    <a:lnTo>
                      <a:pt x="148" y="12"/>
                    </a:lnTo>
                    <a:lnTo>
                      <a:pt x="142" y="12"/>
                    </a:lnTo>
                    <a:lnTo>
                      <a:pt x="140" y="10"/>
                    </a:lnTo>
                    <a:lnTo>
                      <a:pt x="138" y="8"/>
                    </a:lnTo>
                    <a:lnTo>
                      <a:pt x="134" y="8"/>
                    </a:lnTo>
                    <a:lnTo>
                      <a:pt x="134" y="10"/>
                    </a:lnTo>
                    <a:lnTo>
                      <a:pt x="132" y="12"/>
                    </a:lnTo>
                    <a:lnTo>
                      <a:pt x="120" y="12"/>
                    </a:lnTo>
                    <a:lnTo>
                      <a:pt x="110" y="12"/>
                    </a:lnTo>
                    <a:lnTo>
                      <a:pt x="100" y="0"/>
                    </a:lnTo>
                    <a:lnTo>
                      <a:pt x="92" y="2"/>
                    </a:lnTo>
                    <a:lnTo>
                      <a:pt x="86" y="20"/>
                    </a:lnTo>
                    <a:lnTo>
                      <a:pt x="84" y="30"/>
                    </a:lnTo>
                    <a:lnTo>
                      <a:pt x="78" y="38"/>
                    </a:lnTo>
                    <a:lnTo>
                      <a:pt x="64" y="48"/>
                    </a:lnTo>
                    <a:lnTo>
                      <a:pt x="58" y="48"/>
                    </a:lnTo>
                    <a:lnTo>
                      <a:pt x="54" y="48"/>
                    </a:lnTo>
                    <a:lnTo>
                      <a:pt x="46" y="58"/>
                    </a:lnTo>
                    <a:lnTo>
                      <a:pt x="40" y="66"/>
                    </a:lnTo>
                    <a:lnTo>
                      <a:pt x="40" y="68"/>
                    </a:lnTo>
                    <a:lnTo>
                      <a:pt x="42" y="72"/>
                    </a:lnTo>
                    <a:lnTo>
                      <a:pt x="42" y="74"/>
                    </a:lnTo>
                    <a:lnTo>
                      <a:pt x="38" y="82"/>
                    </a:lnTo>
                    <a:lnTo>
                      <a:pt x="36" y="84"/>
                    </a:lnTo>
                    <a:lnTo>
                      <a:pt x="32" y="88"/>
                    </a:lnTo>
                    <a:lnTo>
                      <a:pt x="36" y="96"/>
                    </a:lnTo>
                    <a:lnTo>
                      <a:pt x="38" y="102"/>
                    </a:lnTo>
                    <a:lnTo>
                      <a:pt x="38" y="114"/>
                    </a:lnTo>
                    <a:lnTo>
                      <a:pt x="36" y="122"/>
                    </a:lnTo>
                    <a:lnTo>
                      <a:pt x="30" y="132"/>
                    </a:lnTo>
                    <a:lnTo>
                      <a:pt x="28" y="138"/>
                    </a:lnTo>
                    <a:lnTo>
                      <a:pt x="14" y="148"/>
                    </a:lnTo>
                    <a:lnTo>
                      <a:pt x="2" y="154"/>
                    </a:lnTo>
                    <a:lnTo>
                      <a:pt x="2" y="158"/>
                    </a:lnTo>
                    <a:lnTo>
                      <a:pt x="0" y="158"/>
                    </a:lnTo>
                    <a:lnTo>
                      <a:pt x="0" y="158"/>
                    </a:lnTo>
                    <a:lnTo>
                      <a:pt x="0" y="15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5" name="Freeform 1623"/>
              <p:cNvSpPr>
                <a:spLocks noEditPoints="1"/>
              </p:cNvSpPr>
              <p:nvPr/>
            </p:nvSpPr>
            <p:spPr bwMode="auto">
              <a:xfrm>
                <a:off x="2695575" y="2854325"/>
                <a:ext cx="727075" cy="355600"/>
              </a:xfrm>
              <a:custGeom>
                <a:avLst/>
                <a:gdLst>
                  <a:gd name="T0" fmla="*/ 72 w 458"/>
                  <a:gd name="T1" fmla="*/ 34 h 224"/>
                  <a:gd name="T2" fmla="*/ 98 w 458"/>
                  <a:gd name="T3" fmla="*/ 42 h 224"/>
                  <a:gd name="T4" fmla="*/ 128 w 458"/>
                  <a:gd name="T5" fmla="*/ 42 h 224"/>
                  <a:gd name="T6" fmla="*/ 144 w 458"/>
                  <a:gd name="T7" fmla="*/ 28 h 224"/>
                  <a:gd name="T8" fmla="*/ 136 w 458"/>
                  <a:gd name="T9" fmla="*/ 10 h 224"/>
                  <a:gd name="T10" fmla="*/ 152 w 458"/>
                  <a:gd name="T11" fmla="*/ 2 h 224"/>
                  <a:gd name="T12" fmla="*/ 174 w 458"/>
                  <a:gd name="T13" fmla="*/ 8 h 224"/>
                  <a:gd name="T14" fmla="*/ 206 w 458"/>
                  <a:gd name="T15" fmla="*/ 28 h 224"/>
                  <a:gd name="T16" fmla="*/ 226 w 458"/>
                  <a:gd name="T17" fmla="*/ 50 h 224"/>
                  <a:gd name="T18" fmla="*/ 246 w 458"/>
                  <a:gd name="T19" fmla="*/ 44 h 224"/>
                  <a:gd name="T20" fmla="*/ 276 w 458"/>
                  <a:gd name="T21" fmla="*/ 46 h 224"/>
                  <a:gd name="T22" fmla="*/ 286 w 458"/>
                  <a:gd name="T23" fmla="*/ 56 h 224"/>
                  <a:gd name="T24" fmla="*/ 306 w 458"/>
                  <a:gd name="T25" fmla="*/ 62 h 224"/>
                  <a:gd name="T26" fmla="*/ 328 w 458"/>
                  <a:gd name="T27" fmla="*/ 64 h 224"/>
                  <a:gd name="T28" fmla="*/ 360 w 458"/>
                  <a:gd name="T29" fmla="*/ 56 h 224"/>
                  <a:gd name="T30" fmla="*/ 388 w 458"/>
                  <a:gd name="T31" fmla="*/ 52 h 224"/>
                  <a:gd name="T32" fmla="*/ 400 w 458"/>
                  <a:gd name="T33" fmla="*/ 70 h 224"/>
                  <a:gd name="T34" fmla="*/ 398 w 458"/>
                  <a:gd name="T35" fmla="*/ 88 h 224"/>
                  <a:gd name="T36" fmla="*/ 418 w 458"/>
                  <a:gd name="T37" fmla="*/ 98 h 224"/>
                  <a:gd name="T38" fmla="*/ 434 w 458"/>
                  <a:gd name="T39" fmla="*/ 96 h 224"/>
                  <a:gd name="T40" fmla="*/ 458 w 458"/>
                  <a:gd name="T41" fmla="*/ 110 h 224"/>
                  <a:gd name="T42" fmla="*/ 442 w 458"/>
                  <a:gd name="T43" fmla="*/ 118 h 224"/>
                  <a:gd name="T44" fmla="*/ 432 w 458"/>
                  <a:gd name="T45" fmla="*/ 126 h 224"/>
                  <a:gd name="T46" fmla="*/ 408 w 458"/>
                  <a:gd name="T47" fmla="*/ 128 h 224"/>
                  <a:gd name="T48" fmla="*/ 396 w 458"/>
                  <a:gd name="T49" fmla="*/ 142 h 224"/>
                  <a:gd name="T50" fmla="*/ 362 w 458"/>
                  <a:gd name="T51" fmla="*/ 164 h 224"/>
                  <a:gd name="T52" fmla="*/ 340 w 458"/>
                  <a:gd name="T53" fmla="*/ 152 h 224"/>
                  <a:gd name="T54" fmla="*/ 328 w 458"/>
                  <a:gd name="T55" fmla="*/ 172 h 224"/>
                  <a:gd name="T56" fmla="*/ 328 w 458"/>
                  <a:gd name="T57" fmla="*/ 196 h 224"/>
                  <a:gd name="T58" fmla="*/ 296 w 458"/>
                  <a:gd name="T59" fmla="*/ 206 h 224"/>
                  <a:gd name="T60" fmla="*/ 270 w 458"/>
                  <a:gd name="T61" fmla="*/ 208 h 224"/>
                  <a:gd name="T62" fmla="*/ 242 w 458"/>
                  <a:gd name="T63" fmla="*/ 222 h 224"/>
                  <a:gd name="T64" fmla="*/ 208 w 458"/>
                  <a:gd name="T65" fmla="*/ 218 h 224"/>
                  <a:gd name="T66" fmla="*/ 174 w 458"/>
                  <a:gd name="T67" fmla="*/ 208 h 224"/>
                  <a:gd name="T68" fmla="*/ 138 w 458"/>
                  <a:gd name="T69" fmla="*/ 206 h 224"/>
                  <a:gd name="T70" fmla="*/ 116 w 458"/>
                  <a:gd name="T71" fmla="*/ 194 h 224"/>
                  <a:gd name="T72" fmla="*/ 98 w 458"/>
                  <a:gd name="T73" fmla="*/ 172 h 224"/>
                  <a:gd name="T74" fmla="*/ 80 w 458"/>
                  <a:gd name="T75" fmla="*/ 160 h 224"/>
                  <a:gd name="T76" fmla="*/ 54 w 458"/>
                  <a:gd name="T77" fmla="*/ 152 h 224"/>
                  <a:gd name="T78" fmla="*/ 56 w 458"/>
                  <a:gd name="T79" fmla="*/ 132 h 224"/>
                  <a:gd name="T80" fmla="*/ 44 w 458"/>
                  <a:gd name="T81" fmla="*/ 114 h 224"/>
                  <a:gd name="T82" fmla="*/ 16 w 458"/>
                  <a:gd name="T83" fmla="*/ 100 h 224"/>
                  <a:gd name="T84" fmla="*/ 2 w 458"/>
                  <a:gd name="T85" fmla="*/ 88 h 224"/>
                  <a:gd name="T86" fmla="*/ 8 w 458"/>
                  <a:gd name="T87" fmla="*/ 62 h 224"/>
                  <a:gd name="T88" fmla="*/ 18 w 458"/>
                  <a:gd name="T89" fmla="*/ 50 h 224"/>
                  <a:gd name="T90" fmla="*/ 34 w 458"/>
                  <a:gd name="T91" fmla="*/ 36 h 224"/>
                  <a:gd name="T92" fmla="*/ 60 w 458"/>
                  <a:gd name="T93" fmla="*/ 28 h 224"/>
                  <a:gd name="T94" fmla="*/ 70 w 458"/>
                  <a:gd name="T95" fmla="*/ 34 h 224"/>
                  <a:gd name="T96" fmla="*/ 180 w 458"/>
                  <a:gd name="T97" fmla="*/ 20 h 224"/>
                  <a:gd name="T98" fmla="*/ 180 w 458"/>
                  <a:gd name="T99" fmla="*/ 28 h 224"/>
                  <a:gd name="T100" fmla="*/ 178 w 458"/>
                  <a:gd name="T101" fmla="*/ 20 h 224"/>
                  <a:gd name="T102" fmla="*/ 180 w 458"/>
                  <a:gd name="T10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8" h="224">
                    <a:moveTo>
                      <a:pt x="70" y="34"/>
                    </a:moveTo>
                    <a:lnTo>
                      <a:pt x="70" y="34"/>
                    </a:lnTo>
                    <a:lnTo>
                      <a:pt x="72" y="34"/>
                    </a:lnTo>
                    <a:lnTo>
                      <a:pt x="78" y="32"/>
                    </a:lnTo>
                    <a:lnTo>
                      <a:pt x="90" y="36"/>
                    </a:lnTo>
                    <a:lnTo>
                      <a:pt x="98" y="42"/>
                    </a:lnTo>
                    <a:lnTo>
                      <a:pt x="106" y="44"/>
                    </a:lnTo>
                    <a:lnTo>
                      <a:pt x="116" y="44"/>
                    </a:lnTo>
                    <a:lnTo>
                      <a:pt x="128" y="42"/>
                    </a:lnTo>
                    <a:lnTo>
                      <a:pt x="142" y="44"/>
                    </a:lnTo>
                    <a:lnTo>
                      <a:pt x="144" y="38"/>
                    </a:lnTo>
                    <a:lnTo>
                      <a:pt x="144" y="28"/>
                    </a:lnTo>
                    <a:lnTo>
                      <a:pt x="138" y="24"/>
                    </a:lnTo>
                    <a:lnTo>
                      <a:pt x="134" y="18"/>
                    </a:lnTo>
                    <a:lnTo>
                      <a:pt x="136" y="10"/>
                    </a:lnTo>
                    <a:lnTo>
                      <a:pt x="138" y="6"/>
                    </a:lnTo>
                    <a:lnTo>
                      <a:pt x="142" y="0"/>
                    </a:lnTo>
                    <a:lnTo>
                      <a:pt x="152" y="2"/>
                    </a:lnTo>
                    <a:lnTo>
                      <a:pt x="160" y="2"/>
                    </a:lnTo>
                    <a:lnTo>
                      <a:pt x="170" y="2"/>
                    </a:lnTo>
                    <a:lnTo>
                      <a:pt x="174" y="8"/>
                    </a:lnTo>
                    <a:lnTo>
                      <a:pt x="186" y="10"/>
                    </a:lnTo>
                    <a:lnTo>
                      <a:pt x="198" y="20"/>
                    </a:lnTo>
                    <a:lnTo>
                      <a:pt x="206" y="28"/>
                    </a:lnTo>
                    <a:lnTo>
                      <a:pt x="210" y="36"/>
                    </a:lnTo>
                    <a:lnTo>
                      <a:pt x="216" y="42"/>
                    </a:lnTo>
                    <a:lnTo>
                      <a:pt x="226" y="50"/>
                    </a:lnTo>
                    <a:lnTo>
                      <a:pt x="234" y="46"/>
                    </a:lnTo>
                    <a:lnTo>
                      <a:pt x="240" y="46"/>
                    </a:lnTo>
                    <a:lnTo>
                      <a:pt x="246" y="44"/>
                    </a:lnTo>
                    <a:lnTo>
                      <a:pt x="252" y="38"/>
                    </a:lnTo>
                    <a:lnTo>
                      <a:pt x="262" y="44"/>
                    </a:lnTo>
                    <a:lnTo>
                      <a:pt x="276" y="46"/>
                    </a:lnTo>
                    <a:lnTo>
                      <a:pt x="280" y="50"/>
                    </a:lnTo>
                    <a:lnTo>
                      <a:pt x="280" y="54"/>
                    </a:lnTo>
                    <a:lnTo>
                      <a:pt x="286" y="56"/>
                    </a:lnTo>
                    <a:lnTo>
                      <a:pt x="294" y="56"/>
                    </a:lnTo>
                    <a:lnTo>
                      <a:pt x="300" y="62"/>
                    </a:lnTo>
                    <a:lnTo>
                      <a:pt x="306" y="62"/>
                    </a:lnTo>
                    <a:lnTo>
                      <a:pt x="314" y="60"/>
                    </a:lnTo>
                    <a:lnTo>
                      <a:pt x="322" y="62"/>
                    </a:lnTo>
                    <a:lnTo>
                      <a:pt x="328" y="64"/>
                    </a:lnTo>
                    <a:lnTo>
                      <a:pt x="342" y="62"/>
                    </a:lnTo>
                    <a:lnTo>
                      <a:pt x="346" y="56"/>
                    </a:lnTo>
                    <a:lnTo>
                      <a:pt x="360" y="56"/>
                    </a:lnTo>
                    <a:lnTo>
                      <a:pt x="376" y="46"/>
                    </a:lnTo>
                    <a:lnTo>
                      <a:pt x="378" y="44"/>
                    </a:lnTo>
                    <a:lnTo>
                      <a:pt x="388" y="52"/>
                    </a:lnTo>
                    <a:lnTo>
                      <a:pt x="396" y="52"/>
                    </a:lnTo>
                    <a:lnTo>
                      <a:pt x="406" y="54"/>
                    </a:lnTo>
                    <a:lnTo>
                      <a:pt x="400" y="70"/>
                    </a:lnTo>
                    <a:lnTo>
                      <a:pt x="404" y="78"/>
                    </a:lnTo>
                    <a:lnTo>
                      <a:pt x="400" y="86"/>
                    </a:lnTo>
                    <a:lnTo>
                      <a:pt x="398" y="88"/>
                    </a:lnTo>
                    <a:lnTo>
                      <a:pt x="398" y="96"/>
                    </a:lnTo>
                    <a:lnTo>
                      <a:pt x="408" y="100"/>
                    </a:lnTo>
                    <a:lnTo>
                      <a:pt x="418" y="98"/>
                    </a:lnTo>
                    <a:lnTo>
                      <a:pt x="426" y="90"/>
                    </a:lnTo>
                    <a:lnTo>
                      <a:pt x="432" y="90"/>
                    </a:lnTo>
                    <a:lnTo>
                      <a:pt x="434" y="96"/>
                    </a:lnTo>
                    <a:lnTo>
                      <a:pt x="442" y="104"/>
                    </a:lnTo>
                    <a:lnTo>
                      <a:pt x="452" y="106"/>
                    </a:lnTo>
                    <a:lnTo>
                      <a:pt x="458" y="110"/>
                    </a:lnTo>
                    <a:lnTo>
                      <a:pt x="454" y="118"/>
                    </a:lnTo>
                    <a:lnTo>
                      <a:pt x="450" y="118"/>
                    </a:lnTo>
                    <a:lnTo>
                      <a:pt x="442" y="118"/>
                    </a:lnTo>
                    <a:lnTo>
                      <a:pt x="440" y="122"/>
                    </a:lnTo>
                    <a:lnTo>
                      <a:pt x="436" y="124"/>
                    </a:lnTo>
                    <a:lnTo>
                      <a:pt x="432" y="126"/>
                    </a:lnTo>
                    <a:lnTo>
                      <a:pt x="424" y="126"/>
                    </a:lnTo>
                    <a:lnTo>
                      <a:pt x="412" y="134"/>
                    </a:lnTo>
                    <a:lnTo>
                      <a:pt x="408" y="128"/>
                    </a:lnTo>
                    <a:lnTo>
                      <a:pt x="404" y="132"/>
                    </a:lnTo>
                    <a:lnTo>
                      <a:pt x="400" y="140"/>
                    </a:lnTo>
                    <a:lnTo>
                      <a:pt x="396" y="142"/>
                    </a:lnTo>
                    <a:lnTo>
                      <a:pt x="376" y="146"/>
                    </a:lnTo>
                    <a:lnTo>
                      <a:pt x="372" y="158"/>
                    </a:lnTo>
                    <a:lnTo>
                      <a:pt x="362" y="164"/>
                    </a:lnTo>
                    <a:lnTo>
                      <a:pt x="352" y="162"/>
                    </a:lnTo>
                    <a:lnTo>
                      <a:pt x="346" y="152"/>
                    </a:lnTo>
                    <a:lnTo>
                      <a:pt x="340" y="152"/>
                    </a:lnTo>
                    <a:lnTo>
                      <a:pt x="334" y="158"/>
                    </a:lnTo>
                    <a:lnTo>
                      <a:pt x="328" y="164"/>
                    </a:lnTo>
                    <a:lnTo>
                      <a:pt x="328" y="172"/>
                    </a:lnTo>
                    <a:lnTo>
                      <a:pt x="332" y="180"/>
                    </a:lnTo>
                    <a:lnTo>
                      <a:pt x="334" y="188"/>
                    </a:lnTo>
                    <a:lnTo>
                      <a:pt x="328" y="196"/>
                    </a:lnTo>
                    <a:lnTo>
                      <a:pt x="322" y="198"/>
                    </a:lnTo>
                    <a:lnTo>
                      <a:pt x="312" y="204"/>
                    </a:lnTo>
                    <a:lnTo>
                      <a:pt x="296" y="206"/>
                    </a:lnTo>
                    <a:lnTo>
                      <a:pt x="282" y="206"/>
                    </a:lnTo>
                    <a:lnTo>
                      <a:pt x="276" y="208"/>
                    </a:lnTo>
                    <a:lnTo>
                      <a:pt x="270" y="208"/>
                    </a:lnTo>
                    <a:lnTo>
                      <a:pt x="262" y="216"/>
                    </a:lnTo>
                    <a:lnTo>
                      <a:pt x="252" y="222"/>
                    </a:lnTo>
                    <a:lnTo>
                      <a:pt x="242" y="222"/>
                    </a:lnTo>
                    <a:lnTo>
                      <a:pt x="232" y="224"/>
                    </a:lnTo>
                    <a:lnTo>
                      <a:pt x="216" y="224"/>
                    </a:lnTo>
                    <a:lnTo>
                      <a:pt x="208" y="218"/>
                    </a:lnTo>
                    <a:lnTo>
                      <a:pt x="200" y="212"/>
                    </a:lnTo>
                    <a:lnTo>
                      <a:pt x="198" y="208"/>
                    </a:lnTo>
                    <a:lnTo>
                      <a:pt x="174" y="208"/>
                    </a:lnTo>
                    <a:lnTo>
                      <a:pt x="162" y="206"/>
                    </a:lnTo>
                    <a:lnTo>
                      <a:pt x="152" y="206"/>
                    </a:lnTo>
                    <a:lnTo>
                      <a:pt x="138" y="206"/>
                    </a:lnTo>
                    <a:lnTo>
                      <a:pt x="132" y="206"/>
                    </a:lnTo>
                    <a:lnTo>
                      <a:pt x="124" y="200"/>
                    </a:lnTo>
                    <a:lnTo>
                      <a:pt x="116" y="194"/>
                    </a:lnTo>
                    <a:lnTo>
                      <a:pt x="108" y="186"/>
                    </a:lnTo>
                    <a:lnTo>
                      <a:pt x="104" y="182"/>
                    </a:lnTo>
                    <a:lnTo>
                      <a:pt x="98" y="172"/>
                    </a:lnTo>
                    <a:lnTo>
                      <a:pt x="92" y="168"/>
                    </a:lnTo>
                    <a:lnTo>
                      <a:pt x="86" y="164"/>
                    </a:lnTo>
                    <a:lnTo>
                      <a:pt x="80" y="160"/>
                    </a:lnTo>
                    <a:lnTo>
                      <a:pt x="72" y="154"/>
                    </a:lnTo>
                    <a:lnTo>
                      <a:pt x="62" y="154"/>
                    </a:lnTo>
                    <a:lnTo>
                      <a:pt x="54" y="152"/>
                    </a:lnTo>
                    <a:lnTo>
                      <a:pt x="52" y="146"/>
                    </a:lnTo>
                    <a:lnTo>
                      <a:pt x="54" y="136"/>
                    </a:lnTo>
                    <a:lnTo>
                      <a:pt x="56" y="132"/>
                    </a:lnTo>
                    <a:lnTo>
                      <a:pt x="52" y="122"/>
                    </a:lnTo>
                    <a:lnTo>
                      <a:pt x="44" y="118"/>
                    </a:lnTo>
                    <a:lnTo>
                      <a:pt x="44" y="114"/>
                    </a:lnTo>
                    <a:lnTo>
                      <a:pt x="34" y="104"/>
                    </a:lnTo>
                    <a:lnTo>
                      <a:pt x="26" y="98"/>
                    </a:lnTo>
                    <a:lnTo>
                      <a:pt x="16" y="100"/>
                    </a:lnTo>
                    <a:lnTo>
                      <a:pt x="8" y="98"/>
                    </a:lnTo>
                    <a:lnTo>
                      <a:pt x="2" y="92"/>
                    </a:lnTo>
                    <a:lnTo>
                      <a:pt x="2" y="88"/>
                    </a:lnTo>
                    <a:lnTo>
                      <a:pt x="0" y="78"/>
                    </a:lnTo>
                    <a:lnTo>
                      <a:pt x="0" y="62"/>
                    </a:lnTo>
                    <a:lnTo>
                      <a:pt x="8" y="62"/>
                    </a:lnTo>
                    <a:lnTo>
                      <a:pt x="14" y="56"/>
                    </a:lnTo>
                    <a:lnTo>
                      <a:pt x="18" y="54"/>
                    </a:lnTo>
                    <a:lnTo>
                      <a:pt x="18" y="50"/>
                    </a:lnTo>
                    <a:lnTo>
                      <a:pt x="20" y="44"/>
                    </a:lnTo>
                    <a:lnTo>
                      <a:pt x="26" y="42"/>
                    </a:lnTo>
                    <a:lnTo>
                      <a:pt x="34" y="36"/>
                    </a:lnTo>
                    <a:lnTo>
                      <a:pt x="44" y="34"/>
                    </a:lnTo>
                    <a:lnTo>
                      <a:pt x="50" y="32"/>
                    </a:lnTo>
                    <a:lnTo>
                      <a:pt x="60" y="28"/>
                    </a:lnTo>
                    <a:lnTo>
                      <a:pt x="68" y="32"/>
                    </a:lnTo>
                    <a:lnTo>
                      <a:pt x="70" y="34"/>
                    </a:lnTo>
                    <a:lnTo>
                      <a:pt x="70" y="34"/>
                    </a:lnTo>
                    <a:lnTo>
                      <a:pt x="70" y="34"/>
                    </a:lnTo>
                    <a:close/>
                    <a:moveTo>
                      <a:pt x="180" y="20"/>
                    </a:moveTo>
                    <a:lnTo>
                      <a:pt x="180" y="20"/>
                    </a:lnTo>
                    <a:lnTo>
                      <a:pt x="180" y="24"/>
                    </a:lnTo>
                    <a:lnTo>
                      <a:pt x="182" y="24"/>
                    </a:lnTo>
                    <a:lnTo>
                      <a:pt x="180" y="28"/>
                    </a:lnTo>
                    <a:lnTo>
                      <a:pt x="178" y="32"/>
                    </a:lnTo>
                    <a:lnTo>
                      <a:pt x="178" y="24"/>
                    </a:lnTo>
                    <a:lnTo>
                      <a:pt x="178" y="20"/>
                    </a:lnTo>
                    <a:lnTo>
                      <a:pt x="180" y="20"/>
                    </a:lnTo>
                    <a:lnTo>
                      <a:pt x="180" y="20"/>
                    </a:lnTo>
                    <a:lnTo>
                      <a:pt x="180"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6" name="Freeform 1624"/>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7" name="Freeform 1625"/>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8" name="Freeform 1626"/>
              <p:cNvSpPr/>
              <p:nvPr/>
            </p:nvSpPr>
            <p:spPr bwMode="auto">
              <a:xfrm>
                <a:off x="1279525" y="2974975"/>
                <a:ext cx="85725" cy="107950"/>
              </a:xfrm>
              <a:custGeom>
                <a:avLst/>
                <a:gdLst>
                  <a:gd name="T0" fmla="*/ 28 w 54"/>
                  <a:gd name="T1" fmla="*/ 68 h 68"/>
                  <a:gd name="T2" fmla="*/ 28 w 54"/>
                  <a:gd name="T3" fmla="*/ 68 h 68"/>
                  <a:gd name="T4" fmla="*/ 32 w 54"/>
                  <a:gd name="T5" fmla="*/ 64 h 68"/>
                  <a:gd name="T6" fmla="*/ 32 w 54"/>
                  <a:gd name="T7" fmla="*/ 58 h 68"/>
                  <a:gd name="T8" fmla="*/ 36 w 54"/>
                  <a:gd name="T9" fmla="*/ 56 h 68"/>
                  <a:gd name="T10" fmla="*/ 38 w 54"/>
                  <a:gd name="T11" fmla="*/ 54 h 68"/>
                  <a:gd name="T12" fmla="*/ 38 w 54"/>
                  <a:gd name="T13" fmla="*/ 50 h 68"/>
                  <a:gd name="T14" fmla="*/ 38 w 54"/>
                  <a:gd name="T15" fmla="*/ 48 h 68"/>
                  <a:gd name="T16" fmla="*/ 42 w 54"/>
                  <a:gd name="T17" fmla="*/ 50 h 68"/>
                  <a:gd name="T18" fmla="*/ 46 w 54"/>
                  <a:gd name="T19" fmla="*/ 50 h 68"/>
                  <a:gd name="T20" fmla="*/ 52 w 54"/>
                  <a:gd name="T21" fmla="*/ 54 h 68"/>
                  <a:gd name="T22" fmla="*/ 54 w 54"/>
                  <a:gd name="T23" fmla="*/ 56 h 68"/>
                  <a:gd name="T24" fmla="*/ 46 w 54"/>
                  <a:gd name="T25" fmla="*/ 46 h 68"/>
                  <a:gd name="T26" fmla="*/ 44 w 54"/>
                  <a:gd name="T27" fmla="*/ 42 h 68"/>
                  <a:gd name="T28" fmla="*/ 42 w 54"/>
                  <a:gd name="T29" fmla="*/ 38 h 68"/>
                  <a:gd name="T30" fmla="*/ 42 w 54"/>
                  <a:gd name="T31" fmla="*/ 36 h 68"/>
                  <a:gd name="T32" fmla="*/ 42 w 54"/>
                  <a:gd name="T33" fmla="*/ 30 h 68"/>
                  <a:gd name="T34" fmla="*/ 38 w 54"/>
                  <a:gd name="T35" fmla="*/ 28 h 68"/>
                  <a:gd name="T36" fmla="*/ 36 w 54"/>
                  <a:gd name="T37" fmla="*/ 22 h 68"/>
                  <a:gd name="T38" fmla="*/ 36 w 54"/>
                  <a:gd name="T39" fmla="*/ 20 h 68"/>
                  <a:gd name="T40" fmla="*/ 36 w 54"/>
                  <a:gd name="T41" fmla="*/ 12 h 68"/>
                  <a:gd name="T42" fmla="*/ 32 w 54"/>
                  <a:gd name="T43" fmla="*/ 10 h 68"/>
                  <a:gd name="T44" fmla="*/ 24 w 54"/>
                  <a:gd name="T45" fmla="*/ 6 h 68"/>
                  <a:gd name="T46" fmla="*/ 18 w 54"/>
                  <a:gd name="T47" fmla="*/ 0 h 68"/>
                  <a:gd name="T48" fmla="*/ 14 w 54"/>
                  <a:gd name="T49" fmla="*/ 0 h 68"/>
                  <a:gd name="T50" fmla="*/ 8 w 54"/>
                  <a:gd name="T51" fmla="*/ 0 h 68"/>
                  <a:gd name="T52" fmla="*/ 4 w 54"/>
                  <a:gd name="T53" fmla="*/ 0 h 68"/>
                  <a:gd name="T54" fmla="*/ 0 w 54"/>
                  <a:gd name="T55" fmla="*/ 2 h 68"/>
                  <a:gd name="T56" fmla="*/ 0 w 54"/>
                  <a:gd name="T57" fmla="*/ 6 h 68"/>
                  <a:gd name="T58" fmla="*/ 6 w 54"/>
                  <a:gd name="T59" fmla="*/ 8 h 68"/>
                  <a:gd name="T60" fmla="*/ 10 w 54"/>
                  <a:gd name="T61" fmla="*/ 16 h 68"/>
                  <a:gd name="T62" fmla="*/ 14 w 54"/>
                  <a:gd name="T63" fmla="*/ 20 h 68"/>
                  <a:gd name="T64" fmla="*/ 16 w 54"/>
                  <a:gd name="T65" fmla="*/ 26 h 68"/>
                  <a:gd name="T66" fmla="*/ 22 w 54"/>
                  <a:gd name="T67" fmla="*/ 30 h 68"/>
                  <a:gd name="T68" fmla="*/ 24 w 54"/>
                  <a:gd name="T69" fmla="*/ 36 h 68"/>
                  <a:gd name="T70" fmla="*/ 22 w 54"/>
                  <a:gd name="T71" fmla="*/ 40 h 68"/>
                  <a:gd name="T72" fmla="*/ 24 w 54"/>
                  <a:gd name="T73" fmla="*/ 42 h 68"/>
                  <a:gd name="T74" fmla="*/ 24 w 54"/>
                  <a:gd name="T75" fmla="*/ 46 h 68"/>
                  <a:gd name="T76" fmla="*/ 24 w 54"/>
                  <a:gd name="T77" fmla="*/ 50 h 68"/>
                  <a:gd name="T78" fmla="*/ 24 w 54"/>
                  <a:gd name="T79" fmla="*/ 56 h 68"/>
                  <a:gd name="T80" fmla="*/ 22 w 54"/>
                  <a:gd name="T81" fmla="*/ 58 h 68"/>
                  <a:gd name="T82" fmla="*/ 24 w 54"/>
                  <a:gd name="T83" fmla="*/ 58 h 68"/>
                  <a:gd name="T84" fmla="*/ 24 w 54"/>
                  <a:gd name="T85" fmla="*/ 60 h 68"/>
                  <a:gd name="T86" fmla="*/ 24 w 54"/>
                  <a:gd name="T87" fmla="*/ 64 h 68"/>
                  <a:gd name="T88" fmla="*/ 24 w 54"/>
                  <a:gd name="T89" fmla="*/ 66 h 68"/>
                  <a:gd name="T90" fmla="*/ 28 w 54"/>
                  <a:gd name="T91" fmla="*/ 68 h 68"/>
                  <a:gd name="T92" fmla="*/ 28 w 54"/>
                  <a:gd name="T93" fmla="*/ 68 h 68"/>
                  <a:gd name="T94" fmla="*/ 28 w 54"/>
                  <a:gd name="T9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8">
                    <a:moveTo>
                      <a:pt x="28" y="68"/>
                    </a:moveTo>
                    <a:lnTo>
                      <a:pt x="28" y="68"/>
                    </a:lnTo>
                    <a:lnTo>
                      <a:pt x="32" y="64"/>
                    </a:lnTo>
                    <a:lnTo>
                      <a:pt x="32" y="58"/>
                    </a:lnTo>
                    <a:lnTo>
                      <a:pt x="36" y="56"/>
                    </a:lnTo>
                    <a:lnTo>
                      <a:pt x="38" y="54"/>
                    </a:lnTo>
                    <a:lnTo>
                      <a:pt x="38" y="50"/>
                    </a:lnTo>
                    <a:lnTo>
                      <a:pt x="38" y="48"/>
                    </a:lnTo>
                    <a:lnTo>
                      <a:pt x="42" y="50"/>
                    </a:lnTo>
                    <a:lnTo>
                      <a:pt x="46" y="50"/>
                    </a:lnTo>
                    <a:lnTo>
                      <a:pt x="52" y="54"/>
                    </a:lnTo>
                    <a:lnTo>
                      <a:pt x="54" y="56"/>
                    </a:lnTo>
                    <a:lnTo>
                      <a:pt x="46" y="46"/>
                    </a:lnTo>
                    <a:lnTo>
                      <a:pt x="44" y="42"/>
                    </a:lnTo>
                    <a:lnTo>
                      <a:pt x="42" y="38"/>
                    </a:lnTo>
                    <a:lnTo>
                      <a:pt x="42" y="36"/>
                    </a:lnTo>
                    <a:lnTo>
                      <a:pt x="42" y="30"/>
                    </a:lnTo>
                    <a:lnTo>
                      <a:pt x="38" y="28"/>
                    </a:lnTo>
                    <a:lnTo>
                      <a:pt x="36" y="22"/>
                    </a:lnTo>
                    <a:lnTo>
                      <a:pt x="36" y="20"/>
                    </a:lnTo>
                    <a:lnTo>
                      <a:pt x="36" y="12"/>
                    </a:lnTo>
                    <a:lnTo>
                      <a:pt x="32" y="10"/>
                    </a:lnTo>
                    <a:lnTo>
                      <a:pt x="24" y="6"/>
                    </a:lnTo>
                    <a:lnTo>
                      <a:pt x="18" y="0"/>
                    </a:lnTo>
                    <a:lnTo>
                      <a:pt x="14" y="0"/>
                    </a:lnTo>
                    <a:lnTo>
                      <a:pt x="8" y="0"/>
                    </a:lnTo>
                    <a:lnTo>
                      <a:pt x="4" y="0"/>
                    </a:lnTo>
                    <a:lnTo>
                      <a:pt x="0" y="2"/>
                    </a:lnTo>
                    <a:lnTo>
                      <a:pt x="0" y="6"/>
                    </a:lnTo>
                    <a:lnTo>
                      <a:pt x="6" y="8"/>
                    </a:lnTo>
                    <a:lnTo>
                      <a:pt x="10" y="16"/>
                    </a:lnTo>
                    <a:lnTo>
                      <a:pt x="14" y="20"/>
                    </a:lnTo>
                    <a:lnTo>
                      <a:pt x="16" y="26"/>
                    </a:lnTo>
                    <a:lnTo>
                      <a:pt x="22" y="30"/>
                    </a:lnTo>
                    <a:lnTo>
                      <a:pt x="24" y="36"/>
                    </a:lnTo>
                    <a:lnTo>
                      <a:pt x="22" y="40"/>
                    </a:lnTo>
                    <a:lnTo>
                      <a:pt x="24" y="42"/>
                    </a:lnTo>
                    <a:lnTo>
                      <a:pt x="24" y="46"/>
                    </a:lnTo>
                    <a:lnTo>
                      <a:pt x="24" y="50"/>
                    </a:lnTo>
                    <a:lnTo>
                      <a:pt x="24" y="56"/>
                    </a:lnTo>
                    <a:lnTo>
                      <a:pt x="22" y="58"/>
                    </a:lnTo>
                    <a:lnTo>
                      <a:pt x="24" y="58"/>
                    </a:lnTo>
                    <a:lnTo>
                      <a:pt x="24" y="60"/>
                    </a:lnTo>
                    <a:lnTo>
                      <a:pt x="24" y="64"/>
                    </a:lnTo>
                    <a:lnTo>
                      <a:pt x="24" y="66"/>
                    </a:lnTo>
                    <a:lnTo>
                      <a:pt x="28" y="68"/>
                    </a:lnTo>
                    <a:lnTo>
                      <a:pt x="28" y="68"/>
                    </a:lnTo>
                    <a:lnTo>
                      <a:pt x="28" y="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9" name="Freeform 1627"/>
              <p:cNvSpPr/>
              <p:nvPr/>
            </p:nvSpPr>
            <p:spPr bwMode="auto">
              <a:xfrm>
                <a:off x="1968500" y="5032375"/>
                <a:ext cx="12700" cy="22225"/>
              </a:xfrm>
              <a:custGeom>
                <a:avLst/>
                <a:gdLst>
                  <a:gd name="T0" fmla="*/ 6 w 8"/>
                  <a:gd name="T1" fmla="*/ 0 h 14"/>
                  <a:gd name="T2" fmla="*/ 6 w 8"/>
                  <a:gd name="T3" fmla="*/ 0 h 14"/>
                  <a:gd name="T4" fmla="*/ 0 w 8"/>
                  <a:gd name="T5" fmla="*/ 2 h 14"/>
                  <a:gd name="T6" fmla="*/ 0 w 8"/>
                  <a:gd name="T7" fmla="*/ 8 h 14"/>
                  <a:gd name="T8" fmla="*/ 4 w 8"/>
                  <a:gd name="T9" fmla="*/ 10 h 14"/>
                  <a:gd name="T10" fmla="*/ 6 w 8"/>
                  <a:gd name="T11" fmla="*/ 14 h 14"/>
                  <a:gd name="T12" fmla="*/ 8 w 8"/>
                  <a:gd name="T13" fmla="*/ 8 h 14"/>
                  <a:gd name="T14" fmla="*/ 8 w 8"/>
                  <a:gd name="T15" fmla="*/ 2 h 14"/>
                  <a:gd name="T16" fmla="*/ 8 w 8"/>
                  <a:gd name="T17" fmla="*/ 0 h 14"/>
                  <a:gd name="T18" fmla="*/ 6 w 8"/>
                  <a:gd name="T19" fmla="*/ 0 h 14"/>
                  <a:gd name="T20" fmla="*/ 6 w 8"/>
                  <a:gd name="T21" fmla="*/ 0 h 14"/>
                  <a:gd name="T22" fmla="*/ 6 w 8"/>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6" y="0"/>
                    </a:moveTo>
                    <a:lnTo>
                      <a:pt x="6" y="0"/>
                    </a:lnTo>
                    <a:lnTo>
                      <a:pt x="0" y="2"/>
                    </a:lnTo>
                    <a:lnTo>
                      <a:pt x="0" y="8"/>
                    </a:lnTo>
                    <a:lnTo>
                      <a:pt x="4" y="10"/>
                    </a:lnTo>
                    <a:lnTo>
                      <a:pt x="6" y="14"/>
                    </a:lnTo>
                    <a:lnTo>
                      <a:pt x="8" y="8"/>
                    </a:lnTo>
                    <a:lnTo>
                      <a:pt x="8" y="2"/>
                    </a:lnTo>
                    <a:lnTo>
                      <a:pt x="8" y="0"/>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0" name="Freeform 1628"/>
              <p:cNvSpPr/>
              <p:nvPr/>
            </p:nvSpPr>
            <p:spPr bwMode="auto">
              <a:xfrm>
                <a:off x="269875" y="3660775"/>
                <a:ext cx="282575" cy="352425"/>
              </a:xfrm>
              <a:custGeom>
                <a:avLst/>
                <a:gdLst>
                  <a:gd name="T0" fmla="*/ 0 w 178"/>
                  <a:gd name="T1" fmla="*/ 112 h 222"/>
                  <a:gd name="T2" fmla="*/ 10 w 178"/>
                  <a:gd name="T3" fmla="*/ 126 h 222"/>
                  <a:gd name="T4" fmla="*/ 6 w 178"/>
                  <a:gd name="T5" fmla="*/ 144 h 222"/>
                  <a:gd name="T6" fmla="*/ 12 w 178"/>
                  <a:gd name="T7" fmla="*/ 180 h 222"/>
                  <a:gd name="T8" fmla="*/ 14 w 178"/>
                  <a:gd name="T9" fmla="*/ 192 h 222"/>
                  <a:gd name="T10" fmla="*/ 22 w 178"/>
                  <a:gd name="T11" fmla="*/ 186 h 222"/>
                  <a:gd name="T12" fmla="*/ 34 w 178"/>
                  <a:gd name="T13" fmla="*/ 186 h 222"/>
                  <a:gd name="T14" fmla="*/ 42 w 178"/>
                  <a:gd name="T15" fmla="*/ 190 h 222"/>
                  <a:gd name="T16" fmla="*/ 48 w 178"/>
                  <a:gd name="T17" fmla="*/ 194 h 222"/>
                  <a:gd name="T18" fmla="*/ 50 w 178"/>
                  <a:gd name="T19" fmla="*/ 202 h 222"/>
                  <a:gd name="T20" fmla="*/ 56 w 178"/>
                  <a:gd name="T21" fmla="*/ 204 h 222"/>
                  <a:gd name="T22" fmla="*/ 58 w 178"/>
                  <a:gd name="T23" fmla="*/ 212 h 222"/>
                  <a:gd name="T24" fmla="*/ 64 w 178"/>
                  <a:gd name="T25" fmla="*/ 216 h 222"/>
                  <a:gd name="T26" fmla="*/ 68 w 178"/>
                  <a:gd name="T27" fmla="*/ 218 h 222"/>
                  <a:gd name="T28" fmla="*/ 74 w 178"/>
                  <a:gd name="T29" fmla="*/ 222 h 222"/>
                  <a:gd name="T30" fmla="*/ 78 w 178"/>
                  <a:gd name="T31" fmla="*/ 220 h 222"/>
                  <a:gd name="T32" fmla="*/ 78 w 178"/>
                  <a:gd name="T33" fmla="*/ 212 h 222"/>
                  <a:gd name="T34" fmla="*/ 82 w 178"/>
                  <a:gd name="T35" fmla="*/ 204 h 222"/>
                  <a:gd name="T36" fmla="*/ 96 w 178"/>
                  <a:gd name="T37" fmla="*/ 208 h 222"/>
                  <a:gd name="T38" fmla="*/ 102 w 178"/>
                  <a:gd name="T39" fmla="*/ 208 h 222"/>
                  <a:gd name="T40" fmla="*/ 104 w 178"/>
                  <a:gd name="T41" fmla="*/ 204 h 222"/>
                  <a:gd name="T42" fmla="*/ 104 w 178"/>
                  <a:gd name="T43" fmla="*/ 198 h 222"/>
                  <a:gd name="T44" fmla="*/ 110 w 178"/>
                  <a:gd name="T45" fmla="*/ 202 h 222"/>
                  <a:gd name="T46" fmla="*/ 166 w 178"/>
                  <a:gd name="T47" fmla="*/ 192 h 222"/>
                  <a:gd name="T48" fmla="*/ 166 w 178"/>
                  <a:gd name="T49" fmla="*/ 186 h 222"/>
                  <a:gd name="T50" fmla="*/ 152 w 178"/>
                  <a:gd name="T51" fmla="*/ 38 h 222"/>
                  <a:gd name="T52" fmla="*/ 130 w 178"/>
                  <a:gd name="T53" fmla="*/ 0 h 222"/>
                  <a:gd name="T54" fmla="*/ 76 w 178"/>
                  <a:gd name="T55" fmla="*/ 28 h 222"/>
                  <a:gd name="T56" fmla="*/ 66 w 178"/>
                  <a:gd name="T57" fmla="*/ 70 h 222"/>
                  <a:gd name="T58" fmla="*/ 58 w 178"/>
                  <a:gd name="T59" fmla="*/ 74 h 222"/>
                  <a:gd name="T60" fmla="*/ 58 w 178"/>
                  <a:gd name="T61" fmla="*/ 108 h 222"/>
                  <a:gd name="T62" fmla="*/ 0 w 178"/>
                  <a:gd name="T63" fmla="*/ 112 h 222"/>
                  <a:gd name="T64" fmla="*/ 0 w 178"/>
                  <a:gd name="T65" fmla="*/ 11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222">
                    <a:moveTo>
                      <a:pt x="0" y="112"/>
                    </a:moveTo>
                    <a:lnTo>
                      <a:pt x="0" y="112"/>
                    </a:lnTo>
                    <a:lnTo>
                      <a:pt x="4" y="118"/>
                    </a:lnTo>
                    <a:lnTo>
                      <a:pt x="10" y="126"/>
                    </a:lnTo>
                    <a:lnTo>
                      <a:pt x="6" y="136"/>
                    </a:lnTo>
                    <a:lnTo>
                      <a:pt x="6" y="144"/>
                    </a:lnTo>
                    <a:lnTo>
                      <a:pt x="12" y="170"/>
                    </a:lnTo>
                    <a:lnTo>
                      <a:pt x="12" y="180"/>
                    </a:lnTo>
                    <a:lnTo>
                      <a:pt x="10" y="194"/>
                    </a:lnTo>
                    <a:lnTo>
                      <a:pt x="14" y="192"/>
                    </a:lnTo>
                    <a:lnTo>
                      <a:pt x="20" y="186"/>
                    </a:lnTo>
                    <a:lnTo>
                      <a:pt x="22" y="186"/>
                    </a:lnTo>
                    <a:lnTo>
                      <a:pt x="28" y="186"/>
                    </a:lnTo>
                    <a:lnTo>
                      <a:pt x="34" y="186"/>
                    </a:lnTo>
                    <a:lnTo>
                      <a:pt x="40" y="186"/>
                    </a:lnTo>
                    <a:lnTo>
                      <a:pt x="42" y="190"/>
                    </a:lnTo>
                    <a:lnTo>
                      <a:pt x="46" y="192"/>
                    </a:lnTo>
                    <a:lnTo>
                      <a:pt x="48" y="194"/>
                    </a:lnTo>
                    <a:lnTo>
                      <a:pt x="48" y="200"/>
                    </a:lnTo>
                    <a:lnTo>
                      <a:pt x="50" y="202"/>
                    </a:lnTo>
                    <a:lnTo>
                      <a:pt x="52" y="204"/>
                    </a:lnTo>
                    <a:lnTo>
                      <a:pt x="56" y="204"/>
                    </a:lnTo>
                    <a:lnTo>
                      <a:pt x="58" y="208"/>
                    </a:lnTo>
                    <a:lnTo>
                      <a:pt x="58" y="212"/>
                    </a:lnTo>
                    <a:lnTo>
                      <a:pt x="60" y="216"/>
                    </a:lnTo>
                    <a:lnTo>
                      <a:pt x="64" y="216"/>
                    </a:lnTo>
                    <a:lnTo>
                      <a:pt x="66" y="216"/>
                    </a:lnTo>
                    <a:lnTo>
                      <a:pt x="68" y="218"/>
                    </a:lnTo>
                    <a:lnTo>
                      <a:pt x="70" y="222"/>
                    </a:lnTo>
                    <a:lnTo>
                      <a:pt x="74" y="222"/>
                    </a:lnTo>
                    <a:lnTo>
                      <a:pt x="76" y="220"/>
                    </a:lnTo>
                    <a:lnTo>
                      <a:pt x="78" y="220"/>
                    </a:lnTo>
                    <a:lnTo>
                      <a:pt x="78" y="218"/>
                    </a:lnTo>
                    <a:lnTo>
                      <a:pt x="78" y="212"/>
                    </a:lnTo>
                    <a:lnTo>
                      <a:pt x="78" y="208"/>
                    </a:lnTo>
                    <a:lnTo>
                      <a:pt x="82" y="204"/>
                    </a:lnTo>
                    <a:lnTo>
                      <a:pt x="92" y="208"/>
                    </a:lnTo>
                    <a:lnTo>
                      <a:pt x="96" y="208"/>
                    </a:lnTo>
                    <a:lnTo>
                      <a:pt x="100" y="208"/>
                    </a:lnTo>
                    <a:lnTo>
                      <a:pt x="102" y="208"/>
                    </a:lnTo>
                    <a:lnTo>
                      <a:pt x="104" y="208"/>
                    </a:lnTo>
                    <a:lnTo>
                      <a:pt x="104" y="204"/>
                    </a:lnTo>
                    <a:lnTo>
                      <a:pt x="102" y="200"/>
                    </a:lnTo>
                    <a:lnTo>
                      <a:pt x="104" y="198"/>
                    </a:lnTo>
                    <a:lnTo>
                      <a:pt x="106" y="200"/>
                    </a:lnTo>
                    <a:lnTo>
                      <a:pt x="110" y="202"/>
                    </a:lnTo>
                    <a:lnTo>
                      <a:pt x="164" y="200"/>
                    </a:lnTo>
                    <a:lnTo>
                      <a:pt x="166" y="192"/>
                    </a:lnTo>
                    <a:lnTo>
                      <a:pt x="166" y="190"/>
                    </a:lnTo>
                    <a:lnTo>
                      <a:pt x="166" y="186"/>
                    </a:lnTo>
                    <a:lnTo>
                      <a:pt x="164" y="186"/>
                    </a:lnTo>
                    <a:lnTo>
                      <a:pt x="152" y="38"/>
                    </a:lnTo>
                    <a:lnTo>
                      <a:pt x="178" y="38"/>
                    </a:lnTo>
                    <a:lnTo>
                      <a:pt x="130" y="0"/>
                    </a:lnTo>
                    <a:lnTo>
                      <a:pt x="130" y="28"/>
                    </a:lnTo>
                    <a:lnTo>
                      <a:pt x="76" y="28"/>
                    </a:lnTo>
                    <a:lnTo>
                      <a:pt x="74" y="66"/>
                    </a:lnTo>
                    <a:lnTo>
                      <a:pt x="66" y="70"/>
                    </a:lnTo>
                    <a:lnTo>
                      <a:pt x="60" y="72"/>
                    </a:lnTo>
                    <a:lnTo>
                      <a:pt x="58" y="74"/>
                    </a:lnTo>
                    <a:lnTo>
                      <a:pt x="58" y="80"/>
                    </a:lnTo>
                    <a:lnTo>
                      <a:pt x="58" y="108"/>
                    </a:lnTo>
                    <a:lnTo>
                      <a:pt x="4" y="108"/>
                    </a:lnTo>
                    <a:lnTo>
                      <a:pt x="0" y="112"/>
                    </a:lnTo>
                    <a:lnTo>
                      <a:pt x="0" y="112"/>
                    </a:lnTo>
                    <a:lnTo>
                      <a:pt x="0" y="1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1" name="Freeform 1629"/>
              <p:cNvSpPr/>
              <p:nvPr/>
            </p:nvSpPr>
            <p:spPr bwMode="auto">
              <a:xfrm>
                <a:off x="377825" y="3721100"/>
                <a:ext cx="381000" cy="447675"/>
              </a:xfrm>
              <a:custGeom>
                <a:avLst/>
                <a:gdLst>
                  <a:gd name="T0" fmla="*/ 74 w 240"/>
                  <a:gd name="T1" fmla="*/ 278 h 282"/>
                  <a:gd name="T2" fmla="*/ 78 w 240"/>
                  <a:gd name="T3" fmla="*/ 272 h 282"/>
                  <a:gd name="T4" fmla="*/ 86 w 240"/>
                  <a:gd name="T5" fmla="*/ 276 h 282"/>
                  <a:gd name="T6" fmla="*/ 92 w 240"/>
                  <a:gd name="T7" fmla="*/ 270 h 282"/>
                  <a:gd name="T8" fmla="*/ 94 w 240"/>
                  <a:gd name="T9" fmla="*/ 258 h 282"/>
                  <a:gd name="T10" fmla="*/ 100 w 240"/>
                  <a:gd name="T11" fmla="*/ 250 h 282"/>
                  <a:gd name="T12" fmla="*/ 100 w 240"/>
                  <a:gd name="T13" fmla="*/ 240 h 282"/>
                  <a:gd name="T14" fmla="*/ 104 w 240"/>
                  <a:gd name="T15" fmla="*/ 228 h 282"/>
                  <a:gd name="T16" fmla="*/ 112 w 240"/>
                  <a:gd name="T17" fmla="*/ 218 h 282"/>
                  <a:gd name="T18" fmla="*/ 124 w 240"/>
                  <a:gd name="T19" fmla="*/ 208 h 282"/>
                  <a:gd name="T20" fmla="*/ 136 w 240"/>
                  <a:gd name="T21" fmla="*/ 200 h 282"/>
                  <a:gd name="T22" fmla="*/ 146 w 240"/>
                  <a:gd name="T23" fmla="*/ 188 h 282"/>
                  <a:gd name="T24" fmla="*/ 150 w 240"/>
                  <a:gd name="T25" fmla="*/ 178 h 282"/>
                  <a:gd name="T26" fmla="*/ 160 w 240"/>
                  <a:gd name="T27" fmla="*/ 172 h 282"/>
                  <a:gd name="T28" fmla="*/ 166 w 240"/>
                  <a:gd name="T29" fmla="*/ 170 h 282"/>
                  <a:gd name="T30" fmla="*/ 176 w 240"/>
                  <a:gd name="T31" fmla="*/ 174 h 282"/>
                  <a:gd name="T32" fmla="*/ 184 w 240"/>
                  <a:gd name="T33" fmla="*/ 172 h 282"/>
                  <a:gd name="T34" fmla="*/ 204 w 240"/>
                  <a:gd name="T35" fmla="*/ 170 h 282"/>
                  <a:gd name="T36" fmla="*/ 232 w 240"/>
                  <a:gd name="T37" fmla="*/ 162 h 282"/>
                  <a:gd name="T38" fmla="*/ 240 w 240"/>
                  <a:gd name="T39" fmla="*/ 146 h 282"/>
                  <a:gd name="T40" fmla="*/ 224 w 240"/>
                  <a:gd name="T41" fmla="*/ 108 h 282"/>
                  <a:gd name="T42" fmla="*/ 222 w 240"/>
                  <a:gd name="T43" fmla="*/ 98 h 282"/>
                  <a:gd name="T44" fmla="*/ 222 w 240"/>
                  <a:gd name="T45" fmla="*/ 88 h 282"/>
                  <a:gd name="T46" fmla="*/ 212 w 240"/>
                  <a:gd name="T47" fmla="*/ 80 h 282"/>
                  <a:gd name="T48" fmla="*/ 202 w 240"/>
                  <a:gd name="T49" fmla="*/ 70 h 282"/>
                  <a:gd name="T50" fmla="*/ 94 w 240"/>
                  <a:gd name="T51" fmla="*/ 150 h 282"/>
                  <a:gd name="T52" fmla="*/ 96 w 240"/>
                  <a:gd name="T53" fmla="*/ 154 h 282"/>
                  <a:gd name="T54" fmla="*/ 38 w 240"/>
                  <a:gd name="T55" fmla="*/ 162 h 282"/>
                  <a:gd name="T56" fmla="*/ 36 w 240"/>
                  <a:gd name="T57" fmla="*/ 168 h 282"/>
                  <a:gd name="T58" fmla="*/ 30 w 240"/>
                  <a:gd name="T59" fmla="*/ 170 h 282"/>
                  <a:gd name="T60" fmla="*/ 12 w 240"/>
                  <a:gd name="T61" fmla="*/ 168 h 282"/>
                  <a:gd name="T62" fmla="*/ 10 w 240"/>
                  <a:gd name="T63" fmla="*/ 180 h 282"/>
                  <a:gd name="T64" fmla="*/ 4 w 240"/>
                  <a:gd name="T65" fmla="*/ 186 h 282"/>
                  <a:gd name="T66" fmla="*/ 2 w 240"/>
                  <a:gd name="T67" fmla="*/ 192 h 282"/>
                  <a:gd name="T68" fmla="*/ 0 w 240"/>
                  <a:gd name="T69" fmla="*/ 206 h 282"/>
                  <a:gd name="T70" fmla="*/ 4 w 240"/>
                  <a:gd name="T71" fmla="*/ 216 h 282"/>
                  <a:gd name="T72" fmla="*/ 10 w 240"/>
                  <a:gd name="T73" fmla="*/ 234 h 282"/>
                  <a:gd name="T74" fmla="*/ 18 w 240"/>
                  <a:gd name="T75" fmla="*/ 234 h 282"/>
                  <a:gd name="T76" fmla="*/ 28 w 240"/>
                  <a:gd name="T77" fmla="*/ 234 h 282"/>
                  <a:gd name="T78" fmla="*/ 32 w 240"/>
                  <a:gd name="T79" fmla="*/ 234 h 282"/>
                  <a:gd name="T80" fmla="*/ 42 w 240"/>
                  <a:gd name="T81" fmla="*/ 242 h 282"/>
                  <a:gd name="T82" fmla="*/ 40 w 240"/>
                  <a:gd name="T83" fmla="*/ 252 h 282"/>
                  <a:gd name="T84" fmla="*/ 48 w 240"/>
                  <a:gd name="T85" fmla="*/ 262 h 282"/>
                  <a:gd name="T86" fmla="*/ 42 w 240"/>
                  <a:gd name="T87" fmla="*/ 270 h 282"/>
                  <a:gd name="T88" fmla="*/ 50 w 240"/>
                  <a:gd name="T89" fmla="*/ 272 h 282"/>
                  <a:gd name="T90" fmla="*/ 58 w 240"/>
                  <a:gd name="T91" fmla="*/ 280 h 282"/>
                  <a:gd name="T92" fmla="*/ 68 w 240"/>
                  <a:gd name="T9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282">
                    <a:moveTo>
                      <a:pt x="68" y="282"/>
                    </a:moveTo>
                    <a:lnTo>
                      <a:pt x="68" y="282"/>
                    </a:lnTo>
                    <a:lnTo>
                      <a:pt x="74" y="278"/>
                    </a:lnTo>
                    <a:lnTo>
                      <a:pt x="76" y="278"/>
                    </a:lnTo>
                    <a:lnTo>
                      <a:pt x="76" y="280"/>
                    </a:lnTo>
                    <a:lnTo>
                      <a:pt x="78" y="272"/>
                    </a:lnTo>
                    <a:lnTo>
                      <a:pt x="84" y="270"/>
                    </a:lnTo>
                    <a:lnTo>
                      <a:pt x="84" y="272"/>
                    </a:lnTo>
                    <a:lnTo>
                      <a:pt x="86" y="276"/>
                    </a:lnTo>
                    <a:lnTo>
                      <a:pt x="88" y="276"/>
                    </a:lnTo>
                    <a:lnTo>
                      <a:pt x="92" y="272"/>
                    </a:lnTo>
                    <a:lnTo>
                      <a:pt x="92" y="270"/>
                    </a:lnTo>
                    <a:lnTo>
                      <a:pt x="94" y="268"/>
                    </a:lnTo>
                    <a:lnTo>
                      <a:pt x="96" y="262"/>
                    </a:lnTo>
                    <a:lnTo>
                      <a:pt x="94" y="258"/>
                    </a:lnTo>
                    <a:lnTo>
                      <a:pt x="96" y="252"/>
                    </a:lnTo>
                    <a:lnTo>
                      <a:pt x="96" y="250"/>
                    </a:lnTo>
                    <a:lnTo>
                      <a:pt x="100" y="250"/>
                    </a:lnTo>
                    <a:lnTo>
                      <a:pt x="100" y="246"/>
                    </a:lnTo>
                    <a:lnTo>
                      <a:pt x="100" y="242"/>
                    </a:lnTo>
                    <a:lnTo>
                      <a:pt x="100" y="240"/>
                    </a:lnTo>
                    <a:lnTo>
                      <a:pt x="100" y="236"/>
                    </a:lnTo>
                    <a:lnTo>
                      <a:pt x="102" y="234"/>
                    </a:lnTo>
                    <a:lnTo>
                      <a:pt x="104" y="228"/>
                    </a:lnTo>
                    <a:lnTo>
                      <a:pt x="110" y="228"/>
                    </a:lnTo>
                    <a:lnTo>
                      <a:pt x="110" y="232"/>
                    </a:lnTo>
                    <a:lnTo>
                      <a:pt x="112" y="218"/>
                    </a:lnTo>
                    <a:lnTo>
                      <a:pt x="114" y="214"/>
                    </a:lnTo>
                    <a:lnTo>
                      <a:pt x="118" y="210"/>
                    </a:lnTo>
                    <a:lnTo>
                      <a:pt x="124" y="208"/>
                    </a:lnTo>
                    <a:lnTo>
                      <a:pt x="130" y="208"/>
                    </a:lnTo>
                    <a:lnTo>
                      <a:pt x="132" y="206"/>
                    </a:lnTo>
                    <a:lnTo>
                      <a:pt x="136" y="200"/>
                    </a:lnTo>
                    <a:lnTo>
                      <a:pt x="136" y="196"/>
                    </a:lnTo>
                    <a:lnTo>
                      <a:pt x="140" y="192"/>
                    </a:lnTo>
                    <a:lnTo>
                      <a:pt x="146" y="188"/>
                    </a:lnTo>
                    <a:lnTo>
                      <a:pt x="148" y="188"/>
                    </a:lnTo>
                    <a:lnTo>
                      <a:pt x="148" y="180"/>
                    </a:lnTo>
                    <a:lnTo>
                      <a:pt x="150" y="178"/>
                    </a:lnTo>
                    <a:lnTo>
                      <a:pt x="154" y="178"/>
                    </a:lnTo>
                    <a:lnTo>
                      <a:pt x="158" y="174"/>
                    </a:lnTo>
                    <a:lnTo>
                      <a:pt x="160" y="172"/>
                    </a:lnTo>
                    <a:lnTo>
                      <a:pt x="164" y="168"/>
                    </a:lnTo>
                    <a:lnTo>
                      <a:pt x="166" y="168"/>
                    </a:lnTo>
                    <a:lnTo>
                      <a:pt x="166" y="170"/>
                    </a:lnTo>
                    <a:lnTo>
                      <a:pt x="168" y="170"/>
                    </a:lnTo>
                    <a:lnTo>
                      <a:pt x="172" y="170"/>
                    </a:lnTo>
                    <a:lnTo>
                      <a:pt x="176" y="174"/>
                    </a:lnTo>
                    <a:lnTo>
                      <a:pt x="178" y="174"/>
                    </a:lnTo>
                    <a:lnTo>
                      <a:pt x="182" y="172"/>
                    </a:lnTo>
                    <a:lnTo>
                      <a:pt x="184" y="172"/>
                    </a:lnTo>
                    <a:lnTo>
                      <a:pt x="188" y="172"/>
                    </a:lnTo>
                    <a:lnTo>
                      <a:pt x="196" y="170"/>
                    </a:lnTo>
                    <a:lnTo>
                      <a:pt x="204" y="170"/>
                    </a:lnTo>
                    <a:lnTo>
                      <a:pt x="214" y="164"/>
                    </a:lnTo>
                    <a:lnTo>
                      <a:pt x="222" y="162"/>
                    </a:lnTo>
                    <a:lnTo>
                      <a:pt x="232" y="162"/>
                    </a:lnTo>
                    <a:lnTo>
                      <a:pt x="232" y="156"/>
                    </a:lnTo>
                    <a:lnTo>
                      <a:pt x="236" y="150"/>
                    </a:lnTo>
                    <a:lnTo>
                      <a:pt x="240" y="146"/>
                    </a:lnTo>
                    <a:lnTo>
                      <a:pt x="238" y="106"/>
                    </a:lnTo>
                    <a:lnTo>
                      <a:pt x="230" y="106"/>
                    </a:lnTo>
                    <a:lnTo>
                      <a:pt x="224" y="108"/>
                    </a:lnTo>
                    <a:lnTo>
                      <a:pt x="222" y="108"/>
                    </a:lnTo>
                    <a:lnTo>
                      <a:pt x="222" y="104"/>
                    </a:lnTo>
                    <a:lnTo>
                      <a:pt x="222" y="98"/>
                    </a:lnTo>
                    <a:lnTo>
                      <a:pt x="220" y="96"/>
                    </a:lnTo>
                    <a:lnTo>
                      <a:pt x="222" y="90"/>
                    </a:lnTo>
                    <a:lnTo>
                      <a:pt x="222" y="88"/>
                    </a:lnTo>
                    <a:lnTo>
                      <a:pt x="220" y="86"/>
                    </a:lnTo>
                    <a:lnTo>
                      <a:pt x="218" y="82"/>
                    </a:lnTo>
                    <a:lnTo>
                      <a:pt x="212" y="80"/>
                    </a:lnTo>
                    <a:lnTo>
                      <a:pt x="206" y="78"/>
                    </a:lnTo>
                    <a:lnTo>
                      <a:pt x="202" y="72"/>
                    </a:lnTo>
                    <a:lnTo>
                      <a:pt x="202" y="70"/>
                    </a:lnTo>
                    <a:lnTo>
                      <a:pt x="110" y="0"/>
                    </a:lnTo>
                    <a:lnTo>
                      <a:pt x="84" y="0"/>
                    </a:lnTo>
                    <a:lnTo>
                      <a:pt x="94" y="150"/>
                    </a:lnTo>
                    <a:lnTo>
                      <a:pt x="96" y="150"/>
                    </a:lnTo>
                    <a:lnTo>
                      <a:pt x="96" y="152"/>
                    </a:lnTo>
                    <a:lnTo>
                      <a:pt x="96" y="154"/>
                    </a:lnTo>
                    <a:lnTo>
                      <a:pt x="94" y="162"/>
                    </a:lnTo>
                    <a:lnTo>
                      <a:pt x="40" y="164"/>
                    </a:lnTo>
                    <a:lnTo>
                      <a:pt x="38" y="162"/>
                    </a:lnTo>
                    <a:lnTo>
                      <a:pt x="36" y="160"/>
                    </a:lnTo>
                    <a:lnTo>
                      <a:pt x="32" y="162"/>
                    </a:lnTo>
                    <a:lnTo>
                      <a:pt x="36" y="168"/>
                    </a:lnTo>
                    <a:lnTo>
                      <a:pt x="36" y="170"/>
                    </a:lnTo>
                    <a:lnTo>
                      <a:pt x="32" y="170"/>
                    </a:lnTo>
                    <a:lnTo>
                      <a:pt x="30" y="170"/>
                    </a:lnTo>
                    <a:lnTo>
                      <a:pt x="28" y="170"/>
                    </a:lnTo>
                    <a:lnTo>
                      <a:pt x="22" y="170"/>
                    </a:lnTo>
                    <a:lnTo>
                      <a:pt x="12" y="168"/>
                    </a:lnTo>
                    <a:lnTo>
                      <a:pt x="10" y="170"/>
                    </a:lnTo>
                    <a:lnTo>
                      <a:pt x="10" y="174"/>
                    </a:lnTo>
                    <a:lnTo>
                      <a:pt x="10" y="180"/>
                    </a:lnTo>
                    <a:lnTo>
                      <a:pt x="10" y="182"/>
                    </a:lnTo>
                    <a:lnTo>
                      <a:pt x="6" y="182"/>
                    </a:lnTo>
                    <a:lnTo>
                      <a:pt x="4" y="186"/>
                    </a:lnTo>
                    <a:lnTo>
                      <a:pt x="2" y="186"/>
                    </a:lnTo>
                    <a:lnTo>
                      <a:pt x="2" y="188"/>
                    </a:lnTo>
                    <a:lnTo>
                      <a:pt x="2" y="192"/>
                    </a:lnTo>
                    <a:lnTo>
                      <a:pt x="2" y="196"/>
                    </a:lnTo>
                    <a:lnTo>
                      <a:pt x="2" y="200"/>
                    </a:lnTo>
                    <a:lnTo>
                      <a:pt x="0" y="206"/>
                    </a:lnTo>
                    <a:lnTo>
                      <a:pt x="0" y="208"/>
                    </a:lnTo>
                    <a:lnTo>
                      <a:pt x="2" y="214"/>
                    </a:lnTo>
                    <a:lnTo>
                      <a:pt x="4" y="216"/>
                    </a:lnTo>
                    <a:lnTo>
                      <a:pt x="6" y="218"/>
                    </a:lnTo>
                    <a:lnTo>
                      <a:pt x="10" y="228"/>
                    </a:lnTo>
                    <a:lnTo>
                      <a:pt x="10" y="234"/>
                    </a:lnTo>
                    <a:lnTo>
                      <a:pt x="12" y="234"/>
                    </a:lnTo>
                    <a:lnTo>
                      <a:pt x="14" y="234"/>
                    </a:lnTo>
                    <a:lnTo>
                      <a:pt x="18" y="234"/>
                    </a:lnTo>
                    <a:lnTo>
                      <a:pt x="22" y="234"/>
                    </a:lnTo>
                    <a:lnTo>
                      <a:pt x="24" y="236"/>
                    </a:lnTo>
                    <a:lnTo>
                      <a:pt x="28" y="234"/>
                    </a:lnTo>
                    <a:lnTo>
                      <a:pt x="28" y="232"/>
                    </a:lnTo>
                    <a:lnTo>
                      <a:pt x="30" y="234"/>
                    </a:lnTo>
                    <a:lnTo>
                      <a:pt x="32" y="234"/>
                    </a:lnTo>
                    <a:lnTo>
                      <a:pt x="36" y="234"/>
                    </a:lnTo>
                    <a:lnTo>
                      <a:pt x="40" y="234"/>
                    </a:lnTo>
                    <a:lnTo>
                      <a:pt x="42" y="242"/>
                    </a:lnTo>
                    <a:lnTo>
                      <a:pt x="42" y="250"/>
                    </a:lnTo>
                    <a:lnTo>
                      <a:pt x="40" y="250"/>
                    </a:lnTo>
                    <a:lnTo>
                      <a:pt x="40" y="252"/>
                    </a:lnTo>
                    <a:lnTo>
                      <a:pt x="46" y="254"/>
                    </a:lnTo>
                    <a:lnTo>
                      <a:pt x="46" y="260"/>
                    </a:lnTo>
                    <a:lnTo>
                      <a:pt x="48" y="262"/>
                    </a:lnTo>
                    <a:lnTo>
                      <a:pt x="50" y="260"/>
                    </a:lnTo>
                    <a:lnTo>
                      <a:pt x="40" y="268"/>
                    </a:lnTo>
                    <a:lnTo>
                      <a:pt x="42" y="270"/>
                    </a:lnTo>
                    <a:lnTo>
                      <a:pt x="46" y="270"/>
                    </a:lnTo>
                    <a:lnTo>
                      <a:pt x="48" y="270"/>
                    </a:lnTo>
                    <a:lnTo>
                      <a:pt x="50" y="272"/>
                    </a:lnTo>
                    <a:lnTo>
                      <a:pt x="54" y="272"/>
                    </a:lnTo>
                    <a:lnTo>
                      <a:pt x="56" y="272"/>
                    </a:lnTo>
                    <a:lnTo>
                      <a:pt x="58" y="280"/>
                    </a:lnTo>
                    <a:lnTo>
                      <a:pt x="64" y="282"/>
                    </a:lnTo>
                    <a:lnTo>
                      <a:pt x="66" y="282"/>
                    </a:lnTo>
                    <a:lnTo>
                      <a:pt x="68" y="282"/>
                    </a:lnTo>
                    <a:lnTo>
                      <a:pt x="68" y="282"/>
                    </a:lnTo>
                    <a:lnTo>
                      <a:pt x="68" y="28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2" name="Freeform 1630"/>
              <p:cNvSpPr>
                <a:spLocks noEditPoints="1"/>
              </p:cNvSpPr>
              <p:nvPr/>
            </p:nvSpPr>
            <p:spPr bwMode="auto">
              <a:xfrm>
                <a:off x="2974975" y="4254500"/>
                <a:ext cx="425450" cy="171450"/>
              </a:xfrm>
              <a:custGeom>
                <a:avLst/>
                <a:gdLst>
                  <a:gd name="T0" fmla="*/ 222 w 268"/>
                  <a:gd name="T1" fmla="*/ 50 h 108"/>
                  <a:gd name="T2" fmla="*/ 214 w 268"/>
                  <a:gd name="T3" fmla="*/ 46 h 108"/>
                  <a:gd name="T4" fmla="*/ 212 w 268"/>
                  <a:gd name="T5" fmla="*/ 54 h 108"/>
                  <a:gd name="T6" fmla="*/ 202 w 268"/>
                  <a:gd name="T7" fmla="*/ 50 h 108"/>
                  <a:gd name="T8" fmla="*/ 184 w 268"/>
                  <a:gd name="T9" fmla="*/ 72 h 108"/>
                  <a:gd name="T10" fmla="*/ 170 w 268"/>
                  <a:gd name="T11" fmla="*/ 72 h 108"/>
                  <a:gd name="T12" fmla="*/ 160 w 268"/>
                  <a:gd name="T13" fmla="*/ 78 h 108"/>
                  <a:gd name="T14" fmla="*/ 156 w 268"/>
                  <a:gd name="T15" fmla="*/ 102 h 108"/>
                  <a:gd name="T16" fmla="*/ 132 w 268"/>
                  <a:gd name="T17" fmla="*/ 96 h 108"/>
                  <a:gd name="T18" fmla="*/ 140 w 268"/>
                  <a:gd name="T19" fmla="*/ 106 h 108"/>
                  <a:gd name="T20" fmla="*/ 150 w 268"/>
                  <a:gd name="T21" fmla="*/ 108 h 108"/>
                  <a:gd name="T22" fmla="*/ 168 w 268"/>
                  <a:gd name="T23" fmla="*/ 106 h 108"/>
                  <a:gd name="T24" fmla="*/ 178 w 268"/>
                  <a:gd name="T25" fmla="*/ 102 h 108"/>
                  <a:gd name="T26" fmla="*/ 192 w 268"/>
                  <a:gd name="T27" fmla="*/ 104 h 108"/>
                  <a:gd name="T28" fmla="*/ 198 w 268"/>
                  <a:gd name="T29" fmla="*/ 96 h 108"/>
                  <a:gd name="T30" fmla="*/ 202 w 268"/>
                  <a:gd name="T31" fmla="*/ 84 h 108"/>
                  <a:gd name="T32" fmla="*/ 210 w 268"/>
                  <a:gd name="T33" fmla="*/ 78 h 108"/>
                  <a:gd name="T34" fmla="*/ 216 w 268"/>
                  <a:gd name="T35" fmla="*/ 68 h 108"/>
                  <a:gd name="T36" fmla="*/ 222 w 268"/>
                  <a:gd name="T37" fmla="*/ 52 h 108"/>
                  <a:gd name="T38" fmla="*/ 242 w 268"/>
                  <a:gd name="T39" fmla="*/ 54 h 108"/>
                  <a:gd name="T40" fmla="*/ 252 w 268"/>
                  <a:gd name="T41" fmla="*/ 50 h 108"/>
                  <a:gd name="T42" fmla="*/ 256 w 268"/>
                  <a:gd name="T43" fmla="*/ 42 h 108"/>
                  <a:gd name="T44" fmla="*/ 256 w 268"/>
                  <a:gd name="T45" fmla="*/ 36 h 108"/>
                  <a:gd name="T46" fmla="*/ 260 w 268"/>
                  <a:gd name="T47" fmla="*/ 40 h 108"/>
                  <a:gd name="T48" fmla="*/ 268 w 268"/>
                  <a:gd name="T49" fmla="*/ 34 h 108"/>
                  <a:gd name="T50" fmla="*/ 260 w 268"/>
                  <a:gd name="T51" fmla="*/ 24 h 108"/>
                  <a:gd name="T52" fmla="*/ 250 w 268"/>
                  <a:gd name="T53" fmla="*/ 18 h 108"/>
                  <a:gd name="T54" fmla="*/ 252 w 268"/>
                  <a:gd name="T55" fmla="*/ 14 h 108"/>
                  <a:gd name="T56" fmla="*/ 232 w 268"/>
                  <a:gd name="T57" fmla="*/ 0 h 108"/>
                  <a:gd name="T58" fmla="*/ 232 w 268"/>
                  <a:gd name="T59" fmla="*/ 10 h 108"/>
                  <a:gd name="T60" fmla="*/ 220 w 268"/>
                  <a:gd name="T61" fmla="*/ 26 h 108"/>
                  <a:gd name="T62" fmla="*/ 220 w 268"/>
                  <a:gd name="T63" fmla="*/ 40 h 108"/>
                  <a:gd name="T64" fmla="*/ 216 w 268"/>
                  <a:gd name="T65" fmla="*/ 40 h 108"/>
                  <a:gd name="T66" fmla="*/ 38 w 268"/>
                  <a:gd name="T67" fmla="*/ 96 h 108"/>
                  <a:gd name="T68" fmla="*/ 52 w 268"/>
                  <a:gd name="T69" fmla="*/ 94 h 108"/>
                  <a:gd name="T70" fmla="*/ 50 w 268"/>
                  <a:gd name="T71" fmla="*/ 76 h 108"/>
                  <a:gd name="T72" fmla="*/ 42 w 268"/>
                  <a:gd name="T73" fmla="*/ 58 h 108"/>
                  <a:gd name="T74" fmla="*/ 42 w 268"/>
                  <a:gd name="T75" fmla="*/ 36 h 108"/>
                  <a:gd name="T76" fmla="*/ 32 w 268"/>
                  <a:gd name="T77" fmla="*/ 18 h 108"/>
                  <a:gd name="T78" fmla="*/ 22 w 268"/>
                  <a:gd name="T79" fmla="*/ 14 h 108"/>
                  <a:gd name="T80" fmla="*/ 22 w 268"/>
                  <a:gd name="T81" fmla="*/ 24 h 108"/>
                  <a:gd name="T82" fmla="*/ 14 w 268"/>
                  <a:gd name="T83" fmla="*/ 28 h 108"/>
                  <a:gd name="T84" fmla="*/ 12 w 268"/>
                  <a:gd name="T85" fmla="*/ 22 h 108"/>
                  <a:gd name="T86" fmla="*/ 0 w 268"/>
                  <a:gd name="T87" fmla="*/ 18 h 108"/>
                  <a:gd name="T88" fmla="*/ 0 w 268"/>
                  <a:gd name="T89" fmla="*/ 40 h 108"/>
                  <a:gd name="T90" fmla="*/ 4 w 268"/>
                  <a:gd name="T91" fmla="*/ 50 h 108"/>
                  <a:gd name="T92" fmla="*/ 14 w 268"/>
                  <a:gd name="T93" fmla="*/ 68 h 108"/>
                  <a:gd name="T94" fmla="*/ 14 w 268"/>
                  <a:gd name="T95" fmla="*/ 78 h 108"/>
                  <a:gd name="T96" fmla="*/ 22 w 268"/>
                  <a:gd name="T97" fmla="*/ 84 h 108"/>
                  <a:gd name="T98" fmla="*/ 38 w 268"/>
                  <a:gd name="T99" fmla="*/ 96 h 108"/>
                  <a:gd name="T100" fmla="*/ 38 w 268"/>
                  <a:gd name="T10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108">
                    <a:moveTo>
                      <a:pt x="216" y="40"/>
                    </a:moveTo>
                    <a:lnTo>
                      <a:pt x="222" y="50"/>
                    </a:lnTo>
                    <a:lnTo>
                      <a:pt x="216" y="50"/>
                    </a:lnTo>
                    <a:lnTo>
                      <a:pt x="214" y="46"/>
                    </a:lnTo>
                    <a:lnTo>
                      <a:pt x="212" y="52"/>
                    </a:lnTo>
                    <a:lnTo>
                      <a:pt x="212" y="54"/>
                    </a:lnTo>
                    <a:lnTo>
                      <a:pt x="206" y="54"/>
                    </a:lnTo>
                    <a:lnTo>
                      <a:pt x="202" y="50"/>
                    </a:lnTo>
                    <a:lnTo>
                      <a:pt x="196" y="46"/>
                    </a:lnTo>
                    <a:lnTo>
                      <a:pt x="184" y="72"/>
                    </a:lnTo>
                    <a:lnTo>
                      <a:pt x="176" y="72"/>
                    </a:lnTo>
                    <a:lnTo>
                      <a:pt x="170" y="72"/>
                    </a:lnTo>
                    <a:lnTo>
                      <a:pt x="166" y="76"/>
                    </a:lnTo>
                    <a:lnTo>
                      <a:pt x="160" y="78"/>
                    </a:lnTo>
                    <a:lnTo>
                      <a:pt x="156" y="84"/>
                    </a:lnTo>
                    <a:lnTo>
                      <a:pt x="156" y="102"/>
                    </a:lnTo>
                    <a:lnTo>
                      <a:pt x="132" y="88"/>
                    </a:lnTo>
                    <a:lnTo>
                      <a:pt x="132" y="96"/>
                    </a:lnTo>
                    <a:lnTo>
                      <a:pt x="134" y="104"/>
                    </a:lnTo>
                    <a:lnTo>
                      <a:pt x="140" y="106"/>
                    </a:lnTo>
                    <a:lnTo>
                      <a:pt x="146" y="108"/>
                    </a:lnTo>
                    <a:lnTo>
                      <a:pt x="150" y="108"/>
                    </a:lnTo>
                    <a:lnTo>
                      <a:pt x="158" y="108"/>
                    </a:lnTo>
                    <a:lnTo>
                      <a:pt x="168" y="106"/>
                    </a:lnTo>
                    <a:lnTo>
                      <a:pt x="170" y="104"/>
                    </a:lnTo>
                    <a:lnTo>
                      <a:pt x="178" y="102"/>
                    </a:lnTo>
                    <a:lnTo>
                      <a:pt x="180" y="104"/>
                    </a:lnTo>
                    <a:lnTo>
                      <a:pt x="192" y="104"/>
                    </a:lnTo>
                    <a:lnTo>
                      <a:pt x="196" y="102"/>
                    </a:lnTo>
                    <a:lnTo>
                      <a:pt x="198" y="96"/>
                    </a:lnTo>
                    <a:lnTo>
                      <a:pt x="202" y="88"/>
                    </a:lnTo>
                    <a:lnTo>
                      <a:pt x="202" y="84"/>
                    </a:lnTo>
                    <a:lnTo>
                      <a:pt x="206" y="80"/>
                    </a:lnTo>
                    <a:lnTo>
                      <a:pt x="210" y="78"/>
                    </a:lnTo>
                    <a:lnTo>
                      <a:pt x="214" y="72"/>
                    </a:lnTo>
                    <a:lnTo>
                      <a:pt x="216" y="68"/>
                    </a:lnTo>
                    <a:lnTo>
                      <a:pt x="220" y="58"/>
                    </a:lnTo>
                    <a:lnTo>
                      <a:pt x="222" y="52"/>
                    </a:lnTo>
                    <a:lnTo>
                      <a:pt x="232" y="54"/>
                    </a:lnTo>
                    <a:lnTo>
                      <a:pt x="242" y="54"/>
                    </a:lnTo>
                    <a:lnTo>
                      <a:pt x="242" y="52"/>
                    </a:lnTo>
                    <a:lnTo>
                      <a:pt x="252" y="50"/>
                    </a:lnTo>
                    <a:lnTo>
                      <a:pt x="256" y="46"/>
                    </a:lnTo>
                    <a:lnTo>
                      <a:pt x="256" y="42"/>
                    </a:lnTo>
                    <a:lnTo>
                      <a:pt x="256" y="40"/>
                    </a:lnTo>
                    <a:lnTo>
                      <a:pt x="256" y="36"/>
                    </a:lnTo>
                    <a:lnTo>
                      <a:pt x="258" y="40"/>
                    </a:lnTo>
                    <a:lnTo>
                      <a:pt x="260" y="40"/>
                    </a:lnTo>
                    <a:lnTo>
                      <a:pt x="266" y="34"/>
                    </a:lnTo>
                    <a:lnTo>
                      <a:pt x="268" y="34"/>
                    </a:lnTo>
                    <a:lnTo>
                      <a:pt x="266" y="28"/>
                    </a:lnTo>
                    <a:lnTo>
                      <a:pt x="260" y="24"/>
                    </a:lnTo>
                    <a:lnTo>
                      <a:pt x="256" y="22"/>
                    </a:lnTo>
                    <a:lnTo>
                      <a:pt x="250" y="18"/>
                    </a:lnTo>
                    <a:lnTo>
                      <a:pt x="250" y="16"/>
                    </a:lnTo>
                    <a:lnTo>
                      <a:pt x="252" y="14"/>
                    </a:lnTo>
                    <a:lnTo>
                      <a:pt x="242" y="6"/>
                    </a:lnTo>
                    <a:lnTo>
                      <a:pt x="232" y="0"/>
                    </a:lnTo>
                    <a:lnTo>
                      <a:pt x="232" y="6"/>
                    </a:lnTo>
                    <a:lnTo>
                      <a:pt x="232" y="10"/>
                    </a:lnTo>
                    <a:lnTo>
                      <a:pt x="226" y="14"/>
                    </a:lnTo>
                    <a:lnTo>
                      <a:pt x="220" y="26"/>
                    </a:lnTo>
                    <a:lnTo>
                      <a:pt x="220" y="32"/>
                    </a:lnTo>
                    <a:lnTo>
                      <a:pt x="220" y="40"/>
                    </a:lnTo>
                    <a:lnTo>
                      <a:pt x="216" y="40"/>
                    </a:lnTo>
                    <a:lnTo>
                      <a:pt x="216" y="40"/>
                    </a:lnTo>
                    <a:lnTo>
                      <a:pt x="216" y="40"/>
                    </a:lnTo>
                    <a:close/>
                    <a:moveTo>
                      <a:pt x="38" y="96"/>
                    </a:moveTo>
                    <a:lnTo>
                      <a:pt x="42" y="90"/>
                    </a:lnTo>
                    <a:lnTo>
                      <a:pt x="52" y="94"/>
                    </a:lnTo>
                    <a:lnTo>
                      <a:pt x="52" y="84"/>
                    </a:lnTo>
                    <a:lnTo>
                      <a:pt x="50" y="76"/>
                    </a:lnTo>
                    <a:lnTo>
                      <a:pt x="46" y="76"/>
                    </a:lnTo>
                    <a:lnTo>
                      <a:pt x="42" y="58"/>
                    </a:lnTo>
                    <a:lnTo>
                      <a:pt x="46" y="58"/>
                    </a:lnTo>
                    <a:lnTo>
                      <a:pt x="42" y="36"/>
                    </a:lnTo>
                    <a:lnTo>
                      <a:pt x="38" y="26"/>
                    </a:lnTo>
                    <a:lnTo>
                      <a:pt x="32" y="18"/>
                    </a:lnTo>
                    <a:lnTo>
                      <a:pt x="28" y="16"/>
                    </a:lnTo>
                    <a:lnTo>
                      <a:pt x="22" y="14"/>
                    </a:lnTo>
                    <a:lnTo>
                      <a:pt x="22" y="18"/>
                    </a:lnTo>
                    <a:lnTo>
                      <a:pt x="22" y="24"/>
                    </a:lnTo>
                    <a:lnTo>
                      <a:pt x="18" y="24"/>
                    </a:lnTo>
                    <a:lnTo>
                      <a:pt x="14" y="28"/>
                    </a:lnTo>
                    <a:lnTo>
                      <a:pt x="12" y="28"/>
                    </a:lnTo>
                    <a:lnTo>
                      <a:pt x="12" y="22"/>
                    </a:lnTo>
                    <a:lnTo>
                      <a:pt x="4" y="16"/>
                    </a:lnTo>
                    <a:lnTo>
                      <a:pt x="0" y="18"/>
                    </a:lnTo>
                    <a:lnTo>
                      <a:pt x="0" y="28"/>
                    </a:lnTo>
                    <a:lnTo>
                      <a:pt x="0" y="40"/>
                    </a:lnTo>
                    <a:lnTo>
                      <a:pt x="2" y="40"/>
                    </a:lnTo>
                    <a:lnTo>
                      <a:pt x="4" y="50"/>
                    </a:lnTo>
                    <a:lnTo>
                      <a:pt x="6" y="62"/>
                    </a:lnTo>
                    <a:lnTo>
                      <a:pt x="14" y="68"/>
                    </a:lnTo>
                    <a:lnTo>
                      <a:pt x="14" y="72"/>
                    </a:lnTo>
                    <a:lnTo>
                      <a:pt x="14" y="78"/>
                    </a:lnTo>
                    <a:lnTo>
                      <a:pt x="18" y="80"/>
                    </a:lnTo>
                    <a:lnTo>
                      <a:pt x="22" y="84"/>
                    </a:lnTo>
                    <a:lnTo>
                      <a:pt x="30" y="90"/>
                    </a:lnTo>
                    <a:lnTo>
                      <a:pt x="38" y="96"/>
                    </a:lnTo>
                    <a:lnTo>
                      <a:pt x="38" y="96"/>
                    </a:lnTo>
                    <a:lnTo>
                      <a:pt x="38" y="9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3" name="Freeform 1631"/>
              <p:cNvSpPr/>
              <p:nvPr/>
            </p:nvSpPr>
            <p:spPr bwMode="auto">
              <a:xfrm>
                <a:off x="1406525" y="4718050"/>
                <a:ext cx="79375" cy="222250"/>
              </a:xfrm>
              <a:custGeom>
                <a:avLst/>
                <a:gdLst>
                  <a:gd name="T0" fmla="*/ 34 w 50"/>
                  <a:gd name="T1" fmla="*/ 88 h 140"/>
                  <a:gd name="T2" fmla="*/ 26 w 50"/>
                  <a:gd name="T3" fmla="*/ 86 h 140"/>
                  <a:gd name="T4" fmla="*/ 26 w 50"/>
                  <a:gd name="T5" fmla="*/ 80 h 140"/>
                  <a:gd name="T6" fmla="*/ 24 w 50"/>
                  <a:gd name="T7" fmla="*/ 72 h 140"/>
                  <a:gd name="T8" fmla="*/ 24 w 50"/>
                  <a:gd name="T9" fmla="*/ 64 h 140"/>
                  <a:gd name="T10" fmla="*/ 20 w 50"/>
                  <a:gd name="T11" fmla="*/ 52 h 140"/>
                  <a:gd name="T12" fmla="*/ 20 w 50"/>
                  <a:gd name="T13" fmla="*/ 52 h 140"/>
                  <a:gd name="T14" fmla="*/ 24 w 50"/>
                  <a:gd name="T15" fmla="*/ 36 h 140"/>
                  <a:gd name="T16" fmla="*/ 24 w 50"/>
                  <a:gd name="T17" fmla="*/ 20 h 140"/>
                  <a:gd name="T18" fmla="*/ 18 w 50"/>
                  <a:gd name="T19" fmla="*/ 8 h 140"/>
                  <a:gd name="T20" fmla="*/ 20 w 50"/>
                  <a:gd name="T21" fmla="*/ 6 h 140"/>
                  <a:gd name="T22" fmla="*/ 10 w 50"/>
                  <a:gd name="T23" fmla="*/ 6 h 140"/>
                  <a:gd name="T24" fmla="*/ 14 w 50"/>
                  <a:gd name="T25" fmla="*/ 14 h 140"/>
                  <a:gd name="T26" fmla="*/ 16 w 50"/>
                  <a:gd name="T27" fmla="*/ 20 h 140"/>
                  <a:gd name="T28" fmla="*/ 14 w 50"/>
                  <a:gd name="T29" fmla="*/ 28 h 140"/>
                  <a:gd name="T30" fmla="*/ 8 w 50"/>
                  <a:gd name="T31" fmla="*/ 34 h 140"/>
                  <a:gd name="T32" fmla="*/ 8 w 50"/>
                  <a:gd name="T33" fmla="*/ 46 h 140"/>
                  <a:gd name="T34" fmla="*/ 14 w 50"/>
                  <a:gd name="T35" fmla="*/ 50 h 140"/>
                  <a:gd name="T36" fmla="*/ 8 w 50"/>
                  <a:gd name="T37" fmla="*/ 54 h 140"/>
                  <a:gd name="T38" fmla="*/ 0 w 50"/>
                  <a:gd name="T39" fmla="*/ 64 h 140"/>
                  <a:gd name="T40" fmla="*/ 0 w 50"/>
                  <a:gd name="T41" fmla="*/ 76 h 140"/>
                  <a:gd name="T42" fmla="*/ 0 w 50"/>
                  <a:gd name="T43" fmla="*/ 90 h 140"/>
                  <a:gd name="T44" fmla="*/ 8 w 50"/>
                  <a:gd name="T45" fmla="*/ 96 h 140"/>
                  <a:gd name="T46" fmla="*/ 10 w 50"/>
                  <a:gd name="T47" fmla="*/ 100 h 140"/>
                  <a:gd name="T48" fmla="*/ 24 w 50"/>
                  <a:gd name="T49" fmla="*/ 104 h 140"/>
                  <a:gd name="T50" fmla="*/ 20 w 50"/>
                  <a:gd name="T51" fmla="*/ 116 h 140"/>
                  <a:gd name="T52" fmla="*/ 20 w 50"/>
                  <a:gd name="T53" fmla="*/ 122 h 140"/>
                  <a:gd name="T54" fmla="*/ 34 w 50"/>
                  <a:gd name="T55" fmla="*/ 134 h 140"/>
                  <a:gd name="T56" fmla="*/ 34 w 50"/>
                  <a:gd name="T57" fmla="*/ 140 h 140"/>
                  <a:gd name="T58" fmla="*/ 42 w 50"/>
                  <a:gd name="T59" fmla="*/ 136 h 140"/>
                  <a:gd name="T60" fmla="*/ 42 w 50"/>
                  <a:gd name="T61" fmla="*/ 132 h 140"/>
                  <a:gd name="T62" fmla="*/ 38 w 50"/>
                  <a:gd name="T63" fmla="*/ 118 h 140"/>
                  <a:gd name="T64" fmla="*/ 46 w 50"/>
                  <a:gd name="T65" fmla="*/ 118 h 140"/>
                  <a:gd name="T66" fmla="*/ 46 w 50"/>
                  <a:gd name="T67" fmla="*/ 112 h 140"/>
                  <a:gd name="T68" fmla="*/ 46 w 50"/>
                  <a:gd name="T69" fmla="*/ 98 h 140"/>
                  <a:gd name="T70" fmla="*/ 38 w 50"/>
                  <a:gd name="T71" fmla="*/ 94 h 140"/>
                  <a:gd name="T72" fmla="*/ 34 w 50"/>
                  <a:gd name="T73" fmla="*/ 88 h 140"/>
                  <a:gd name="T74" fmla="*/ 34 w 50"/>
                  <a:gd name="T75" fmla="*/ 8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140">
                    <a:moveTo>
                      <a:pt x="34" y="88"/>
                    </a:moveTo>
                    <a:lnTo>
                      <a:pt x="34" y="88"/>
                    </a:lnTo>
                    <a:lnTo>
                      <a:pt x="32" y="86"/>
                    </a:lnTo>
                    <a:lnTo>
                      <a:pt x="26" y="86"/>
                    </a:lnTo>
                    <a:lnTo>
                      <a:pt x="26" y="82"/>
                    </a:lnTo>
                    <a:lnTo>
                      <a:pt x="26" y="80"/>
                    </a:lnTo>
                    <a:lnTo>
                      <a:pt x="26" y="78"/>
                    </a:lnTo>
                    <a:lnTo>
                      <a:pt x="24" y="72"/>
                    </a:lnTo>
                    <a:lnTo>
                      <a:pt x="24" y="70"/>
                    </a:lnTo>
                    <a:lnTo>
                      <a:pt x="24" y="64"/>
                    </a:lnTo>
                    <a:lnTo>
                      <a:pt x="20" y="54"/>
                    </a:lnTo>
                    <a:lnTo>
                      <a:pt x="20" y="52"/>
                    </a:lnTo>
                    <a:lnTo>
                      <a:pt x="24" y="52"/>
                    </a:lnTo>
                    <a:lnTo>
                      <a:pt x="20" y="52"/>
                    </a:lnTo>
                    <a:lnTo>
                      <a:pt x="18" y="44"/>
                    </a:lnTo>
                    <a:lnTo>
                      <a:pt x="24" y="36"/>
                    </a:lnTo>
                    <a:lnTo>
                      <a:pt x="24" y="28"/>
                    </a:lnTo>
                    <a:lnTo>
                      <a:pt x="24" y="20"/>
                    </a:lnTo>
                    <a:lnTo>
                      <a:pt x="20" y="8"/>
                    </a:lnTo>
                    <a:lnTo>
                      <a:pt x="18" y="8"/>
                    </a:lnTo>
                    <a:lnTo>
                      <a:pt x="18" y="6"/>
                    </a:lnTo>
                    <a:lnTo>
                      <a:pt x="20" y="6"/>
                    </a:lnTo>
                    <a:lnTo>
                      <a:pt x="8" y="0"/>
                    </a:lnTo>
                    <a:lnTo>
                      <a:pt x="10" y="6"/>
                    </a:lnTo>
                    <a:lnTo>
                      <a:pt x="14" y="8"/>
                    </a:lnTo>
                    <a:lnTo>
                      <a:pt x="14" y="14"/>
                    </a:lnTo>
                    <a:lnTo>
                      <a:pt x="14" y="18"/>
                    </a:lnTo>
                    <a:lnTo>
                      <a:pt x="16" y="20"/>
                    </a:lnTo>
                    <a:lnTo>
                      <a:pt x="16" y="24"/>
                    </a:lnTo>
                    <a:lnTo>
                      <a:pt x="14" y="28"/>
                    </a:lnTo>
                    <a:lnTo>
                      <a:pt x="8" y="32"/>
                    </a:lnTo>
                    <a:lnTo>
                      <a:pt x="8" y="34"/>
                    </a:lnTo>
                    <a:lnTo>
                      <a:pt x="6" y="34"/>
                    </a:lnTo>
                    <a:lnTo>
                      <a:pt x="8" y="46"/>
                    </a:lnTo>
                    <a:lnTo>
                      <a:pt x="10" y="46"/>
                    </a:lnTo>
                    <a:lnTo>
                      <a:pt x="14" y="50"/>
                    </a:lnTo>
                    <a:lnTo>
                      <a:pt x="10" y="52"/>
                    </a:lnTo>
                    <a:lnTo>
                      <a:pt x="8" y="54"/>
                    </a:lnTo>
                    <a:lnTo>
                      <a:pt x="2" y="60"/>
                    </a:lnTo>
                    <a:lnTo>
                      <a:pt x="0" y="64"/>
                    </a:lnTo>
                    <a:lnTo>
                      <a:pt x="0" y="70"/>
                    </a:lnTo>
                    <a:lnTo>
                      <a:pt x="0" y="76"/>
                    </a:lnTo>
                    <a:lnTo>
                      <a:pt x="0" y="80"/>
                    </a:lnTo>
                    <a:lnTo>
                      <a:pt x="0" y="90"/>
                    </a:lnTo>
                    <a:lnTo>
                      <a:pt x="6" y="90"/>
                    </a:lnTo>
                    <a:lnTo>
                      <a:pt x="8" y="96"/>
                    </a:lnTo>
                    <a:lnTo>
                      <a:pt x="8" y="100"/>
                    </a:lnTo>
                    <a:lnTo>
                      <a:pt x="10" y="100"/>
                    </a:lnTo>
                    <a:lnTo>
                      <a:pt x="20" y="98"/>
                    </a:lnTo>
                    <a:lnTo>
                      <a:pt x="24" y="104"/>
                    </a:lnTo>
                    <a:lnTo>
                      <a:pt x="24" y="108"/>
                    </a:lnTo>
                    <a:lnTo>
                      <a:pt x="20" y="116"/>
                    </a:lnTo>
                    <a:lnTo>
                      <a:pt x="18" y="118"/>
                    </a:lnTo>
                    <a:lnTo>
                      <a:pt x="20" y="122"/>
                    </a:lnTo>
                    <a:lnTo>
                      <a:pt x="28" y="132"/>
                    </a:lnTo>
                    <a:lnTo>
                      <a:pt x="34" y="134"/>
                    </a:lnTo>
                    <a:lnTo>
                      <a:pt x="34" y="136"/>
                    </a:lnTo>
                    <a:lnTo>
                      <a:pt x="34" y="140"/>
                    </a:lnTo>
                    <a:lnTo>
                      <a:pt x="36" y="140"/>
                    </a:lnTo>
                    <a:lnTo>
                      <a:pt x="42" y="136"/>
                    </a:lnTo>
                    <a:lnTo>
                      <a:pt x="42" y="134"/>
                    </a:lnTo>
                    <a:lnTo>
                      <a:pt x="42" y="132"/>
                    </a:lnTo>
                    <a:lnTo>
                      <a:pt x="38" y="124"/>
                    </a:lnTo>
                    <a:lnTo>
                      <a:pt x="38" y="118"/>
                    </a:lnTo>
                    <a:lnTo>
                      <a:pt x="44" y="118"/>
                    </a:lnTo>
                    <a:lnTo>
                      <a:pt x="46" y="118"/>
                    </a:lnTo>
                    <a:lnTo>
                      <a:pt x="50" y="116"/>
                    </a:lnTo>
                    <a:lnTo>
                      <a:pt x="46" y="112"/>
                    </a:lnTo>
                    <a:lnTo>
                      <a:pt x="46" y="106"/>
                    </a:lnTo>
                    <a:lnTo>
                      <a:pt x="46" y="98"/>
                    </a:lnTo>
                    <a:lnTo>
                      <a:pt x="44" y="96"/>
                    </a:lnTo>
                    <a:lnTo>
                      <a:pt x="38" y="94"/>
                    </a:lnTo>
                    <a:lnTo>
                      <a:pt x="36" y="90"/>
                    </a:lnTo>
                    <a:lnTo>
                      <a:pt x="34" y="88"/>
                    </a:lnTo>
                    <a:lnTo>
                      <a:pt x="34" y="88"/>
                    </a:lnTo>
                    <a:lnTo>
                      <a:pt x="34" y="8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4" name="Freeform 1632"/>
              <p:cNvSpPr/>
              <p:nvPr/>
            </p:nvSpPr>
            <p:spPr bwMode="auto">
              <a:xfrm>
                <a:off x="1641475" y="4813300"/>
                <a:ext cx="171450" cy="387350"/>
              </a:xfrm>
              <a:custGeom>
                <a:avLst/>
                <a:gdLst>
                  <a:gd name="T0" fmla="*/ 88 w 108"/>
                  <a:gd name="T1" fmla="*/ 0 h 244"/>
                  <a:gd name="T2" fmla="*/ 84 w 108"/>
                  <a:gd name="T3" fmla="*/ 28 h 244"/>
                  <a:gd name="T4" fmla="*/ 70 w 108"/>
                  <a:gd name="T5" fmla="*/ 32 h 244"/>
                  <a:gd name="T6" fmla="*/ 72 w 108"/>
                  <a:gd name="T7" fmla="*/ 34 h 244"/>
                  <a:gd name="T8" fmla="*/ 72 w 108"/>
                  <a:gd name="T9" fmla="*/ 42 h 244"/>
                  <a:gd name="T10" fmla="*/ 68 w 108"/>
                  <a:gd name="T11" fmla="*/ 44 h 244"/>
                  <a:gd name="T12" fmla="*/ 66 w 108"/>
                  <a:gd name="T13" fmla="*/ 52 h 244"/>
                  <a:gd name="T14" fmla="*/ 60 w 108"/>
                  <a:gd name="T15" fmla="*/ 50 h 244"/>
                  <a:gd name="T16" fmla="*/ 58 w 108"/>
                  <a:gd name="T17" fmla="*/ 60 h 244"/>
                  <a:gd name="T18" fmla="*/ 50 w 108"/>
                  <a:gd name="T19" fmla="*/ 64 h 244"/>
                  <a:gd name="T20" fmla="*/ 42 w 108"/>
                  <a:gd name="T21" fmla="*/ 64 h 244"/>
                  <a:gd name="T22" fmla="*/ 38 w 108"/>
                  <a:gd name="T23" fmla="*/ 68 h 244"/>
                  <a:gd name="T24" fmla="*/ 14 w 108"/>
                  <a:gd name="T25" fmla="*/ 82 h 244"/>
                  <a:gd name="T26" fmla="*/ 12 w 108"/>
                  <a:gd name="T27" fmla="*/ 104 h 244"/>
                  <a:gd name="T28" fmla="*/ 20 w 108"/>
                  <a:gd name="T29" fmla="*/ 126 h 244"/>
                  <a:gd name="T30" fmla="*/ 20 w 108"/>
                  <a:gd name="T31" fmla="*/ 138 h 244"/>
                  <a:gd name="T32" fmla="*/ 10 w 108"/>
                  <a:gd name="T33" fmla="*/ 154 h 244"/>
                  <a:gd name="T34" fmla="*/ 2 w 108"/>
                  <a:gd name="T35" fmla="*/ 164 h 244"/>
                  <a:gd name="T36" fmla="*/ 2 w 108"/>
                  <a:gd name="T37" fmla="*/ 190 h 244"/>
                  <a:gd name="T38" fmla="*/ 16 w 108"/>
                  <a:gd name="T39" fmla="*/ 230 h 244"/>
                  <a:gd name="T40" fmla="*/ 32 w 108"/>
                  <a:gd name="T41" fmla="*/ 242 h 244"/>
                  <a:gd name="T42" fmla="*/ 38 w 108"/>
                  <a:gd name="T43" fmla="*/ 244 h 244"/>
                  <a:gd name="T44" fmla="*/ 48 w 108"/>
                  <a:gd name="T45" fmla="*/ 238 h 244"/>
                  <a:gd name="T46" fmla="*/ 58 w 108"/>
                  <a:gd name="T47" fmla="*/ 230 h 244"/>
                  <a:gd name="T48" fmla="*/ 62 w 108"/>
                  <a:gd name="T49" fmla="*/ 218 h 244"/>
                  <a:gd name="T50" fmla="*/ 76 w 108"/>
                  <a:gd name="T51" fmla="*/ 178 h 244"/>
                  <a:gd name="T52" fmla="*/ 84 w 108"/>
                  <a:gd name="T53" fmla="*/ 152 h 244"/>
                  <a:gd name="T54" fmla="*/ 80 w 108"/>
                  <a:gd name="T55" fmla="*/ 136 h 244"/>
                  <a:gd name="T56" fmla="*/ 96 w 108"/>
                  <a:gd name="T57" fmla="*/ 106 h 244"/>
                  <a:gd name="T58" fmla="*/ 94 w 108"/>
                  <a:gd name="T59" fmla="*/ 98 h 244"/>
                  <a:gd name="T60" fmla="*/ 98 w 108"/>
                  <a:gd name="T61" fmla="*/ 86 h 244"/>
                  <a:gd name="T62" fmla="*/ 104 w 108"/>
                  <a:gd name="T63" fmla="*/ 82 h 244"/>
                  <a:gd name="T64" fmla="*/ 96 w 108"/>
                  <a:gd name="T65" fmla="*/ 60 h 244"/>
                  <a:gd name="T66" fmla="*/ 104 w 108"/>
                  <a:gd name="T67" fmla="*/ 64 h 244"/>
                  <a:gd name="T68" fmla="*/ 106 w 108"/>
                  <a:gd name="T69" fmla="*/ 62 h 244"/>
                  <a:gd name="T70" fmla="*/ 108 w 108"/>
                  <a:gd name="T71" fmla="*/ 60 h 244"/>
                  <a:gd name="T72" fmla="*/ 106 w 108"/>
                  <a:gd name="T73" fmla="*/ 22 h 244"/>
                  <a:gd name="T74" fmla="*/ 100 w 108"/>
                  <a:gd name="T75" fmla="*/ 12 h 244"/>
                  <a:gd name="T76" fmla="*/ 96 w 108"/>
                  <a:gd name="T77" fmla="*/ 12 h 244"/>
                  <a:gd name="T78" fmla="*/ 88 w 108"/>
                  <a:gd name="T7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244">
                    <a:moveTo>
                      <a:pt x="88" y="0"/>
                    </a:moveTo>
                    <a:lnTo>
                      <a:pt x="88" y="0"/>
                    </a:lnTo>
                    <a:lnTo>
                      <a:pt x="86" y="14"/>
                    </a:lnTo>
                    <a:lnTo>
                      <a:pt x="84" y="28"/>
                    </a:lnTo>
                    <a:lnTo>
                      <a:pt x="76" y="32"/>
                    </a:lnTo>
                    <a:lnTo>
                      <a:pt x="70" y="32"/>
                    </a:lnTo>
                    <a:lnTo>
                      <a:pt x="70" y="34"/>
                    </a:lnTo>
                    <a:lnTo>
                      <a:pt x="72" y="34"/>
                    </a:lnTo>
                    <a:lnTo>
                      <a:pt x="72" y="36"/>
                    </a:lnTo>
                    <a:lnTo>
                      <a:pt x="72" y="42"/>
                    </a:lnTo>
                    <a:lnTo>
                      <a:pt x="70" y="42"/>
                    </a:lnTo>
                    <a:lnTo>
                      <a:pt x="68" y="44"/>
                    </a:lnTo>
                    <a:lnTo>
                      <a:pt x="68" y="52"/>
                    </a:lnTo>
                    <a:lnTo>
                      <a:pt x="66" y="52"/>
                    </a:lnTo>
                    <a:lnTo>
                      <a:pt x="66" y="50"/>
                    </a:lnTo>
                    <a:lnTo>
                      <a:pt x="60" y="50"/>
                    </a:lnTo>
                    <a:lnTo>
                      <a:pt x="60" y="62"/>
                    </a:lnTo>
                    <a:lnTo>
                      <a:pt x="58" y="60"/>
                    </a:lnTo>
                    <a:lnTo>
                      <a:pt x="52" y="60"/>
                    </a:lnTo>
                    <a:lnTo>
                      <a:pt x="50" y="64"/>
                    </a:lnTo>
                    <a:lnTo>
                      <a:pt x="44" y="68"/>
                    </a:lnTo>
                    <a:lnTo>
                      <a:pt x="42" y="64"/>
                    </a:lnTo>
                    <a:lnTo>
                      <a:pt x="38" y="64"/>
                    </a:lnTo>
                    <a:lnTo>
                      <a:pt x="38" y="68"/>
                    </a:lnTo>
                    <a:lnTo>
                      <a:pt x="22" y="78"/>
                    </a:lnTo>
                    <a:lnTo>
                      <a:pt x="14" y="82"/>
                    </a:lnTo>
                    <a:lnTo>
                      <a:pt x="12" y="90"/>
                    </a:lnTo>
                    <a:lnTo>
                      <a:pt x="12" y="104"/>
                    </a:lnTo>
                    <a:lnTo>
                      <a:pt x="16" y="116"/>
                    </a:lnTo>
                    <a:lnTo>
                      <a:pt x="20" y="126"/>
                    </a:lnTo>
                    <a:lnTo>
                      <a:pt x="22" y="134"/>
                    </a:lnTo>
                    <a:lnTo>
                      <a:pt x="20" y="138"/>
                    </a:lnTo>
                    <a:lnTo>
                      <a:pt x="10" y="150"/>
                    </a:lnTo>
                    <a:lnTo>
                      <a:pt x="10" y="154"/>
                    </a:lnTo>
                    <a:lnTo>
                      <a:pt x="10" y="160"/>
                    </a:lnTo>
                    <a:lnTo>
                      <a:pt x="2" y="164"/>
                    </a:lnTo>
                    <a:lnTo>
                      <a:pt x="0" y="178"/>
                    </a:lnTo>
                    <a:lnTo>
                      <a:pt x="2" y="190"/>
                    </a:lnTo>
                    <a:lnTo>
                      <a:pt x="10" y="210"/>
                    </a:lnTo>
                    <a:lnTo>
                      <a:pt x="16" y="230"/>
                    </a:lnTo>
                    <a:lnTo>
                      <a:pt x="22" y="236"/>
                    </a:lnTo>
                    <a:lnTo>
                      <a:pt x="32" y="242"/>
                    </a:lnTo>
                    <a:lnTo>
                      <a:pt x="34" y="244"/>
                    </a:lnTo>
                    <a:lnTo>
                      <a:pt x="38" y="244"/>
                    </a:lnTo>
                    <a:lnTo>
                      <a:pt x="38" y="242"/>
                    </a:lnTo>
                    <a:lnTo>
                      <a:pt x="48" y="238"/>
                    </a:lnTo>
                    <a:lnTo>
                      <a:pt x="56" y="234"/>
                    </a:lnTo>
                    <a:lnTo>
                      <a:pt x="58" y="230"/>
                    </a:lnTo>
                    <a:lnTo>
                      <a:pt x="60" y="224"/>
                    </a:lnTo>
                    <a:lnTo>
                      <a:pt x="62" y="218"/>
                    </a:lnTo>
                    <a:lnTo>
                      <a:pt x="66" y="202"/>
                    </a:lnTo>
                    <a:lnTo>
                      <a:pt x="76" y="178"/>
                    </a:lnTo>
                    <a:lnTo>
                      <a:pt x="80" y="164"/>
                    </a:lnTo>
                    <a:lnTo>
                      <a:pt x="84" y="152"/>
                    </a:lnTo>
                    <a:lnTo>
                      <a:pt x="80" y="142"/>
                    </a:lnTo>
                    <a:lnTo>
                      <a:pt x="80" y="136"/>
                    </a:lnTo>
                    <a:lnTo>
                      <a:pt x="90" y="118"/>
                    </a:lnTo>
                    <a:lnTo>
                      <a:pt x="96" y="106"/>
                    </a:lnTo>
                    <a:lnTo>
                      <a:pt x="96" y="100"/>
                    </a:lnTo>
                    <a:lnTo>
                      <a:pt x="94" y="98"/>
                    </a:lnTo>
                    <a:lnTo>
                      <a:pt x="98" y="92"/>
                    </a:lnTo>
                    <a:lnTo>
                      <a:pt x="98" y="86"/>
                    </a:lnTo>
                    <a:lnTo>
                      <a:pt x="98" y="82"/>
                    </a:lnTo>
                    <a:lnTo>
                      <a:pt x="104" y="82"/>
                    </a:lnTo>
                    <a:lnTo>
                      <a:pt x="104" y="78"/>
                    </a:lnTo>
                    <a:lnTo>
                      <a:pt x="96" y="60"/>
                    </a:lnTo>
                    <a:lnTo>
                      <a:pt x="104" y="60"/>
                    </a:lnTo>
                    <a:lnTo>
                      <a:pt x="104" y="64"/>
                    </a:lnTo>
                    <a:lnTo>
                      <a:pt x="106" y="64"/>
                    </a:lnTo>
                    <a:lnTo>
                      <a:pt x="106" y="62"/>
                    </a:lnTo>
                    <a:lnTo>
                      <a:pt x="106" y="60"/>
                    </a:lnTo>
                    <a:lnTo>
                      <a:pt x="108" y="60"/>
                    </a:lnTo>
                    <a:lnTo>
                      <a:pt x="106" y="34"/>
                    </a:lnTo>
                    <a:lnTo>
                      <a:pt x="106" y="22"/>
                    </a:lnTo>
                    <a:lnTo>
                      <a:pt x="104" y="12"/>
                    </a:lnTo>
                    <a:lnTo>
                      <a:pt x="100" y="12"/>
                    </a:lnTo>
                    <a:lnTo>
                      <a:pt x="98" y="12"/>
                    </a:lnTo>
                    <a:lnTo>
                      <a:pt x="96" y="12"/>
                    </a:lnTo>
                    <a:lnTo>
                      <a:pt x="88" y="0"/>
                    </a:lnTo>
                    <a:lnTo>
                      <a:pt x="88" y="0"/>
                    </a:lnTo>
                    <a:lnTo>
                      <a:pt x="8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5" name="Freeform 1633"/>
              <p:cNvSpPr/>
              <p:nvPr/>
            </p:nvSpPr>
            <p:spPr bwMode="auto">
              <a:xfrm>
                <a:off x="1136650" y="3184525"/>
                <a:ext cx="69850" cy="66675"/>
              </a:xfrm>
              <a:custGeom>
                <a:avLst/>
                <a:gdLst>
                  <a:gd name="T0" fmla="*/ 2 w 44"/>
                  <a:gd name="T1" fmla="*/ 16 h 42"/>
                  <a:gd name="T2" fmla="*/ 2 w 44"/>
                  <a:gd name="T3" fmla="*/ 16 h 42"/>
                  <a:gd name="T4" fmla="*/ 2 w 44"/>
                  <a:gd name="T5" fmla="*/ 20 h 42"/>
                  <a:gd name="T6" fmla="*/ 0 w 44"/>
                  <a:gd name="T7" fmla="*/ 28 h 42"/>
                  <a:gd name="T8" fmla="*/ 0 w 44"/>
                  <a:gd name="T9" fmla="*/ 32 h 42"/>
                  <a:gd name="T10" fmla="*/ 2 w 44"/>
                  <a:gd name="T11" fmla="*/ 34 h 42"/>
                  <a:gd name="T12" fmla="*/ 6 w 44"/>
                  <a:gd name="T13" fmla="*/ 42 h 42"/>
                  <a:gd name="T14" fmla="*/ 22 w 44"/>
                  <a:gd name="T15" fmla="*/ 40 h 42"/>
                  <a:gd name="T16" fmla="*/ 24 w 44"/>
                  <a:gd name="T17" fmla="*/ 36 h 42"/>
                  <a:gd name="T18" fmla="*/ 26 w 44"/>
                  <a:gd name="T19" fmla="*/ 34 h 42"/>
                  <a:gd name="T20" fmla="*/ 28 w 44"/>
                  <a:gd name="T21" fmla="*/ 34 h 42"/>
                  <a:gd name="T22" fmla="*/ 28 w 44"/>
                  <a:gd name="T23" fmla="*/ 32 h 42"/>
                  <a:gd name="T24" fmla="*/ 32 w 44"/>
                  <a:gd name="T25" fmla="*/ 28 h 42"/>
                  <a:gd name="T26" fmla="*/ 34 w 44"/>
                  <a:gd name="T27" fmla="*/ 28 h 42"/>
                  <a:gd name="T28" fmla="*/ 36 w 44"/>
                  <a:gd name="T29" fmla="*/ 28 h 42"/>
                  <a:gd name="T30" fmla="*/ 40 w 44"/>
                  <a:gd name="T31" fmla="*/ 28 h 42"/>
                  <a:gd name="T32" fmla="*/ 42 w 44"/>
                  <a:gd name="T33" fmla="*/ 28 h 42"/>
                  <a:gd name="T34" fmla="*/ 42 w 44"/>
                  <a:gd name="T35" fmla="*/ 26 h 42"/>
                  <a:gd name="T36" fmla="*/ 42 w 44"/>
                  <a:gd name="T37" fmla="*/ 24 h 42"/>
                  <a:gd name="T38" fmla="*/ 44 w 44"/>
                  <a:gd name="T39" fmla="*/ 20 h 42"/>
                  <a:gd name="T40" fmla="*/ 40 w 44"/>
                  <a:gd name="T41" fmla="*/ 16 h 42"/>
                  <a:gd name="T42" fmla="*/ 42 w 44"/>
                  <a:gd name="T43" fmla="*/ 12 h 42"/>
                  <a:gd name="T44" fmla="*/ 42 w 44"/>
                  <a:gd name="T45" fmla="*/ 8 h 42"/>
                  <a:gd name="T46" fmla="*/ 42 w 44"/>
                  <a:gd name="T47" fmla="*/ 4 h 42"/>
                  <a:gd name="T48" fmla="*/ 36 w 44"/>
                  <a:gd name="T49" fmla="*/ 0 h 42"/>
                  <a:gd name="T50" fmla="*/ 22 w 44"/>
                  <a:gd name="T51" fmla="*/ 4 h 42"/>
                  <a:gd name="T52" fmla="*/ 16 w 44"/>
                  <a:gd name="T53" fmla="*/ 10 h 42"/>
                  <a:gd name="T54" fmla="*/ 10 w 44"/>
                  <a:gd name="T55" fmla="*/ 10 h 42"/>
                  <a:gd name="T56" fmla="*/ 2 w 44"/>
                  <a:gd name="T57" fmla="*/ 16 h 42"/>
                  <a:gd name="T58" fmla="*/ 2 w 44"/>
                  <a:gd name="T59" fmla="*/ 16 h 42"/>
                  <a:gd name="T60" fmla="*/ 2 w 44"/>
                  <a:gd name="T6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2">
                    <a:moveTo>
                      <a:pt x="2" y="16"/>
                    </a:moveTo>
                    <a:lnTo>
                      <a:pt x="2" y="16"/>
                    </a:lnTo>
                    <a:lnTo>
                      <a:pt x="2" y="20"/>
                    </a:lnTo>
                    <a:lnTo>
                      <a:pt x="0" y="28"/>
                    </a:lnTo>
                    <a:lnTo>
                      <a:pt x="0" y="32"/>
                    </a:lnTo>
                    <a:lnTo>
                      <a:pt x="2" y="34"/>
                    </a:lnTo>
                    <a:lnTo>
                      <a:pt x="6" y="42"/>
                    </a:lnTo>
                    <a:lnTo>
                      <a:pt x="22" y="40"/>
                    </a:lnTo>
                    <a:lnTo>
                      <a:pt x="24" y="36"/>
                    </a:lnTo>
                    <a:lnTo>
                      <a:pt x="26" y="34"/>
                    </a:lnTo>
                    <a:lnTo>
                      <a:pt x="28" y="34"/>
                    </a:lnTo>
                    <a:lnTo>
                      <a:pt x="28" y="32"/>
                    </a:lnTo>
                    <a:lnTo>
                      <a:pt x="32" y="28"/>
                    </a:lnTo>
                    <a:lnTo>
                      <a:pt x="34" y="28"/>
                    </a:lnTo>
                    <a:lnTo>
                      <a:pt x="36" y="28"/>
                    </a:lnTo>
                    <a:lnTo>
                      <a:pt x="40" y="28"/>
                    </a:lnTo>
                    <a:lnTo>
                      <a:pt x="42" y="28"/>
                    </a:lnTo>
                    <a:lnTo>
                      <a:pt x="42" y="26"/>
                    </a:lnTo>
                    <a:lnTo>
                      <a:pt x="42" y="24"/>
                    </a:lnTo>
                    <a:lnTo>
                      <a:pt x="44" y="20"/>
                    </a:lnTo>
                    <a:lnTo>
                      <a:pt x="40" y="16"/>
                    </a:lnTo>
                    <a:lnTo>
                      <a:pt x="42" y="12"/>
                    </a:lnTo>
                    <a:lnTo>
                      <a:pt x="42" y="8"/>
                    </a:lnTo>
                    <a:lnTo>
                      <a:pt x="42" y="4"/>
                    </a:lnTo>
                    <a:lnTo>
                      <a:pt x="36" y="0"/>
                    </a:lnTo>
                    <a:lnTo>
                      <a:pt x="22" y="4"/>
                    </a:lnTo>
                    <a:lnTo>
                      <a:pt x="16" y="10"/>
                    </a:lnTo>
                    <a:lnTo>
                      <a:pt x="10" y="10"/>
                    </a:lnTo>
                    <a:lnTo>
                      <a:pt x="2" y="16"/>
                    </a:lnTo>
                    <a:lnTo>
                      <a:pt x="2" y="16"/>
                    </a:lnTo>
                    <a:lnTo>
                      <a:pt x="2"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6" name="Freeform 1634"/>
              <p:cNvSpPr/>
              <p:nvPr/>
            </p:nvSpPr>
            <p:spPr bwMode="auto">
              <a:xfrm>
                <a:off x="796925" y="2924175"/>
                <a:ext cx="12700" cy="28575"/>
              </a:xfrm>
              <a:custGeom>
                <a:avLst/>
                <a:gdLst>
                  <a:gd name="T0" fmla="*/ 0 w 8"/>
                  <a:gd name="T1" fmla="*/ 10 h 18"/>
                  <a:gd name="T2" fmla="*/ 0 w 8"/>
                  <a:gd name="T3" fmla="*/ 10 h 18"/>
                  <a:gd name="T4" fmla="*/ 0 w 8"/>
                  <a:gd name="T5" fmla="*/ 8 h 18"/>
                  <a:gd name="T6" fmla="*/ 0 w 8"/>
                  <a:gd name="T7" fmla="*/ 6 h 18"/>
                  <a:gd name="T8" fmla="*/ 0 w 8"/>
                  <a:gd name="T9" fmla="*/ 4 h 18"/>
                  <a:gd name="T10" fmla="*/ 0 w 8"/>
                  <a:gd name="T11" fmla="*/ 0 h 18"/>
                  <a:gd name="T12" fmla="*/ 2 w 8"/>
                  <a:gd name="T13" fmla="*/ 0 h 18"/>
                  <a:gd name="T14" fmla="*/ 6 w 8"/>
                  <a:gd name="T15" fmla="*/ 6 h 18"/>
                  <a:gd name="T16" fmla="*/ 8 w 8"/>
                  <a:gd name="T17" fmla="*/ 6 h 18"/>
                  <a:gd name="T18" fmla="*/ 8 w 8"/>
                  <a:gd name="T19" fmla="*/ 8 h 18"/>
                  <a:gd name="T20" fmla="*/ 8 w 8"/>
                  <a:gd name="T21" fmla="*/ 10 h 18"/>
                  <a:gd name="T22" fmla="*/ 6 w 8"/>
                  <a:gd name="T23" fmla="*/ 16 h 18"/>
                  <a:gd name="T24" fmla="*/ 8 w 8"/>
                  <a:gd name="T25" fmla="*/ 18 h 18"/>
                  <a:gd name="T26" fmla="*/ 2 w 8"/>
                  <a:gd name="T27" fmla="*/ 16 h 18"/>
                  <a:gd name="T28" fmla="*/ 0 w 8"/>
                  <a:gd name="T29" fmla="*/ 16 h 18"/>
                  <a:gd name="T30" fmla="*/ 0 w 8"/>
                  <a:gd name="T31" fmla="*/ 14 h 18"/>
                  <a:gd name="T32" fmla="*/ 0 w 8"/>
                  <a:gd name="T33" fmla="*/ 10 h 18"/>
                  <a:gd name="T34" fmla="*/ 0 w 8"/>
                  <a:gd name="T35" fmla="*/ 10 h 18"/>
                  <a:gd name="T36" fmla="*/ 0 w 8"/>
                  <a:gd name="T3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8">
                    <a:moveTo>
                      <a:pt x="0" y="10"/>
                    </a:moveTo>
                    <a:lnTo>
                      <a:pt x="0" y="10"/>
                    </a:lnTo>
                    <a:lnTo>
                      <a:pt x="0" y="8"/>
                    </a:lnTo>
                    <a:lnTo>
                      <a:pt x="0" y="6"/>
                    </a:lnTo>
                    <a:lnTo>
                      <a:pt x="0" y="4"/>
                    </a:lnTo>
                    <a:lnTo>
                      <a:pt x="0" y="0"/>
                    </a:lnTo>
                    <a:lnTo>
                      <a:pt x="2" y="0"/>
                    </a:lnTo>
                    <a:lnTo>
                      <a:pt x="6" y="6"/>
                    </a:lnTo>
                    <a:lnTo>
                      <a:pt x="8" y="6"/>
                    </a:lnTo>
                    <a:lnTo>
                      <a:pt x="8" y="8"/>
                    </a:lnTo>
                    <a:lnTo>
                      <a:pt x="8" y="10"/>
                    </a:lnTo>
                    <a:lnTo>
                      <a:pt x="6" y="16"/>
                    </a:lnTo>
                    <a:lnTo>
                      <a:pt x="8" y="18"/>
                    </a:lnTo>
                    <a:lnTo>
                      <a:pt x="2" y="16"/>
                    </a:lnTo>
                    <a:lnTo>
                      <a:pt x="0" y="16"/>
                    </a:lnTo>
                    <a:lnTo>
                      <a:pt x="0" y="14"/>
                    </a:lnTo>
                    <a:lnTo>
                      <a:pt x="0" y="10"/>
                    </a:lnTo>
                    <a:lnTo>
                      <a:pt x="0" y="10"/>
                    </a:lnTo>
                    <a:lnTo>
                      <a:pt x="0"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7" name="Freeform 1635"/>
              <p:cNvSpPr/>
              <p:nvPr/>
            </p:nvSpPr>
            <p:spPr bwMode="auto">
              <a:xfrm>
                <a:off x="1146175" y="2698750"/>
                <a:ext cx="133350" cy="98425"/>
              </a:xfrm>
              <a:custGeom>
                <a:avLst/>
                <a:gdLst>
                  <a:gd name="T0" fmla="*/ 0 w 84"/>
                  <a:gd name="T1" fmla="*/ 30 h 62"/>
                  <a:gd name="T2" fmla="*/ 0 w 84"/>
                  <a:gd name="T3" fmla="*/ 30 h 62"/>
                  <a:gd name="T4" fmla="*/ 10 w 84"/>
                  <a:gd name="T5" fmla="*/ 40 h 62"/>
                  <a:gd name="T6" fmla="*/ 12 w 84"/>
                  <a:gd name="T7" fmla="*/ 42 h 62"/>
                  <a:gd name="T8" fmla="*/ 20 w 84"/>
                  <a:gd name="T9" fmla="*/ 42 h 62"/>
                  <a:gd name="T10" fmla="*/ 28 w 84"/>
                  <a:gd name="T11" fmla="*/ 42 h 62"/>
                  <a:gd name="T12" fmla="*/ 30 w 84"/>
                  <a:gd name="T13" fmla="*/ 58 h 62"/>
                  <a:gd name="T14" fmla="*/ 38 w 84"/>
                  <a:gd name="T15" fmla="*/ 58 h 62"/>
                  <a:gd name="T16" fmla="*/ 48 w 84"/>
                  <a:gd name="T17" fmla="*/ 60 h 62"/>
                  <a:gd name="T18" fmla="*/ 54 w 84"/>
                  <a:gd name="T19" fmla="*/ 62 h 62"/>
                  <a:gd name="T20" fmla="*/ 52 w 84"/>
                  <a:gd name="T21" fmla="*/ 62 h 62"/>
                  <a:gd name="T22" fmla="*/ 58 w 84"/>
                  <a:gd name="T23" fmla="*/ 60 h 62"/>
                  <a:gd name="T24" fmla="*/ 66 w 84"/>
                  <a:gd name="T25" fmla="*/ 60 h 62"/>
                  <a:gd name="T26" fmla="*/ 70 w 84"/>
                  <a:gd name="T27" fmla="*/ 58 h 62"/>
                  <a:gd name="T28" fmla="*/ 70 w 84"/>
                  <a:gd name="T29" fmla="*/ 56 h 62"/>
                  <a:gd name="T30" fmla="*/ 74 w 84"/>
                  <a:gd name="T31" fmla="*/ 56 h 62"/>
                  <a:gd name="T32" fmla="*/ 74 w 84"/>
                  <a:gd name="T33" fmla="*/ 48 h 62"/>
                  <a:gd name="T34" fmla="*/ 76 w 84"/>
                  <a:gd name="T35" fmla="*/ 40 h 62"/>
                  <a:gd name="T36" fmla="*/ 82 w 84"/>
                  <a:gd name="T37" fmla="*/ 32 h 62"/>
                  <a:gd name="T38" fmla="*/ 84 w 84"/>
                  <a:gd name="T39" fmla="*/ 28 h 62"/>
                  <a:gd name="T40" fmla="*/ 82 w 84"/>
                  <a:gd name="T41" fmla="*/ 24 h 62"/>
                  <a:gd name="T42" fmla="*/ 76 w 84"/>
                  <a:gd name="T43" fmla="*/ 22 h 62"/>
                  <a:gd name="T44" fmla="*/ 70 w 84"/>
                  <a:gd name="T45" fmla="*/ 18 h 62"/>
                  <a:gd name="T46" fmla="*/ 66 w 84"/>
                  <a:gd name="T47" fmla="*/ 18 h 62"/>
                  <a:gd name="T48" fmla="*/ 62 w 84"/>
                  <a:gd name="T49" fmla="*/ 14 h 62"/>
                  <a:gd name="T50" fmla="*/ 58 w 84"/>
                  <a:gd name="T51" fmla="*/ 12 h 62"/>
                  <a:gd name="T52" fmla="*/ 56 w 84"/>
                  <a:gd name="T53" fmla="*/ 10 h 62"/>
                  <a:gd name="T54" fmla="*/ 48 w 84"/>
                  <a:gd name="T55" fmla="*/ 10 h 62"/>
                  <a:gd name="T56" fmla="*/ 46 w 84"/>
                  <a:gd name="T57" fmla="*/ 10 h 62"/>
                  <a:gd name="T58" fmla="*/ 42 w 84"/>
                  <a:gd name="T59" fmla="*/ 6 h 62"/>
                  <a:gd name="T60" fmla="*/ 28 w 84"/>
                  <a:gd name="T61" fmla="*/ 4 h 62"/>
                  <a:gd name="T62" fmla="*/ 12 w 84"/>
                  <a:gd name="T63" fmla="*/ 0 h 62"/>
                  <a:gd name="T64" fmla="*/ 8 w 84"/>
                  <a:gd name="T65" fmla="*/ 2 h 62"/>
                  <a:gd name="T66" fmla="*/ 2 w 84"/>
                  <a:gd name="T67" fmla="*/ 4 h 62"/>
                  <a:gd name="T68" fmla="*/ 0 w 84"/>
                  <a:gd name="T69" fmla="*/ 12 h 62"/>
                  <a:gd name="T70" fmla="*/ 0 w 84"/>
                  <a:gd name="T71" fmla="*/ 18 h 62"/>
                  <a:gd name="T72" fmla="*/ 0 w 84"/>
                  <a:gd name="T73" fmla="*/ 30 h 62"/>
                  <a:gd name="T74" fmla="*/ 0 w 84"/>
                  <a:gd name="T75" fmla="*/ 30 h 62"/>
                  <a:gd name="T76" fmla="*/ 0 w 84"/>
                  <a:gd name="T7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62">
                    <a:moveTo>
                      <a:pt x="0" y="30"/>
                    </a:moveTo>
                    <a:lnTo>
                      <a:pt x="0" y="30"/>
                    </a:lnTo>
                    <a:lnTo>
                      <a:pt x="10" y="40"/>
                    </a:lnTo>
                    <a:lnTo>
                      <a:pt x="12" y="42"/>
                    </a:lnTo>
                    <a:lnTo>
                      <a:pt x="20" y="42"/>
                    </a:lnTo>
                    <a:lnTo>
                      <a:pt x="28" y="42"/>
                    </a:lnTo>
                    <a:lnTo>
                      <a:pt x="30" y="58"/>
                    </a:lnTo>
                    <a:lnTo>
                      <a:pt x="38" y="58"/>
                    </a:lnTo>
                    <a:lnTo>
                      <a:pt x="48" y="60"/>
                    </a:lnTo>
                    <a:lnTo>
                      <a:pt x="54" y="62"/>
                    </a:lnTo>
                    <a:lnTo>
                      <a:pt x="52" y="62"/>
                    </a:lnTo>
                    <a:lnTo>
                      <a:pt x="58" y="60"/>
                    </a:lnTo>
                    <a:lnTo>
                      <a:pt x="66" y="60"/>
                    </a:lnTo>
                    <a:lnTo>
                      <a:pt x="70" y="58"/>
                    </a:lnTo>
                    <a:lnTo>
                      <a:pt x="70" y="56"/>
                    </a:lnTo>
                    <a:lnTo>
                      <a:pt x="74" y="56"/>
                    </a:lnTo>
                    <a:lnTo>
                      <a:pt x="74" y="48"/>
                    </a:lnTo>
                    <a:lnTo>
                      <a:pt x="76" y="40"/>
                    </a:lnTo>
                    <a:lnTo>
                      <a:pt x="82" y="32"/>
                    </a:lnTo>
                    <a:lnTo>
                      <a:pt x="84" y="28"/>
                    </a:lnTo>
                    <a:lnTo>
                      <a:pt x="82" y="24"/>
                    </a:lnTo>
                    <a:lnTo>
                      <a:pt x="76" y="22"/>
                    </a:lnTo>
                    <a:lnTo>
                      <a:pt x="70" y="18"/>
                    </a:lnTo>
                    <a:lnTo>
                      <a:pt x="66" y="18"/>
                    </a:lnTo>
                    <a:lnTo>
                      <a:pt x="62" y="14"/>
                    </a:lnTo>
                    <a:lnTo>
                      <a:pt x="58" y="12"/>
                    </a:lnTo>
                    <a:lnTo>
                      <a:pt x="56" y="10"/>
                    </a:lnTo>
                    <a:lnTo>
                      <a:pt x="48" y="10"/>
                    </a:lnTo>
                    <a:lnTo>
                      <a:pt x="46" y="10"/>
                    </a:lnTo>
                    <a:lnTo>
                      <a:pt x="42" y="6"/>
                    </a:lnTo>
                    <a:lnTo>
                      <a:pt x="28" y="4"/>
                    </a:lnTo>
                    <a:lnTo>
                      <a:pt x="12" y="0"/>
                    </a:lnTo>
                    <a:lnTo>
                      <a:pt x="8" y="2"/>
                    </a:lnTo>
                    <a:lnTo>
                      <a:pt x="2" y="4"/>
                    </a:lnTo>
                    <a:lnTo>
                      <a:pt x="0" y="12"/>
                    </a:lnTo>
                    <a:lnTo>
                      <a:pt x="0" y="18"/>
                    </a:lnTo>
                    <a:lnTo>
                      <a:pt x="0" y="30"/>
                    </a:lnTo>
                    <a:lnTo>
                      <a:pt x="0" y="30"/>
                    </a:lnTo>
                    <a:lnTo>
                      <a:pt x="0" y="3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8" name="Freeform 1636"/>
              <p:cNvSpPr/>
              <p:nvPr/>
            </p:nvSpPr>
            <p:spPr bwMode="auto">
              <a:xfrm>
                <a:off x="854075" y="3470275"/>
                <a:ext cx="390525" cy="409575"/>
              </a:xfrm>
              <a:custGeom>
                <a:avLst/>
                <a:gdLst>
                  <a:gd name="T0" fmla="*/ 38 w 246"/>
                  <a:gd name="T1" fmla="*/ 6 h 258"/>
                  <a:gd name="T2" fmla="*/ 38 w 246"/>
                  <a:gd name="T3" fmla="*/ 14 h 258"/>
                  <a:gd name="T4" fmla="*/ 30 w 246"/>
                  <a:gd name="T5" fmla="*/ 20 h 258"/>
                  <a:gd name="T6" fmla="*/ 22 w 246"/>
                  <a:gd name="T7" fmla="*/ 24 h 258"/>
                  <a:gd name="T8" fmla="*/ 20 w 246"/>
                  <a:gd name="T9" fmla="*/ 38 h 258"/>
                  <a:gd name="T10" fmla="*/ 18 w 246"/>
                  <a:gd name="T11" fmla="*/ 46 h 258"/>
                  <a:gd name="T12" fmla="*/ 12 w 246"/>
                  <a:gd name="T13" fmla="*/ 54 h 258"/>
                  <a:gd name="T14" fmla="*/ 8 w 246"/>
                  <a:gd name="T15" fmla="*/ 56 h 258"/>
                  <a:gd name="T16" fmla="*/ 10 w 246"/>
                  <a:gd name="T17" fmla="*/ 60 h 258"/>
                  <a:gd name="T18" fmla="*/ 12 w 246"/>
                  <a:gd name="T19" fmla="*/ 96 h 258"/>
                  <a:gd name="T20" fmla="*/ 8 w 246"/>
                  <a:gd name="T21" fmla="*/ 102 h 258"/>
                  <a:gd name="T22" fmla="*/ 10 w 246"/>
                  <a:gd name="T23" fmla="*/ 106 h 258"/>
                  <a:gd name="T24" fmla="*/ 8 w 246"/>
                  <a:gd name="T25" fmla="*/ 130 h 258"/>
                  <a:gd name="T26" fmla="*/ 0 w 246"/>
                  <a:gd name="T27" fmla="*/ 136 h 258"/>
                  <a:gd name="T28" fmla="*/ 8 w 246"/>
                  <a:gd name="T29" fmla="*/ 146 h 258"/>
                  <a:gd name="T30" fmla="*/ 12 w 246"/>
                  <a:gd name="T31" fmla="*/ 156 h 258"/>
                  <a:gd name="T32" fmla="*/ 16 w 246"/>
                  <a:gd name="T33" fmla="*/ 166 h 258"/>
                  <a:gd name="T34" fmla="*/ 30 w 246"/>
                  <a:gd name="T35" fmla="*/ 172 h 258"/>
                  <a:gd name="T36" fmla="*/ 36 w 246"/>
                  <a:gd name="T37" fmla="*/ 178 h 258"/>
                  <a:gd name="T38" fmla="*/ 44 w 246"/>
                  <a:gd name="T39" fmla="*/ 184 h 258"/>
                  <a:gd name="T40" fmla="*/ 82 w 246"/>
                  <a:gd name="T41" fmla="*/ 202 h 258"/>
                  <a:gd name="T42" fmla="*/ 108 w 246"/>
                  <a:gd name="T43" fmla="*/ 184 h 258"/>
                  <a:gd name="T44" fmla="*/ 230 w 246"/>
                  <a:gd name="T45" fmla="*/ 246 h 258"/>
                  <a:gd name="T46" fmla="*/ 246 w 246"/>
                  <a:gd name="T47" fmla="*/ 210 h 258"/>
                  <a:gd name="T48" fmla="*/ 240 w 246"/>
                  <a:gd name="T49" fmla="*/ 74 h 258"/>
                  <a:gd name="T50" fmla="*/ 238 w 246"/>
                  <a:gd name="T51" fmla="*/ 66 h 258"/>
                  <a:gd name="T52" fmla="*/ 240 w 246"/>
                  <a:gd name="T53" fmla="*/ 54 h 258"/>
                  <a:gd name="T54" fmla="*/ 242 w 246"/>
                  <a:gd name="T55" fmla="*/ 48 h 258"/>
                  <a:gd name="T56" fmla="*/ 238 w 246"/>
                  <a:gd name="T57" fmla="*/ 36 h 258"/>
                  <a:gd name="T58" fmla="*/ 228 w 246"/>
                  <a:gd name="T59" fmla="*/ 24 h 258"/>
                  <a:gd name="T60" fmla="*/ 212 w 246"/>
                  <a:gd name="T61" fmla="*/ 24 h 258"/>
                  <a:gd name="T62" fmla="*/ 186 w 246"/>
                  <a:gd name="T63" fmla="*/ 10 h 258"/>
                  <a:gd name="T64" fmla="*/ 174 w 246"/>
                  <a:gd name="T65" fmla="*/ 18 h 258"/>
                  <a:gd name="T66" fmla="*/ 168 w 246"/>
                  <a:gd name="T67" fmla="*/ 36 h 258"/>
                  <a:gd name="T68" fmla="*/ 168 w 246"/>
                  <a:gd name="T69" fmla="*/ 46 h 258"/>
                  <a:gd name="T70" fmla="*/ 148 w 246"/>
                  <a:gd name="T71" fmla="*/ 50 h 258"/>
                  <a:gd name="T72" fmla="*/ 128 w 246"/>
                  <a:gd name="T73" fmla="*/ 48 h 258"/>
                  <a:gd name="T74" fmla="*/ 110 w 246"/>
                  <a:gd name="T75" fmla="*/ 40 h 258"/>
                  <a:gd name="T76" fmla="*/ 100 w 246"/>
                  <a:gd name="T77" fmla="*/ 30 h 258"/>
                  <a:gd name="T78" fmla="*/ 90 w 246"/>
                  <a:gd name="T79" fmla="*/ 18 h 258"/>
                  <a:gd name="T80" fmla="*/ 74 w 246"/>
                  <a:gd name="T81" fmla="*/ 18 h 258"/>
                  <a:gd name="T82" fmla="*/ 56 w 246"/>
                  <a:gd name="T83" fmla="*/ 14 h 258"/>
                  <a:gd name="T84" fmla="*/ 50 w 246"/>
                  <a:gd name="T85" fmla="*/ 10 h 258"/>
                  <a:gd name="T86" fmla="*/ 44 w 246"/>
                  <a:gd name="T87" fmla="*/ 4 h 258"/>
                  <a:gd name="T88" fmla="*/ 44 w 246"/>
                  <a:gd name="T8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6" h="258">
                    <a:moveTo>
                      <a:pt x="44" y="0"/>
                    </a:moveTo>
                    <a:lnTo>
                      <a:pt x="38" y="6"/>
                    </a:lnTo>
                    <a:lnTo>
                      <a:pt x="40" y="12"/>
                    </a:lnTo>
                    <a:lnTo>
                      <a:pt x="38" y="14"/>
                    </a:lnTo>
                    <a:lnTo>
                      <a:pt x="36" y="18"/>
                    </a:lnTo>
                    <a:lnTo>
                      <a:pt x="30" y="20"/>
                    </a:lnTo>
                    <a:lnTo>
                      <a:pt x="28" y="22"/>
                    </a:lnTo>
                    <a:lnTo>
                      <a:pt x="22" y="24"/>
                    </a:lnTo>
                    <a:lnTo>
                      <a:pt x="20" y="24"/>
                    </a:lnTo>
                    <a:lnTo>
                      <a:pt x="20" y="38"/>
                    </a:lnTo>
                    <a:lnTo>
                      <a:pt x="20" y="42"/>
                    </a:lnTo>
                    <a:lnTo>
                      <a:pt x="18" y="46"/>
                    </a:lnTo>
                    <a:lnTo>
                      <a:pt x="16" y="50"/>
                    </a:lnTo>
                    <a:lnTo>
                      <a:pt x="12" y="54"/>
                    </a:lnTo>
                    <a:lnTo>
                      <a:pt x="10" y="54"/>
                    </a:lnTo>
                    <a:lnTo>
                      <a:pt x="8" y="56"/>
                    </a:lnTo>
                    <a:lnTo>
                      <a:pt x="8" y="58"/>
                    </a:lnTo>
                    <a:lnTo>
                      <a:pt x="10" y="60"/>
                    </a:lnTo>
                    <a:lnTo>
                      <a:pt x="8" y="92"/>
                    </a:lnTo>
                    <a:lnTo>
                      <a:pt x="12" y="96"/>
                    </a:lnTo>
                    <a:lnTo>
                      <a:pt x="10" y="100"/>
                    </a:lnTo>
                    <a:lnTo>
                      <a:pt x="8" y="102"/>
                    </a:lnTo>
                    <a:lnTo>
                      <a:pt x="10" y="104"/>
                    </a:lnTo>
                    <a:lnTo>
                      <a:pt x="10" y="106"/>
                    </a:lnTo>
                    <a:lnTo>
                      <a:pt x="10" y="128"/>
                    </a:lnTo>
                    <a:lnTo>
                      <a:pt x="8" y="130"/>
                    </a:lnTo>
                    <a:lnTo>
                      <a:pt x="4" y="132"/>
                    </a:lnTo>
                    <a:lnTo>
                      <a:pt x="0" y="136"/>
                    </a:lnTo>
                    <a:lnTo>
                      <a:pt x="4" y="140"/>
                    </a:lnTo>
                    <a:lnTo>
                      <a:pt x="8" y="146"/>
                    </a:lnTo>
                    <a:lnTo>
                      <a:pt x="10" y="150"/>
                    </a:lnTo>
                    <a:lnTo>
                      <a:pt x="12" y="156"/>
                    </a:lnTo>
                    <a:lnTo>
                      <a:pt x="12" y="160"/>
                    </a:lnTo>
                    <a:lnTo>
                      <a:pt x="16" y="166"/>
                    </a:lnTo>
                    <a:lnTo>
                      <a:pt x="20" y="172"/>
                    </a:lnTo>
                    <a:lnTo>
                      <a:pt x="30" y="172"/>
                    </a:lnTo>
                    <a:lnTo>
                      <a:pt x="34" y="176"/>
                    </a:lnTo>
                    <a:lnTo>
                      <a:pt x="36" y="178"/>
                    </a:lnTo>
                    <a:lnTo>
                      <a:pt x="40" y="182"/>
                    </a:lnTo>
                    <a:lnTo>
                      <a:pt x="44" y="184"/>
                    </a:lnTo>
                    <a:lnTo>
                      <a:pt x="80" y="204"/>
                    </a:lnTo>
                    <a:lnTo>
                      <a:pt x="82" y="202"/>
                    </a:lnTo>
                    <a:lnTo>
                      <a:pt x="92" y="194"/>
                    </a:lnTo>
                    <a:lnTo>
                      <a:pt x="108" y="184"/>
                    </a:lnTo>
                    <a:lnTo>
                      <a:pt x="230" y="258"/>
                    </a:lnTo>
                    <a:lnTo>
                      <a:pt x="230" y="246"/>
                    </a:lnTo>
                    <a:lnTo>
                      <a:pt x="246" y="246"/>
                    </a:lnTo>
                    <a:lnTo>
                      <a:pt x="246" y="210"/>
                    </a:lnTo>
                    <a:lnTo>
                      <a:pt x="242" y="78"/>
                    </a:lnTo>
                    <a:lnTo>
                      <a:pt x="240" y="74"/>
                    </a:lnTo>
                    <a:lnTo>
                      <a:pt x="238" y="70"/>
                    </a:lnTo>
                    <a:lnTo>
                      <a:pt x="238" y="66"/>
                    </a:lnTo>
                    <a:lnTo>
                      <a:pt x="238" y="58"/>
                    </a:lnTo>
                    <a:lnTo>
                      <a:pt x="240" y="54"/>
                    </a:lnTo>
                    <a:lnTo>
                      <a:pt x="242" y="50"/>
                    </a:lnTo>
                    <a:lnTo>
                      <a:pt x="242" y="48"/>
                    </a:lnTo>
                    <a:lnTo>
                      <a:pt x="238" y="40"/>
                    </a:lnTo>
                    <a:lnTo>
                      <a:pt x="238" y="36"/>
                    </a:lnTo>
                    <a:lnTo>
                      <a:pt x="238" y="32"/>
                    </a:lnTo>
                    <a:lnTo>
                      <a:pt x="228" y="24"/>
                    </a:lnTo>
                    <a:lnTo>
                      <a:pt x="220" y="24"/>
                    </a:lnTo>
                    <a:lnTo>
                      <a:pt x="212" y="24"/>
                    </a:lnTo>
                    <a:lnTo>
                      <a:pt x="210" y="18"/>
                    </a:lnTo>
                    <a:lnTo>
                      <a:pt x="186" y="10"/>
                    </a:lnTo>
                    <a:lnTo>
                      <a:pt x="182" y="12"/>
                    </a:lnTo>
                    <a:lnTo>
                      <a:pt x="174" y="18"/>
                    </a:lnTo>
                    <a:lnTo>
                      <a:pt x="164" y="30"/>
                    </a:lnTo>
                    <a:lnTo>
                      <a:pt x="168" y="36"/>
                    </a:lnTo>
                    <a:lnTo>
                      <a:pt x="168" y="40"/>
                    </a:lnTo>
                    <a:lnTo>
                      <a:pt x="168" y="46"/>
                    </a:lnTo>
                    <a:lnTo>
                      <a:pt x="154" y="58"/>
                    </a:lnTo>
                    <a:lnTo>
                      <a:pt x="148" y="50"/>
                    </a:lnTo>
                    <a:lnTo>
                      <a:pt x="138" y="48"/>
                    </a:lnTo>
                    <a:lnTo>
                      <a:pt x="128" y="48"/>
                    </a:lnTo>
                    <a:lnTo>
                      <a:pt x="118" y="46"/>
                    </a:lnTo>
                    <a:lnTo>
                      <a:pt x="110" y="40"/>
                    </a:lnTo>
                    <a:lnTo>
                      <a:pt x="104" y="36"/>
                    </a:lnTo>
                    <a:lnTo>
                      <a:pt x="100" y="30"/>
                    </a:lnTo>
                    <a:lnTo>
                      <a:pt x="94" y="22"/>
                    </a:lnTo>
                    <a:lnTo>
                      <a:pt x="90" y="18"/>
                    </a:lnTo>
                    <a:lnTo>
                      <a:pt x="82" y="18"/>
                    </a:lnTo>
                    <a:lnTo>
                      <a:pt x="74" y="18"/>
                    </a:lnTo>
                    <a:lnTo>
                      <a:pt x="66" y="14"/>
                    </a:lnTo>
                    <a:lnTo>
                      <a:pt x="56" y="14"/>
                    </a:lnTo>
                    <a:lnTo>
                      <a:pt x="56" y="10"/>
                    </a:lnTo>
                    <a:lnTo>
                      <a:pt x="50" y="10"/>
                    </a:lnTo>
                    <a:lnTo>
                      <a:pt x="44" y="6"/>
                    </a:lnTo>
                    <a:lnTo>
                      <a:pt x="44" y="4"/>
                    </a:lnTo>
                    <a:lnTo>
                      <a:pt x="44" y="0"/>
                    </a:lnTo>
                    <a:lnTo>
                      <a:pt x="44" y="0"/>
                    </a:lnTo>
                    <a:lnTo>
                      <a:pt x="4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9" name="Freeform 1637"/>
              <p:cNvSpPr/>
              <p:nvPr/>
            </p:nvSpPr>
            <p:spPr bwMode="auto">
              <a:xfrm>
                <a:off x="387350" y="4194175"/>
                <a:ext cx="104775" cy="139700"/>
              </a:xfrm>
              <a:custGeom>
                <a:avLst/>
                <a:gdLst>
                  <a:gd name="T0" fmla="*/ 0 w 66"/>
                  <a:gd name="T1" fmla="*/ 38 h 88"/>
                  <a:gd name="T2" fmla="*/ 0 w 66"/>
                  <a:gd name="T3" fmla="*/ 38 h 88"/>
                  <a:gd name="T4" fmla="*/ 6 w 66"/>
                  <a:gd name="T5" fmla="*/ 48 h 88"/>
                  <a:gd name="T6" fmla="*/ 8 w 66"/>
                  <a:gd name="T7" fmla="*/ 52 h 88"/>
                  <a:gd name="T8" fmla="*/ 14 w 66"/>
                  <a:gd name="T9" fmla="*/ 54 h 88"/>
                  <a:gd name="T10" fmla="*/ 22 w 66"/>
                  <a:gd name="T11" fmla="*/ 60 h 88"/>
                  <a:gd name="T12" fmla="*/ 40 w 66"/>
                  <a:gd name="T13" fmla="*/ 78 h 88"/>
                  <a:gd name="T14" fmla="*/ 50 w 66"/>
                  <a:gd name="T15" fmla="*/ 84 h 88"/>
                  <a:gd name="T16" fmla="*/ 54 w 66"/>
                  <a:gd name="T17" fmla="*/ 88 h 88"/>
                  <a:gd name="T18" fmla="*/ 62 w 66"/>
                  <a:gd name="T19" fmla="*/ 88 h 88"/>
                  <a:gd name="T20" fmla="*/ 60 w 66"/>
                  <a:gd name="T21" fmla="*/ 80 h 88"/>
                  <a:gd name="T22" fmla="*/ 60 w 66"/>
                  <a:gd name="T23" fmla="*/ 74 h 88"/>
                  <a:gd name="T24" fmla="*/ 60 w 66"/>
                  <a:gd name="T25" fmla="*/ 72 h 88"/>
                  <a:gd name="T26" fmla="*/ 62 w 66"/>
                  <a:gd name="T27" fmla="*/ 66 h 88"/>
                  <a:gd name="T28" fmla="*/ 62 w 66"/>
                  <a:gd name="T29" fmla="*/ 64 h 88"/>
                  <a:gd name="T30" fmla="*/ 66 w 66"/>
                  <a:gd name="T31" fmla="*/ 60 h 88"/>
                  <a:gd name="T32" fmla="*/ 62 w 66"/>
                  <a:gd name="T33" fmla="*/ 60 h 88"/>
                  <a:gd name="T34" fmla="*/ 60 w 66"/>
                  <a:gd name="T35" fmla="*/ 56 h 88"/>
                  <a:gd name="T36" fmla="*/ 58 w 66"/>
                  <a:gd name="T37" fmla="*/ 52 h 88"/>
                  <a:gd name="T38" fmla="*/ 54 w 66"/>
                  <a:gd name="T39" fmla="*/ 46 h 88"/>
                  <a:gd name="T40" fmla="*/ 52 w 66"/>
                  <a:gd name="T41" fmla="*/ 42 h 88"/>
                  <a:gd name="T42" fmla="*/ 42 w 66"/>
                  <a:gd name="T43" fmla="*/ 38 h 88"/>
                  <a:gd name="T44" fmla="*/ 44 w 66"/>
                  <a:gd name="T45" fmla="*/ 34 h 88"/>
                  <a:gd name="T46" fmla="*/ 50 w 66"/>
                  <a:gd name="T47" fmla="*/ 28 h 88"/>
                  <a:gd name="T48" fmla="*/ 50 w 66"/>
                  <a:gd name="T49" fmla="*/ 26 h 88"/>
                  <a:gd name="T50" fmla="*/ 50 w 66"/>
                  <a:gd name="T51" fmla="*/ 20 h 88"/>
                  <a:gd name="T52" fmla="*/ 50 w 66"/>
                  <a:gd name="T53" fmla="*/ 18 h 88"/>
                  <a:gd name="T54" fmla="*/ 48 w 66"/>
                  <a:gd name="T55" fmla="*/ 16 h 88"/>
                  <a:gd name="T56" fmla="*/ 44 w 66"/>
                  <a:gd name="T57" fmla="*/ 16 h 88"/>
                  <a:gd name="T58" fmla="*/ 42 w 66"/>
                  <a:gd name="T59" fmla="*/ 16 h 88"/>
                  <a:gd name="T60" fmla="*/ 36 w 66"/>
                  <a:gd name="T61" fmla="*/ 26 h 88"/>
                  <a:gd name="T62" fmla="*/ 34 w 66"/>
                  <a:gd name="T63" fmla="*/ 20 h 88"/>
                  <a:gd name="T64" fmla="*/ 36 w 66"/>
                  <a:gd name="T65" fmla="*/ 18 h 88"/>
                  <a:gd name="T66" fmla="*/ 36 w 66"/>
                  <a:gd name="T67" fmla="*/ 12 h 88"/>
                  <a:gd name="T68" fmla="*/ 36 w 66"/>
                  <a:gd name="T69" fmla="*/ 10 h 88"/>
                  <a:gd name="T70" fmla="*/ 32 w 66"/>
                  <a:gd name="T71" fmla="*/ 0 h 88"/>
                  <a:gd name="T72" fmla="*/ 32 w 66"/>
                  <a:gd name="T73" fmla="*/ 2 h 88"/>
                  <a:gd name="T74" fmla="*/ 30 w 66"/>
                  <a:gd name="T75" fmla="*/ 6 h 88"/>
                  <a:gd name="T76" fmla="*/ 26 w 66"/>
                  <a:gd name="T77" fmla="*/ 6 h 88"/>
                  <a:gd name="T78" fmla="*/ 24 w 66"/>
                  <a:gd name="T79" fmla="*/ 6 h 88"/>
                  <a:gd name="T80" fmla="*/ 24 w 66"/>
                  <a:gd name="T81" fmla="*/ 8 h 88"/>
                  <a:gd name="T82" fmla="*/ 22 w 66"/>
                  <a:gd name="T83" fmla="*/ 10 h 88"/>
                  <a:gd name="T84" fmla="*/ 16 w 66"/>
                  <a:gd name="T85" fmla="*/ 16 h 88"/>
                  <a:gd name="T86" fmla="*/ 14 w 66"/>
                  <a:gd name="T87" fmla="*/ 18 h 88"/>
                  <a:gd name="T88" fmla="*/ 8 w 66"/>
                  <a:gd name="T89" fmla="*/ 26 h 88"/>
                  <a:gd name="T90" fmla="*/ 0 w 66"/>
                  <a:gd name="T91" fmla="*/ 38 h 88"/>
                  <a:gd name="T92" fmla="*/ 0 w 66"/>
                  <a:gd name="T93" fmla="*/ 38 h 88"/>
                  <a:gd name="T94" fmla="*/ 0 w 66"/>
                  <a:gd name="T95"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88">
                    <a:moveTo>
                      <a:pt x="0" y="38"/>
                    </a:moveTo>
                    <a:lnTo>
                      <a:pt x="0" y="38"/>
                    </a:lnTo>
                    <a:lnTo>
                      <a:pt x="6" y="48"/>
                    </a:lnTo>
                    <a:lnTo>
                      <a:pt x="8" y="52"/>
                    </a:lnTo>
                    <a:lnTo>
                      <a:pt x="14" y="54"/>
                    </a:lnTo>
                    <a:lnTo>
                      <a:pt x="22" y="60"/>
                    </a:lnTo>
                    <a:lnTo>
                      <a:pt x="40" y="78"/>
                    </a:lnTo>
                    <a:lnTo>
                      <a:pt x="50" y="84"/>
                    </a:lnTo>
                    <a:lnTo>
                      <a:pt x="54" y="88"/>
                    </a:lnTo>
                    <a:lnTo>
                      <a:pt x="62" y="88"/>
                    </a:lnTo>
                    <a:lnTo>
                      <a:pt x="60" y="80"/>
                    </a:lnTo>
                    <a:lnTo>
                      <a:pt x="60" y="74"/>
                    </a:lnTo>
                    <a:lnTo>
                      <a:pt x="60" y="72"/>
                    </a:lnTo>
                    <a:lnTo>
                      <a:pt x="62" y="66"/>
                    </a:lnTo>
                    <a:lnTo>
                      <a:pt x="62" y="64"/>
                    </a:lnTo>
                    <a:lnTo>
                      <a:pt x="66" y="60"/>
                    </a:lnTo>
                    <a:lnTo>
                      <a:pt x="62" y="60"/>
                    </a:lnTo>
                    <a:lnTo>
                      <a:pt x="60" y="56"/>
                    </a:lnTo>
                    <a:lnTo>
                      <a:pt x="58" y="52"/>
                    </a:lnTo>
                    <a:lnTo>
                      <a:pt x="54" y="46"/>
                    </a:lnTo>
                    <a:lnTo>
                      <a:pt x="52" y="42"/>
                    </a:lnTo>
                    <a:lnTo>
                      <a:pt x="42" y="38"/>
                    </a:lnTo>
                    <a:lnTo>
                      <a:pt x="44" y="34"/>
                    </a:lnTo>
                    <a:lnTo>
                      <a:pt x="50" y="28"/>
                    </a:lnTo>
                    <a:lnTo>
                      <a:pt x="50" y="26"/>
                    </a:lnTo>
                    <a:lnTo>
                      <a:pt x="50" y="20"/>
                    </a:lnTo>
                    <a:lnTo>
                      <a:pt x="50" y="18"/>
                    </a:lnTo>
                    <a:lnTo>
                      <a:pt x="48" y="16"/>
                    </a:lnTo>
                    <a:lnTo>
                      <a:pt x="44" y="16"/>
                    </a:lnTo>
                    <a:lnTo>
                      <a:pt x="42" y="16"/>
                    </a:lnTo>
                    <a:lnTo>
                      <a:pt x="36" y="26"/>
                    </a:lnTo>
                    <a:lnTo>
                      <a:pt x="34" y="20"/>
                    </a:lnTo>
                    <a:lnTo>
                      <a:pt x="36" y="18"/>
                    </a:lnTo>
                    <a:lnTo>
                      <a:pt x="36" y="12"/>
                    </a:lnTo>
                    <a:lnTo>
                      <a:pt x="36" y="10"/>
                    </a:lnTo>
                    <a:lnTo>
                      <a:pt x="32" y="0"/>
                    </a:lnTo>
                    <a:lnTo>
                      <a:pt x="32" y="2"/>
                    </a:lnTo>
                    <a:lnTo>
                      <a:pt x="30" y="6"/>
                    </a:lnTo>
                    <a:lnTo>
                      <a:pt x="26" y="6"/>
                    </a:lnTo>
                    <a:lnTo>
                      <a:pt x="24" y="6"/>
                    </a:lnTo>
                    <a:lnTo>
                      <a:pt x="24" y="8"/>
                    </a:lnTo>
                    <a:lnTo>
                      <a:pt x="22" y="10"/>
                    </a:lnTo>
                    <a:lnTo>
                      <a:pt x="16" y="16"/>
                    </a:lnTo>
                    <a:lnTo>
                      <a:pt x="14" y="18"/>
                    </a:lnTo>
                    <a:lnTo>
                      <a:pt x="8" y="26"/>
                    </a:lnTo>
                    <a:lnTo>
                      <a:pt x="0" y="38"/>
                    </a:lnTo>
                    <a:lnTo>
                      <a:pt x="0" y="38"/>
                    </a:lnTo>
                    <a:lnTo>
                      <a:pt x="0" y="3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0" name="Freeform 1638"/>
              <p:cNvSpPr/>
              <p:nvPr/>
            </p:nvSpPr>
            <p:spPr bwMode="auto">
              <a:xfrm>
                <a:off x="1279525" y="5295900"/>
                <a:ext cx="41275" cy="41275"/>
              </a:xfrm>
              <a:custGeom>
                <a:avLst/>
                <a:gdLst>
                  <a:gd name="T0" fmla="*/ 14 w 26"/>
                  <a:gd name="T1" fmla="*/ 26 h 26"/>
                  <a:gd name="T2" fmla="*/ 14 w 26"/>
                  <a:gd name="T3" fmla="*/ 26 h 26"/>
                  <a:gd name="T4" fmla="*/ 16 w 26"/>
                  <a:gd name="T5" fmla="*/ 20 h 26"/>
                  <a:gd name="T6" fmla="*/ 22 w 26"/>
                  <a:gd name="T7" fmla="*/ 18 h 26"/>
                  <a:gd name="T8" fmla="*/ 24 w 26"/>
                  <a:gd name="T9" fmla="*/ 18 h 26"/>
                  <a:gd name="T10" fmla="*/ 26 w 26"/>
                  <a:gd name="T11" fmla="*/ 18 h 26"/>
                  <a:gd name="T12" fmla="*/ 26 w 26"/>
                  <a:gd name="T13" fmla="*/ 12 h 26"/>
                  <a:gd name="T14" fmla="*/ 24 w 26"/>
                  <a:gd name="T15" fmla="*/ 10 h 26"/>
                  <a:gd name="T16" fmla="*/ 22 w 26"/>
                  <a:gd name="T17" fmla="*/ 4 h 26"/>
                  <a:gd name="T18" fmla="*/ 18 w 26"/>
                  <a:gd name="T19" fmla="*/ 0 h 26"/>
                  <a:gd name="T20" fmla="*/ 8 w 26"/>
                  <a:gd name="T21" fmla="*/ 6 h 26"/>
                  <a:gd name="T22" fmla="*/ 6 w 26"/>
                  <a:gd name="T23" fmla="*/ 10 h 26"/>
                  <a:gd name="T24" fmla="*/ 4 w 26"/>
                  <a:gd name="T25" fmla="*/ 10 h 26"/>
                  <a:gd name="T26" fmla="*/ 0 w 26"/>
                  <a:gd name="T27" fmla="*/ 12 h 26"/>
                  <a:gd name="T28" fmla="*/ 0 w 26"/>
                  <a:gd name="T29" fmla="*/ 14 h 26"/>
                  <a:gd name="T30" fmla="*/ 0 w 26"/>
                  <a:gd name="T31" fmla="*/ 18 h 26"/>
                  <a:gd name="T32" fmla="*/ 4 w 26"/>
                  <a:gd name="T33" fmla="*/ 20 h 26"/>
                  <a:gd name="T34" fmla="*/ 4 w 26"/>
                  <a:gd name="T35" fmla="*/ 26 h 26"/>
                  <a:gd name="T36" fmla="*/ 8 w 26"/>
                  <a:gd name="T37" fmla="*/ 26 h 26"/>
                  <a:gd name="T38" fmla="*/ 10 w 26"/>
                  <a:gd name="T39" fmla="*/ 26 h 26"/>
                  <a:gd name="T40" fmla="*/ 14 w 26"/>
                  <a:gd name="T41" fmla="*/ 26 h 26"/>
                  <a:gd name="T42" fmla="*/ 14 w 26"/>
                  <a:gd name="T43" fmla="*/ 26 h 26"/>
                  <a:gd name="T44" fmla="*/ 14 w 26"/>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14" y="26"/>
                    </a:moveTo>
                    <a:lnTo>
                      <a:pt x="14" y="26"/>
                    </a:lnTo>
                    <a:lnTo>
                      <a:pt x="16" y="20"/>
                    </a:lnTo>
                    <a:lnTo>
                      <a:pt x="22" y="18"/>
                    </a:lnTo>
                    <a:lnTo>
                      <a:pt x="24" y="18"/>
                    </a:lnTo>
                    <a:lnTo>
                      <a:pt x="26" y="18"/>
                    </a:lnTo>
                    <a:lnTo>
                      <a:pt x="26" y="12"/>
                    </a:lnTo>
                    <a:lnTo>
                      <a:pt x="24" y="10"/>
                    </a:lnTo>
                    <a:lnTo>
                      <a:pt x="22" y="4"/>
                    </a:lnTo>
                    <a:lnTo>
                      <a:pt x="18" y="0"/>
                    </a:lnTo>
                    <a:lnTo>
                      <a:pt x="8" y="6"/>
                    </a:lnTo>
                    <a:lnTo>
                      <a:pt x="6" y="10"/>
                    </a:lnTo>
                    <a:lnTo>
                      <a:pt x="4" y="10"/>
                    </a:lnTo>
                    <a:lnTo>
                      <a:pt x="0" y="12"/>
                    </a:lnTo>
                    <a:lnTo>
                      <a:pt x="0" y="14"/>
                    </a:lnTo>
                    <a:lnTo>
                      <a:pt x="0" y="18"/>
                    </a:lnTo>
                    <a:lnTo>
                      <a:pt x="4" y="20"/>
                    </a:lnTo>
                    <a:lnTo>
                      <a:pt x="4" y="26"/>
                    </a:lnTo>
                    <a:lnTo>
                      <a:pt x="8" y="26"/>
                    </a:lnTo>
                    <a:lnTo>
                      <a:pt x="10" y="26"/>
                    </a:lnTo>
                    <a:lnTo>
                      <a:pt x="14" y="26"/>
                    </a:lnTo>
                    <a:lnTo>
                      <a:pt x="14" y="26"/>
                    </a:lnTo>
                    <a:lnTo>
                      <a:pt x="14" y="2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1" name="Freeform 1639"/>
              <p:cNvSpPr/>
              <p:nvPr/>
            </p:nvSpPr>
            <p:spPr bwMode="auto">
              <a:xfrm>
                <a:off x="1473200" y="3432175"/>
                <a:ext cx="44450" cy="53975"/>
              </a:xfrm>
              <a:custGeom>
                <a:avLst/>
                <a:gdLst>
                  <a:gd name="T0" fmla="*/ 2 w 28"/>
                  <a:gd name="T1" fmla="*/ 34 h 34"/>
                  <a:gd name="T2" fmla="*/ 2 w 28"/>
                  <a:gd name="T3" fmla="*/ 34 h 34"/>
                  <a:gd name="T4" fmla="*/ 12 w 28"/>
                  <a:gd name="T5" fmla="*/ 34 h 34"/>
                  <a:gd name="T6" fmla="*/ 14 w 28"/>
                  <a:gd name="T7" fmla="*/ 28 h 34"/>
                  <a:gd name="T8" fmla="*/ 20 w 28"/>
                  <a:gd name="T9" fmla="*/ 24 h 34"/>
                  <a:gd name="T10" fmla="*/ 20 w 28"/>
                  <a:gd name="T11" fmla="*/ 20 h 34"/>
                  <a:gd name="T12" fmla="*/ 22 w 28"/>
                  <a:gd name="T13" fmla="*/ 14 h 34"/>
                  <a:gd name="T14" fmla="*/ 24 w 28"/>
                  <a:gd name="T15" fmla="*/ 6 h 34"/>
                  <a:gd name="T16" fmla="*/ 28 w 28"/>
                  <a:gd name="T17" fmla="*/ 2 h 34"/>
                  <a:gd name="T18" fmla="*/ 28 w 28"/>
                  <a:gd name="T19" fmla="*/ 0 h 34"/>
                  <a:gd name="T20" fmla="*/ 24 w 28"/>
                  <a:gd name="T21" fmla="*/ 0 h 34"/>
                  <a:gd name="T22" fmla="*/ 20 w 28"/>
                  <a:gd name="T23" fmla="*/ 0 h 34"/>
                  <a:gd name="T24" fmla="*/ 18 w 28"/>
                  <a:gd name="T25" fmla="*/ 0 h 34"/>
                  <a:gd name="T26" fmla="*/ 14 w 28"/>
                  <a:gd name="T27" fmla="*/ 2 h 34"/>
                  <a:gd name="T28" fmla="*/ 12 w 28"/>
                  <a:gd name="T29" fmla="*/ 6 h 34"/>
                  <a:gd name="T30" fmla="*/ 10 w 28"/>
                  <a:gd name="T31" fmla="*/ 12 h 34"/>
                  <a:gd name="T32" fmla="*/ 8 w 28"/>
                  <a:gd name="T33" fmla="*/ 20 h 34"/>
                  <a:gd name="T34" fmla="*/ 2 w 28"/>
                  <a:gd name="T35" fmla="*/ 30 h 34"/>
                  <a:gd name="T36" fmla="*/ 0 w 28"/>
                  <a:gd name="T37" fmla="*/ 32 h 34"/>
                  <a:gd name="T38" fmla="*/ 2 w 28"/>
                  <a:gd name="T39" fmla="*/ 34 h 34"/>
                  <a:gd name="T40" fmla="*/ 2 w 28"/>
                  <a:gd name="T41" fmla="*/ 34 h 34"/>
                  <a:gd name="T42" fmla="*/ 2 w 28"/>
                  <a:gd name="T4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34">
                    <a:moveTo>
                      <a:pt x="2" y="34"/>
                    </a:moveTo>
                    <a:lnTo>
                      <a:pt x="2" y="34"/>
                    </a:lnTo>
                    <a:lnTo>
                      <a:pt x="12" y="34"/>
                    </a:lnTo>
                    <a:lnTo>
                      <a:pt x="14" y="28"/>
                    </a:lnTo>
                    <a:lnTo>
                      <a:pt x="20" y="24"/>
                    </a:lnTo>
                    <a:lnTo>
                      <a:pt x="20" y="20"/>
                    </a:lnTo>
                    <a:lnTo>
                      <a:pt x="22" y="14"/>
                    </a:lnTo>
                    <a:lnTo>
                      <a:pt x="24" y="6"/>
                    </a:lnTo>
                    <a:lnTo>
                      <a:pt x="28" y="2"/>
                    </a:lnTo>
                    <a:lnTo>
                      <a:pt x="28" y="0"/>
                    </a:lnTo>
                    <a:lnTo>
                      <a:pt x="24" y="0"/>
                    </a:lnTo>
                    <a:lnTo>
                      <a:pt x="20" y="0"/>
                    </a:lnTo>
                    <a:lnTo>
                      <a:pt x="18" y="0"/>
                    </a:lnTo>
                    <a:lnTo>
                      <a:pt x="14" y="2"/>
                    </a:lnTo>
                    <a:lnTo>
                      <a:pt x="12" y="6"/>
                    </a:lnTo>
                    <a:lnTo>
                      <a:pt x="10" y="12"/>
                    </a:lnTo>
                    <a:lnTo>
                      <a:pt x="8" y="20"/>
                    </a:lnTo>
                    <a:lnTo>
                      <a:pt x="2" y="30"/>
                    </a:lnTo>
                    <a:lnTo>
                      <a:pt x="0" y="32"/>
                    </a:lnTo>
                    <a:lnTo>
                      <a:pt x="2" y="34"/>
                    </a:lnTo>
                    <a:lnTo>
                      <a:pt x="2" y="34"/>
                    </a:lnTo>
                    <a:lnTo>
                      <a:pt x="2" y="3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2" name="Freeform 1640"/>
              <p:cNvSpPr/>
              <p:nvPr/>
            </p:nvSpPr>
            <p:spPr bwMode="auto">
              <a:xfrm>
                <a:off x="1149350" y="2632075"/>
                <a:ext cx="177800" cy="104775"/>
              </a:xfrm>
              <a:custGeom>
                <a:avLst/>
                <a:gdLst>
                  <a:gd name="T0" fmla="*/ 48 w 112"/>
                  <a:gd name="T1" fmla="*/ 4 h 66"/>
                  <a:gd name="T2" fmla="*/ 48 w 112"/>
                  <a:gd name="T3" fmla="*/ 4 h 66"/>
                  <a:gd name="T4" fmla="*/ 44 w 112"/>
                  <a:gd name="T5" fmla="*/ 16 h 66"/>
                  <a:gd name="T6" fmla="*/ 42 w 112"/>
                  <a:gd name="T7" fmla="*/ 24 h 66"/>
                  <a:gd name="T8" fmla="*/ 34 w 112"/>
                  <a:gd name="T9" fmla="*/ 24 h 66"/>
                  <a:gd name="T10" fmla="*/ 30 w 112"/>
                  <a:gd name="T11" fmla="*/ 24 h 66"/>
                  <a:gd name="T12" fmla="*/ 20 w 112"/>
                  <a:gd name="T13" fmla="*/ 6 h 66"/>
                  <a:gd name="T14" fmla="*/ 12 w 112"/>
                  <a:gd name="T15" fmla="*/ 12 h 66"/>
                  <a:gd name="T16" fmla="*/ 12 w 112"/>
                  <a:gd name="T17" fmla="*/ 20 h 66"/>
                  <a:gd name="T18" fmla="*/ 12 w 112"/>
                  <a:gd name="T19" fmla="*/ 24 h 66"/>
                  <a:gd name="T20" fmla="*/ 6 w 112"/>
                  <a:gd name="T21" fmla="*/ 32 h 66"/>
                  <a:gd name="T22" fmla="*/ 0 w 112"/>
                  <a:gd name="T23" fmla="*/ 38 h 66"/>
                  <a:gd name="T24" fmla="*/ 0 w 112"/>
                  <a:gd name="T25" fmla="*/ 44 h 66"/>
                  <a:gd name="T26" fmla="*/ 12 w 112"/>
                  <a:gd name="T27" fmla="*/ 40 h 66"/>
                  <a:gd name="T28" fmla="*/ 26 w 112"/>
                  <a:gd name="T29" fmla="*/ 44 h 66"/>
                  <a:gd name="T30" fmla="*/ 40 w 112"/>
                  <a:gd name="T31" fmla="*/ 48 h 66"/>
                  <a:gd name="T32" fmla="*/ 44 w 112"/>
                  <a:gd name="T33" fmla="*/ 50 h 66"/>
                  <a:gd name="T34" fmla="*/ 48 w 112"/>
                  <a:gd name="T35" fmla="*/ 50 h 66"/>
                  <a:gd name="T36" fmla="*/ 56 w 112"/>
                  <a:gd name="T37" fmla="*/ 50 h 66"/>
                  <a:gd name="T38" fmla="*/ 58 w 112"/>
                  <a:gd name="T39" fmla="*/ 52 h 66"/>
                  <a:gd name="T40" fmla="*/ 60 w 112"/>
                  <a:gd name="T41" fmla="*/ 56 h 66"/>
                  <a:gd name="T42" fmla="*/ 66 w 112"/>
                  <a:gd name="T43" fmla="*/ 58 h 66"/>
                  <a:gd name="T44" fmla="*/ 68 w 112"/>
                  <a:gd name="T45" fmla="*/ 58 h 66"/>
                  <a:gd name="T46" fmla="*/ 76 w 112"/>
                  <a:gd name="T47" fmla="*/ 62 h 66"/>
                  <a:gd name="T48" fmla="*/ 82 w 112"/>
                  <a:gd name="T49" fmla="*/ 66 h 66"/>
                  <a:gd name="T50" fmla="*/ 86 w 112"/>
                  <a:gd name="T51" fmla="*/ 60 h 66"/>
                  <a:gd name="T52" fmla="*/ 88 w 112"/>
                  <a:gd name="T53" fmla="*/ 60 h 66"/>
                  <a:gd name="T54" fmla="*/ 94 w 112"/>
                  <a:gd name="T55" fmla="*/ 60 h 66"/>
                  <a:gd name="T56" fmla="*/ 96 w 112"/>
                  <a:gd name="T57" fmla="*/ 60 h 66"/>
                  <a:gd name="T58" fmla="*/ 100 w 112"/>
                  <a:gd name="T59" fmla="*/ 56 h 66"/>
                  <a:gd name="T60" fmla="*/ 100 w 112"/>
                  <a:gd name="T61" fmla="*/ 48 h 66"/>
                  <a:gd name="T62" fmla="*/ 102 w 112"/>
                  <a:gd name="T63" fmla="*/ 44 h 66"/>
                  <a:gd name="T64" fmla="*/ 108 w 112"/>
                  <a:gd name="T65" fmla="*/ 48 h 66"/>
                  <a:gd name="T66" fmla="*/ 110 w 112"/>
                  <a:gd name="T67" fmla="*/ 48 h 66"/>
                  <a:gd name="T68" fmla="*/ 112 w 112"/>
                  <a:gd name="T69" fmla="*/ 44 h 66"/>
                  <a:gd name="T70" fmla="*/ 110 w 112"/>
                  <a:gd name="T71" fmla="*/ 40 h 66"/>
                  <a:gd name="T72" fmla="*/ 108 w 112"/>
                  <a:gd name="T73" fmla="*/ 32 h 66"/>
                  <a:gd name="T74" fmla="*/ 104 w 112"/>
                  <a:gd name="T75" fmla="*/ 32 h 66"/>
                  <a:gd name="T76" fmla="*/ 102 w 112"/>
                  <a:gd name="T77" fmla="*/ 30 h 66"/>
                  <a:gd name="T78" fmla="*/ 100 w 112"/>
                  <a:gd name="T79" fmla="*/ 30 h 66"/>
                  <a:gd name="T80" fmla="*/ 100 w 112"/>
                  <a:gd name="T81" fmla="*/ 16 h 66"/>
                  <a:gd name="T82" fmla="*/ 94 w 112"/>
                  <a:gd name="T83" fmla="*/ 20 h 66"/>
                  <a:gd name="T84" fmla="*/ 92 w 112"/>
                  <a:gd name="T85" fmla="*/ 20 h 66"/>
                  <a:gd name="T86" fmla="*/ 92 w 112"/>
                  <a:gd name="T87" fmla="*/ 16 h 66"/>
                  <a:gd name="T88" fmla="*/ 88 w 112"/>
                  <a:gd name="T89" fmla="*/ 12 h 66"/>
                  <a:gd name="T90" fmla="*/ 82 w 112"/>
                  <a:gd name="T91" fmla="*/ 14 h 66"/>
                  <a:gd name="T92" fmla="*/ 78 w 112"/>
                  <a:gd name="T93" fmla="*/ 6 h 66"/>
                  <a:gd name="T94" fmla="*/ 74 w 112"/>
                  <a:gd name="T95" fmla="*/ 6 h 66"/>
                  <a:gd name="T96" fmla="*/ 74 w 112"/>
                  <a:gd name="T97" fmla="*/ 4 h 66"/>
                  <a:gd name="T98" fmla="*/ 68 w 112"/>
                  <a:gd name="T99" fmla="*/ 2 h 66"/>
                  <a:gd name="T100" fmla="*/ 58 w 112"/>
                  <a:gd name="T101" fmla="*/ 0 h 66"/>
                  <a:gd name="T102" fmla="*/ 58 w 112"/>
                  <a:gd name="T103" fmla="*/ 2 h 66"/>
                  <a:gd name="T104" fmla="*/ 56 w 112"/>
                  <a:gd name="T105" fmla="*/ 4 h 66"/>
                  <a:gd name="T106" fmla="*/ 48 w 112"/>
                  <a:gd name="T107" fmla="*/ 4 h 66"/>
                  <a:gd name="T108" fmla="*/ 48 w 112"/>
                  <a:gd name="T109" fmla="*/ 4 h 66"/>
                  <a:gd name="T110" fmla="*/ 48 w 112"/>
                  <a:gd name="T111"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6">
                    <a:moveTo>
                      <a:pt x="48" y="4"/>
                    </a:moveTo>
                    <a:lnTo>
                      <a:pt x="48" y="4"/>
                    </a:lnTo>
                    <a:lnTo>
                      <a:pt x="44" y="16"/>
                    </a:lnTo>
                    <a:lnTo>
                      <a:pt x="42" y="24"/>
                    </a:lnTo>
                    <a:lnTo>
                      <a:pt x="34" y="24"/>
                    </a:lnTo>
                    <a:lnTo>
                      <a:pt x="30" y="24"/>
                    </a:lnTo>
                    <a:lnTo>
                      <a:pt x="20" y="6"/>
                    </a:lnTo>
                    <a:lnTo>
                      <a:pt x="12" y="12"/>
                    </a:lnTo>
                    <a:lnTo>
                      <a:pt x="12" y="20"/>
                    </a:lnTo>
                    <a:lnTo>
                      <a:pt x="12" y="24"/>
                    </a:lnTo>
                    <a:lnTo>
                      <a:pt x="6" y="32"/>
                    </a:lnTo>
                    <a:lnTo>
                      <a:pt x="0" y="38"/>
                    </a:lnTo>
                    <a:lnTo>
                      <a:pt x="0" y="44"/>
                    </a:lnTo>
                    <a:lnTo>
                      <a:pt x="12" y="40"/>
                    </a:lnTo>
                    <a:lnTo>
                      <a:pt x="26" y="44"/>
                    </a:lnTo>
                    <a:lnTo>
                      <a:pt x="40" y="48"/>
                    </a:lnTo>
                    <a:lnTo>
                      <a:pt x="44" y="50"/>
                    </a:lnTo>
                    <a:lnTo>
                      <a:pt x="48" y="50"/>
                    </a:lnTo>
                    <a:lnTo>
                      <a:pt x="56" y="50"/>
                    </a:lnTo>
                    <a:lnTo>
                      <a:pt x="58" y="52"/>
                    </a:lnTo>
                    <a:lnTo>
                      <a:pt x="60" y="56"/>
                    </a:lnTo>
                    <a:lnTo>
                      <a:pt x="66" y="58"/>
                    </a:lnTo>
                    <a:lnTo>
                      <a:pt x="68" y="58"/>
                    </a:lnTo>
                    <a:lnTo>
                      <a:pt x="76" y="62"/>
                    </a:lnTo>
                    <a:lnTo>
                      <a:pt x="82" y="66"/>
                    </a:lnTo>
                    <a:lnTo>
                      <a:pt x="86" y="60"/>
                    </a:lnTo>
                    <a:lnTo>
                      <a:pt x="88" y="60"/>
                    </a:lnTo>
                    <a:lnTo>
                      <a:pt x="94" y="60"/>
                    </a:lnTo>
                    <a:lnTo>
                      <a:pt x="96" y="60"/>
                    </a:lnTo>
                    <a:lnTo>
                      <a:pt x="100" y="56"/>
                    </a:lnTo>
                    <a:lnTo>
                      <a:pt x="100" y="48"/>
                    </a:lnTo>
                    <a:lnTo>
                      <a:pt x="102" y="44"/>
                    </a:lnTo>
                    <a:lnTo>
                      <a:pt x="108" y="48"/>
                    </a:lnTo>
                    <a:lnTo>
                      <a:pt x="110" y="48"/>
                    </a:lnTo>
                    <a:lnTo>
                      <a:pt x="112" y="44"/>
                    </a:lnTo>
                    <a:lnTo>
                      <a:pt x="110" y="40"/>
                    </a:lnTo>
                    <a:lnTo>
                      <a:pt x="108" y="32"/>
                    </a:lnTo>
                    <a:lnTo>
                      <a:pt x="104" y="32"/>
                    </a:lnTo>
                    <a:lnTo>
                      <a:pt x="102" y="30"/>
                    </a:lnTo>
                    <a:lnTo>
                      <a:pt x="100" y="30"/>
                    </a:lnTo>
                    <a:lnTo>
                      <a:pt x="100" y="16"/>
                    </a:lnTo>
                    <a:lnTo>
                      <a:pt x="94" y="20"/>
                    </a:lnTo>
                    <a:lnTo>
                      <a:pt x="92" y="20"/>
                    </a:lnTo>
                    <a:lnTo>
                      <a:pt x="92" y="16"/>
                    </a:lnTo>
                    <a:lnTo>
                      <a:pt x="88" y="12"/>
                    </a:lnTo>
                    <a:lnTo>
                      <a:pt x="82" y="14"/>
                    </a:lnTo>
                    <a:lnTo>
                      <a:pt x="78" y="6"/>
                    </a:lnTo>
                    <a:lnTo>
                      <a:pt x="74" y="6"/>
                    </a:lnTo>
                    <a:lnTo>
                      <a:pt x="74" y="4"/>
                    </a:lnTo>
                    <a:lnTo>
                      <a:pt x="68" y="2"/>
                    </a:lnTo>
                    <a:lnTo>
                      <a:pt x="58" y="0"/>
                    </a:lnTo>
                    <a:lnTo>
                      <a:pt x="58" y="2"/>
                    </a:lnTo>
                    <a:lnTo>
                      <a:pt x="56" y="4"/>
                    </a:lnTo>
                    <a:lnTo>
                      <a:pt x="48" y="4"/>
                    </a:lnTo>
                    <a:lnTo>
                      <a:pt x="48" y="4"/>
                    </a:lnTo>
                    <a:lnTo>
                      <a:pt x="48"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3" name="Freeform 1641"/>
              <p:cNvSpPr/>
              <p:nvPr/>
            </p:nvSpPr>
            <p:spPr bwMode="auto">
              <a:xfrm>
                <a:off x="2978150" y="3790950"/>
                <a:ext cx="155575" cy="257175"/>
              </a:xfrm>
              <a:custGeom>
                <a:avLst/>
                <a:gdLst>
                  <a:gd name="T0" fmla="*/ 72 w 98"/>
                  <a:gd name="T1" fmla="*/ 150 h 162"/>
                  <a:gd name="T2" fmla="*/ 74 w 98"/>
                  <a:gd name="T3" fmla="*/ 142 h 162"/>
                  <a:gd name="T4" fmla="*/ 70 w 98"/>
                  <a:gd name="T5" fmla="*/ 126 h 162"/>
                  <a:gd name="T6" fmla="*/ 64 w 98"/>
                  <a:gd name="T7" fmla="*/ 120 h 162"/>
                  <a:gd name="T8" fmla="*/ 60 w 98"/>
                  <a:gd name="T9" fmla="*/ 106 h 162"/>
                  <a:gd name="T10" fmla="*/ 54 w 98"/>
                  <a:gd name="T11" fmla="*/ 88 h 162"/>
                  <a:gd name="T12" fmla="*/ 44 w 98"/>
                  <a:gd name="T13" fmla="*/ 86 h 162"/>
                  <a:gd name="T14" fmla="*/ 34 w 98"/>
                  <a:gd name="T15" fmla="*/ 78 h 162"/>
                  <a:gd name="T16" fmla="*/ 26 w 98"/>
                  <a:gd name="T17" fmla="*/ 84 h 162"/>
                  <a:gd name="T18" fmla="*/ 18 w 98"/>
                  <a:gd name="T19" fmla="*/ 90 h 162"/>
                  <a:gd name="T20" fmla="*/ 10 w 98"/>
                  <a:gd name="T21" fmla="*/ 86 h 162"/>
                  <a:gd name="T22" fmla="*/ 6 w 98"/>
                  <a:gd name="T23" fmla="*/ 80 h 162"/>
                  <a:gd name="T24" fmla="*/ 2 w 98"/>
                  <a:gd name="T25" fmla="*/ 72 h 162"/>
                  <a:gd name="T26" fmla="*/ 8 w 98"/>
                  <a:gd name="T27" fmla="*/ 60 h 162"/>
                  <a:gd name="T28" fmla="*/ 0 w 98"/>
                  <a:gd name="T29" fmla="*/ 60 h 162"/>
                  <a:gd name="T30" fmla="*/ 2 w 98"/>
                  <a:gd name="T31" fmla="*/ 46 h 162"/>
                  <a:gd name="T32" fmla="*/ 8 w 98"/>
                  <a:gd name="T33" fmla="*/ 34 h 162"/>
                  <a:gd name="T34" fmla="*/ 18 w 98"/>
                  <a:gd name="T35" fmla="*/ 32 h 162"/>
                  <a:gd name="T36" fmla="*/ 16 w 98"/>
                  <a:gd name="T37" fmla="*/ 6 h 162"/>
                  <a:gd name="T38" fmla="*/ 24 w 98"/>
                  <a:gd name="T39" fmla="*/ 0 h 162"/>
                  <a:gd name="T40" fmla="*/ 30 w 98"/>
                  <a:gd name="T41" fmla="*/ 10 h 162"/>
                  <a:gd name="T42" fmla="*/ 42 w 98"/>
                  <a:gd name="T43" fmla="*/ 22 h 162"/>
                  <a:gd name="T44" fmla="*/ 48 w 98"/>
                  <a:gd name="T45" fmla="*/ 26 h 162"/>
                  <a:gd name="T46" fmla="*/ 62 w 98"/>
                  <a:gd name="T47" fmla="*/ 24 h 162"/>
                  <a:gd name="T48" fmla="*/ 66 w 98"/>
                  <a:gd name="T49" fmla="*/ 40 h 162"/>
                  <a:gd name="T50" fmla="*/ 62 w 98"/>
                  <a:gd name="T51" fmla="*/ 54 h 162"/>
                  <a:gd name="T52" fmla="*/ 52 w 98"/>
                  <a:gd name="T53" fmla="*/ 58 h 162"/>
                  <a:gd name="T54" fmla="*/ 48 w 98"/>
                  <a:gd name="T55" fmla="*/ 68 h 162"/>
                  <a:gd name="T56" fmla="*/ 62 w 98"/>
                  <a:gd name="T57" fmla="*/ 84 h 162"/>
                  <a:gd name="T58" fmla="*/ 74 w 98"/>
                  <a:gd name="T59" fmla="*/ 96 h 162"/>
                  <a:gd name="T60" fmla="*/ 80 w 98"/>
                  <a:gd name="T61" fmla="*/ 108 h 162"/>
                  <a:gd name="T62" fmla="*/ 88 w 98"/>
                  <a:gd name="T63" fmla="*/ 120 h 162"/>
                  <a:gd name="T64" fmla="*/ 98 w 98"/>
                  <a:gd name="T65" fmla="*/ 130 h 162"/>
                  <a:gd name="T66" fmla="*/ 98 w 98"/>
                  <a:gd name="T67" fmla="*/ 148 h 162"/>
                  <a:gd name="T68" fmla="*/ 92 w 98"/>
                  <a:gd name="T69" fmla="*/ 152 h 162"/>
                  <a:gd name="T70" fmla="*/ 82 w 98"/>
                  <a:gd name="T71" fmla="*/ 148 h 162"/>
                  <a:gd name="T72" fmla="*/ 80 w 98"/>
                  <a:gd name="T73" fmla="*/ 160 h 162"/>
                  <a:gd name="T74" fmla="*/ 70 w 98"/>
                  <a:gd name="T75" fmla="*/ 158 h 162"/>
                  <a:gd name="T76" fmla="*/ 70 w 98"/>
                  <a:gd name="T77" fmla="*/ 15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 h="162">
                    <a:moveTo>
                      <a:pt x="70" y="152"/>
                    </a:moveTo>
                    <a:lnTo>
                      <a:pt x="72" y="150"/>
                    </a:lnTo>
                    <a:lnTo>
                      <a:pt x="74" y="144"/>
                    </a:lnTo>
                    <a:lnTo>
                      <a:pt x="74" y="142"/>
                    </a:lnTo>
                    <a:lnTo>
                      <a:pt x="72" y="134"/>
                    </a:lnTo>
                    <a:lnTo>
                      <a:pt x="70" y="126"/>
                    </a:lnTo>
                    <a:lnTo>
                      <a:pt x="70" y="124"/>
                    </a:lnTo>
                    <a:lnTo>
                      <a:pt x="64" y="120"/>
                    </a:lnTo>
                    <a:lnTo>
                      <a:pt x="62" y="114"/>
                    </a:lnTo>
                    <a:lnTo>
                      <a:pt x="60" y="106"/>
                    </a:lnTo>
                    <a:lnTo>
                      <a:pt x="60" y="98"/>
                    </a:lnTo>
                    <a:lnTo>
                      <a:pt x="54" y="88"/>
                    </a:lnTo>
                    <a:lnTo>
                      <a:pt x="48" y="88"/>
                    </a:lnTo>
                    <a:lnTo>
                      <a:pt x="44" y="86"/>
                    </a:lnTo>
                    <a:lnTo>
                      <a:pt x="42" y="78"/>
                    </a:lnTo>
                    <a:lnTo>
                      <a:pt x="34" y="78"/>
                    </a:lnTo>
                    <a:lnTo>
                      <a:pt x="30" y="84"/>
                    </a:lnTo>
                    <a:lnTo>
                      <a:pt x="26" y="84"/>
                    </a:lnTo>
                    <a:lnTo>
                      <a:pt x="24" y="90"/>
                    </a:lnTo>
                    <a:lnTo>
                      <a:pt x="18" y="90"/>
                    </a:lnTo>
                    <a:lnTo>
                      <a:pt x="16" y="88"/>
                    </a:lnTo>
                    <a:lnTo>
                      <a:pt x="10" y="86"/>
                    </a:lnTo>
                    <a:lnTo>
                      <a:pt x="6" y="86"/>
                    </a:lnTo>
                    <a:lnTo>
                      <a:pt x="6" y="80"/>
                    </a:lnTo>
                    <a:lnTo>
                      <a:pt x="2" y="76"/>
                    </a:lnTo>
                    <a:lnTo>
                      <a:pt x="2" y="72"/>
                    </a:lnTo>
                    <a:lnTo>
                      <a:pt x="10" y="66"/>
                    </a:lnTo>
                    <a:lnTo>
                      <a:pt x="8" y="60"/>
                    </a:lnTo>
                    <a:lnTo>
                      <a:pt x="2" y="60"/>
                    </a:lnTo>
                    <a:lnTo>
                      <a:pt x="0" y="60"/>
                    </a:lnTo>
                    <a:lnTo>
                      <a:pt x="0" y="54"/>
                    </a:lnTo>
                    <a:lnTo>
                      <a:pt x="2" y="46"/>
                    </a:lnTo>
                    <a:lnTo>
                      <a:pt x="2" y="40"/>
                    </a:lnTo>
                    <a:lnTo>
                      <a:pt x="8" y="34"/>
                    </a:lnTo>
                    <a:lnTo>
                      <a:pt x="12" y="34"/>
                    </a:lnTo>
                    <a:lnTo>
                      <a:pt x="18" y="32"/>
                    </a:lnTo>
                    <a:lnTo>
                      <a:pt x="20" y="22"/>
                    </a:lnTo>
                    <a:lnTo>
                      <a:pt x="16" y="6"/>
                    </a:lnTo>
                    <a:lnTo>
                      <a:pt x="16" y="0"/>
                    </a:lnTo>
                    <a:lnTo>
                      <a:pt x="24" y="0"/>
                    </a:lnTo>
                    <a:lnTo>
                      <a:pt x="34" y="6"/>
                    </a:lnTo>
                    <a:lnTo>
                      <a:pt x="30" y="10"/>
                    </a:lnTo>
                    <a:lnTo>
                      <a:pt x="36" y="16"/>
                    </a:lnTo>
                    <a:lnTo>
                      <a:pt x="42" y="22"/>
                    </a:lnTo>
                    <a:lnTo>
                      <a:pt x="44" y="24"/>
                    </a:lnTo>
                    <a:lnTo>
                      <a:pt x="48" y="26"/>
                    </a:lnTo>
                    <a:lnTo>
                      <a:pt x="54" y="22"/>
                    </a:lnTo>
                    <a:lnTo>
                      <a:pt x="62" y="24"/>
                    </a:lnTo>
                    <a:lnTo>
                      <a:pt x="66" y="28"/>
                    </a:lnTo>
                    <a:lnTo>
                      <a:pt x="66" y="40"/>
                    </a:lnTo>
                    <a:lnTo>
                      <a:pt x="62" y="42"/>
                    </a:lnTo>
                    <a:lnTo>
                      <a:pt x="62" y="54"/>
                    </a:lnTo>
                    <a:lnTo>
                      <a:pt x="60" y="58"/>
                    </a:lnTo>
                    <a:lnTo>
                      <a:pt x="52" y="58"/>
                    </a:lnTo>
                    <a:lnTo>
                      <a:pt x="46" y="60"/>
                    </a:lnTo>
                    <a:lnTo>
                      <a:pt x="48" y="68"/>
                    </a:lnTo>
                    <a:lnTo>
                      <a:pt x="60" y="72"/>
                    </a:lnTo>
                    <a:lnTo>
                      <a:pt x="62" y="84"/>
                    </a:lnTo>
                    <a:lnTo>
                      <a:pt x="70" y="94"/>
                    </a:lnTo>
                    <a:lnTo>
                      <a:pt x="74" y="96"/>
                    </a:lnTo>
                    <a:lnTo>
                      <a:pt x="74" y="102"/>
                    </a:lnTo>
                    <a:lnTo>
                      <a:pt x="80" y="108"/>
                    </a:lnTo>
                    <a:lnTo>
                      <a:pt x="86" y="114"/>
                    </a:lnTo>
                    <a:lnTo>
                      <a:pt x="88" y="120"/>
                    </a:lnTo>
                    <a:lnTo>
                      <a:pt x="92" y="126"/>
                    </a:lnTo>
                    <a:lnTo>
                      <a:pt x="98" y="130"/>
                    </a:lnTo>
                    <a:lnTo>
                      <a:pt x="98" y="138"/>
                    </a:lnTo>
                    <a:lnTo>
                      <a:pt x="98" y="148"/>
                    </a:lnTo>
                    <a:lnTo>
                      <a:pt x="98" y="152"/>
                    </a:lnTo>
                    <a:lnTo>
                      <a:pt x="92" y="152"/>
                    </a:lnTo>
                    <a:lnTo>
                      <a:pt x="88" y="150"/>
                    </a:lnTo>
                    <a:lnTo>
                      <a:pt x="82" y="148"/>
                    </a:lnTo>
                    <a:lnTo>
                      <a:pt x="80" y="152"/>
                    </a:lnTo>
                    <a:lnTo>
                      <a:pt x="80" y="160"/>
                    </a:lnTo>
                    <a:lnTo>
                      <a:pt x="74" y="162"/>
                    </a:lnTo>
                    <a:lnTo>
                      <a:pt x="70" y="158"/>
                    </a:lnTo>
                    <a:lnTo>
                      <a:pt x="70" y="152"/>
                    </a:lnTo>
                    <a:lnTo>
                      <a:pt x="70" y="152"/>
                    </a:lnTo>
                    <a:lnTo>
                      <a:pt x="70" y="15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4" name="Freeform 1642"/>
              <p:cNvSpPr>
                <a:spLocks noEditPoints="1"/>
              </p:cNvSpPr>
              <p:nvPr/>
            </p:nvSpPr>
            <p:spPr bwMode="auto">
              <a:xfrm>
                <a:off x="2257425" y="3162300"/>
                <a:ext cx="254000" cy="120650"/>
              </a:xfrm>
              <a:custGeom>
                <a:avLst/>
                <a:gdLst>
                  <a:gd name="T0" fmla="*/ 54 w 160"/>
                  <a:gd name="T1" fmla="*/ 74 h 76"/>
                  <a:gd name="T2" fmla="*/ 44 w 160"/>
                  <a:gd name="T3" fmla="*/ 74 h 76"/>
                  <a:gd name="T4" fmla="*/ 34 w 160"/>
                  <a:gd name="T5" fmla="*/ 76 h 76"/>
                  <a:gd name="T6" fmla="*/ 28 w 160"/>
                  <a:gd name="T7" fmla="*/ 74 h 76"/>
                  <a:gd name="T8" fmla="*/ 24 w 160"/>
                  <a:gd name="T9" fmla="*/ 70 h 76"/>
                  <a:gd name="T10" fmla="*/ 16 w 160"/>
                  <a:gd name="T11" fmla="*/ 74 h 76"/>
                  <a:gd name="T12" fmla="*/ 14 w 160"/>
                  <a:gd name="T13" fmla="*/ 68 h 76"/>
                  <a:gd name="T14" fmla="*/ 0 w 160"/>
                  <a:gd name="T15" fmla="*/ 64 h 76"/>
                  <a:gd name="T16" fmla="*/ 14 w 160"/>
                  <a:gd name="T17" fmla="*/ 64 h 76"/>
                  <a:gd name="T18" fmla="*/ 18 w 160"/>
                  <a:gd name="T19" fmla="*/ 58 h 76"/>
                  <a:gd name="T20" fmla="*/ 22 w 160"/>
                  <a:gd name="T21" fmla="*/ 64 h 76"/>
                  <a:gd name="T22" fmla="*/ 24 w 160"/>
                  <a:gd name="T23" fmla="*/ 58 h 76"/>
                  <a:gd name="T24" fmla="*/ 34 w 160"/>
                  <a:gd name="T25" fmla="*/ 58 h 76"/>
                  <a:gd name="T26" fmla="*/ 42 w 160"/>
                  <a:gd name="T27" fmla="*/ 52 h 76"/>
                  <a:gd name="T28" fmla="*/ 50 w 160"/>
                  <a:gd name="T29" fmla="*/ 42 h 76"/>
                  <a:gd name="T30" fmla="*/ 42 w 160"/>
                  <a:gd name="T31" fmla="*/ 40 h 76"/>
                  <a:gd name="T32" fmla="*/ 32 w 160"/>
                  <a:gd name="T33" fmla="*/ 38 h 76"/>
                  <a:gd name="T34" fmla="*/ 28 w 160"/>
                  <a:gd name="T35" fmla="*/ 32 h 76"/>
                  <a:gd name="T36" fmla="*/ 24 w 160"/>
                  <a:gd name="T37" fmla="*/ 32 h 76"/>
                  <a:gd name="T38" fmla="*/ 18 w 160"/>
                  <a:gd name="T39" fmla="*/ 32 h 76"/>
                  <a:gd name="T40" fmla="*/ 16 w 160"/>
                  <a:gd name="T41" fmla="*/ 28 h 76"/>
                  <a:gd name="T42" fmla="*/ 18 w 160"/>
                  <a:gd name="T43" fmla="*/ 24 h 76"/>
                  <a:gd name="T44" fmla="*/ 26 w 160"/>
                  <a:gd name="T45" fmla="*/ 18 h 76"/>
                  <a:gd name="T46" fmla="*/ 24 w 160"/>
                  <a:gd name="T47" fmla="*/ 12 h 76"/>
                  <a:gd name="T48" fmla="*/ 24 w 160"/>
                  <a:gd name="T49" fmla="*/ 10 h 76"/>
                  <a:gd name="T50" fmla="*/ 32 w 160"/>
                  <a:gd name="T51" fmla="*/ 4 h 76"/>
                  <a:gd name="T52" fmla="*/ 46 w 160"/>
                  <a:gd name="T53" fmla="*/ 6 h 76"/>
                  <a:gd name="T54" fmla="*/ 54 w 160"/>
                  <a:gd name="T55" fmla="*/ 14 h 76"/>
                  <a:gd name="T56" fmla="*/ 60 w 160"/>
                  <a:gd name="T57" fmla="*/ 10 h 76"/>
                  <a:gd name="T58" fmla="*/ 62 w 160"/>
                  <a:gd name="T59" fmla="*/ 6 h 76"/>
                  <a:gd name="T60" fmla="*/ 70 w 160"/>
                  <a:gd name="T61" fmla="*/ 2 h 76"/>
                  <a:gd name="T62" fmla="*/ 78 w 160"/>
                  <a:gd name="T63" fmla="*/ 2 h 76"/>
                  <a:gd name="T64" fmla="*/ 86 w 160"/>
                  <a:gd name="T65" fmla="*/ 6 h 76"/>
                  <a:gd name="T66" fmla="*/ 96 w 160"/>
                  <a:gd name="T67" fmla="*/ 4 h 76"/>
                  <a:gd name="T68" fmla="*/ 120 w 160"/>
                  <a:gd name="T69" fmla="*/ 0 h 76"/>
                  <a:gd name="T70" fmla="*/ 134 w 160"/>
                  <a:gd name="T71" fmla="*/ 0 h 76"/>
                  <a:gd name="T72" fmla="*/ 144 w 160"/>
                  <a:gd name="T73" fmla="*/ 4 h 76"/>
                  <a:gd name="T74" fmla="*/ 152 w 160"/>
                  <a:gd name="T75" fmla="*/ 10 h 76"/>
                  <a:gd name="T76" fmla="*/ 146 w 160"/>
                  <a:gd name="T77" fmla="*/ 18 h 76"/>
                  <a:gd name="T78" fmla="*/ 136 w 160"/>
                  <a:gd name="T79" fmla="*/ 24 h 76"/>
                  <a:gd name="T80" fmla="*/ 132 w 160"/>
                  <a:gd name="T81" fmla="*/ 36 h 76"/>
                  <a:gd name="T82" fmla="*/ 120 w 160"/>
                  <a:gd name="T83" fmla="*/ 38 h 76"/>
                  <a:gd name="T84" fmla="*/ 106 w 160"/>
                  <a:gd name="T85" fmla="*/ 42 h 76"/>
                  <a:gd name="T86" fmla="*/ 106 w 160"/>
                  <a:gd name="T87" fmla="*/ 52 h 76"/>
                  <a:gd name="T88" fmla="*/ 98 w 160"/>
                  <a:gd name="T89" fmla="*/ 58 h 76"/>
                  <a:gd name="T90" fmla="*/ 88 w 160"/>
                  <a:gd name="T91" fmla="*/ 60 h 76"/>
                  <a:gd name="T92" fmla="*/ 82 w 160"/>
                  <a:gd name="T93" fmla="*/ 60 h 76"/>
                  <a:gd name="T94" fmla="*/ 78 w 160"/>
                  <a:gd name="T95" fmla="*/ 56 h 76"/>
                  <a:gd name="T96" fmla="*/ 70 w 160"/>
                  <a:gd name="T97" fmla="*/ 60 h 76"/>
                  <a:gd name="T98" fmla="*/ 60 w 160"/>
                  <a:gd name="T99" fmla="*/ 68 h 76"/>
                  <a:gd name="T100" fmla="*/ 54 w 160"/>
                  <a:gd name="T101" fmla="*/ 74 h 76"/>
                  <a:gd name="T102" fmla="*/ 128 w 160"/>
                  <a:gd name="T103" fmla="*/ 2 h 76"/>
                  <a:gd name="T104" fmla="*/ 132 w 160"/>
                  <a:gd name="T105" fmla="*/ 2 h 76"/>
                  <a:gd name="T106" fmla="*/ 132 w 160"/>
                  <a:gd name="T107" fmla="*/ 6 h 76"/>
                  <a:gd name="T108" fmla="*/ 110 w 160"/>
                  <a:gd name="T109" fmla="*/ 14 h 76"/>
                  <a:gd name="T110" fmla="*/ 116 w 160"/>
                  <a:gd name="T111" fmla="*/ 6 h 76"/>
                  <a:gd name="T112" fmla="*/ 126 w 160"/>
                  <a:gd name="T113" fmla="*/ 2 h 76"/>
                  <a:gd name="T114" fmla="*/ 128 w 160"/>
                  <a:gd name="T115"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76">
                    <a:moveTo>
                      <a:pt x="54" y="74"/>
                    </a:moveTo>
                    <a:lnTo>
                      <a:pt x="54" y="74"/>
                    </a:lnTo>
                    <a:lnTo>
                      <a:pt x="50" y="74"/>
                    </a:lnTo>
                    <a:lnTo>
                      <a:pt x="44" y="74"/>
                    </a:lnTo>
                    <a:lnTo>
                      <a:pt x="40" y="76"/>
                    </a:lnTo>
                    <a:lnTo>
                      <a:pt x="34" y="76"/>
                    </a:lnTo>
                    <a:lnTo>
                      <a:pt x="32" y="76"/>
                    </a:lnTo>
                    <a:lnTo>
                      <a:pt x="28" y="74"/>
                    </a:lnTo>
                    <a:lnTo>
                      <a:pt x="26" y="70"/>
                    </a:lnTo>
                    <a:lnTo>
                      <a:pt x="24" y="70"/>
                    </a:lnTo>
                    <a:lnTo>
                      <a:pt x="18" y="74"/>
                    </a:lnTo>
                    <a:lnTo>
                      <a:pt x="16" y="74"/>
                    </a:lnTo>
                    <a:lnTo>
                      <a:pt x="16" y="70"/>
                    </a:lnTo>
                    <a:lnTo>
                      <a:pt x="14" y="68"/>
                    </a:lnTo>
                    <a:lnTo>
                      <a:pt x="6" y="70"/>
                    </a:lnTo>
                    <a:lnTo>
                      <a:pt x="0" y="64"/>
                    </a:lnTo>
                    <a:lnTo>
                      <a:pt x="8" y="60"/>
                    </a:lnTo>
                    <a:lnTo>
                      <a:pt x="14" y="64"/>
                    </a:lnTo>
                    <a:lnTo>
                      <a:pt x="16" y="58"/>
                    </a:lnTo>
                    <a:lnTo>
                      <a:pt x="18" y="58"/>
                    </a:lnTo>
                    <a:lnTo>
                      <a:pt x="18" y="60"/>
                    </a:lnTo>
                    <a:lnTo>
                      <a:pt x="22" y="64"/>
                    </a:lnTo>
                    <a:lnTo>
                      <a:pt x="24" y="60"/>
                    </a:lnTo>
                    <a:lnTo>
                      <a:pt x="24" y="58"/>
                    </a:lnTo>
                    <a:lnTo>
                      <a:pt x="26" y="56"/>
                    </a:lnTo>
                    <a:lnTo>
                      <a:pt x="34" y="58"/>
                    </a:lnTo>
                    <a:lnTo>
                      <a:pt x="40" y="56"/>
                    </a:lnTo>
                    <a:lnTo>
                      <a:pt x="42" y="52"/>
                    </a:lnTo>
                    <a:lnTo>
                      <a:pt x="46" y="46"/>
                    </a:lnTo>
                    <a:lnTo>
                      <a:pt x="50" y="42"/>
                    </a:lnTo>
                    <a:lnTo>
                      <a:pt x="46" y="42"/>
                    </a:lnTo>
                    <a:lnTo>
                      <a:pt x="42" y="40"/>
                    </a:lnTo>
                    <a:lnTo>
                      <a:pt x="36" y="38"/>
                    </a:lnTo>
                    <a:lnTo>
                      <a:pt x="32" y="38"/>
                    </a:lnTo>
                    <a:lnTo>
                      <a:pt x="28" y="38"/>
                    </a:lnTo>
                    <a:lnTo>
                      <a:pt x="28" y="32"/>
                    </a:lnTo>
                    <a:lnTo>
                      <a:pt x="28" y="30"/>
                    </a:lnTo>
                    <a:lnTo>
                      <a:pt x="24" y="32"/>
                    </a:lnTo>
                    <a:lnTo>
                      <a:pt x="22" y="32"/>
                    </a:lnTo>
                    <a:lnTo>
                      <a:pt x="18" y="32"/>
                    </a:lnTo>
                    <a:lnTo>
                      <a:pt x="18" y="30"/>
                    </a:lnTo>
                    <a:lnTo>
                      <a:pt x="16" y="28"/>
                    </a:lnTo>
                    <a:lnTo>
                      <a:pt x="14" y="28"/>
                    </a:lnTo>
                    <a:lnTo>
                      <a:pt x="18" y="24"/>
                    </a:lnTo>
                    <a:lnTo>
                      <a:pt x="26" y="20"/>
                    </a:lnTo>
                    <a:lnTo>
                      <a:pt x="26" y="18"/>
                    </a:lnTo>
                    <a:lnTo>
                      <a:pt x="26" y="14"/>
                    </a:lnTo>
                    <a:lnTo>
                      <a:pt x="24" y="12"/>
                    </a:lnTo>
                    <a:lnTo>
                      <a:pt x="18" y="14"/>
                    </a:lnTo>
                    <a:lnTo>
                      <a:pt x="24" y="10"/>
                    </a:lnTo>
                    <a:lnTo>
                      <a:pt x="26" y="6"/>
                    </a:lnTo>
                    <a:lnTo>
                      <a:pt x="32" y="4"/>
                    </a:lnTo>
                    <a:lnTo>
                      <a:pt x="42" y="4"/>
                    </a:lnTo>
                    <a:lnTo>
                      <a:pt x="46" y="6"/>
                    </a:lnTo>
                    <a:lnTo>
                      <a:pt x="52" y="10"/>
                    </a:lnTo>
                    <a:lnTo>
                      <a:pt x="54" y="14"/>
                    </a:lnTo>
                    <a:lnTo>
                      <a:pt x="58" y="14"/>
                    </a:lnTo>
                    <a:lnTo>
                      <a:pt x="60" y="10"/>
                    </a:lnTo>
                    <a:lnTo>
                      <a:pt x="62" y="10"/>
                    </a:lnTo>
                    <a:lnTo>
                      <a:pt x="62" y="6"/>
                    </a:lnTo>
                    <a:lnTo>
                      <a:pt x="68" y="2"/>
                    </a:lnTo>
                    <a:lnTo>
                      <a:pt x="70" y="2"/>
                    </a:lnTo>
                    <a:lnTo>
                      <a:pt x="74" y="0"/>
                    </a:lnTo>
                    <a:lnTo>
                      <a:pt x="78" y="2"/>
                    </a:lnTo>
                    <a:lnTo>
                      <a:pt x="80" y="4"/>
                    </a:lnTo>
                    <a:lnTo>
                      <a:pt x="86" y="6"/>
                    </a:lnTo>
                    <a:lnTo>
                      <a:pt x="88" y="6"/>
                    </a:lnTo>
                    <a:lnTo>
                      <a:pt x="96" y="4"/>
                    </a:lnTo>
                    <a:lnTo>
                      <a:pt x="104" y="0"/>
                    </a:lnTo>
                    <a:lnTo>
                      <a:pt x="120" y="0"/>
                    </a:lnTo>
                    <a:lnTo>
                      <a:pt x="128" y="0"/>
                    </a:lnTo>
                    <a:lnTo>
                      <a:pt x="134" y="0"/>
                    </a:lnTo>
                    <a:lnTo>
                      <a:pt x="138" y="2"/>
                    </a:lnTo>
                    <a:lnTo>
                      <a:pt x="144" y="4"/>
                    </a:lnTo>
                    <a:lnTo>
                      <a:pt x="146" y="6"/>
                    </a:lnTo>
                    <a:lnTo>
                      <a:pt x="152" y="10"/>
                    </a:lnTo>
                    <a:lnTo>
                      <a:pt x="160" y="12"/>
                    </a:lnTo>
                    <a:lnTo>
                      <a:pt x="146" y="18"/>
                    </a:lnTo>
                    <a:lnTo>
                      <a:pt x="138" y="24"/>
                    </a:lnTo>
                    <a:lnTo>
                      <a:pt x="136" y="24"/>
                    </a:lnTo>
                    <a:lnTo>
                      <a:pt x="132" y="28"/>
                    </a:lnTo>
                    <a:lnTo>
                      <a:pt x="132" y="36"/>
                    </a:lnTo>
                    <a:lnTo>
                      <a:pt x="126" y="36"/>
                    </a:lnTo>
                    <a:lnTo>
                      <a:pt x="120" y="38"/>
                    </a:lnTo>
                    <a:lnTo>
                      <a:pt x="114" y="38"/>
                    </a:lnTo>
                    <a:lnTo>
                      <a:pt x="106" y="42"/>
                    </a:lnTo>
                    <a:lnTo>
                      <a:pt x="106" y="50"/>
                    </a:lnTo>
                    <a:lnTo>
                      <a:pt x="106" y="52"/>
                    </a:lnTo>
                    <a:lnTo>
                      <a:pt x="104" y="56"/>
                    </a:lnTo>
                    <a:lnTo>
                      <a:pt x="98" y="58"/>
                    </a:lnTo>
                    <a:lnTo>
                      <a:pt x="90" y="58"/>
                    </a:lnTo>
                    <a:lnTo>
                      <a:pt x="88" y="60"/>
                    </a:lnTo>
                    <a:lnTo>
                      <a:pt x="82" y="64"/>
                    </a:lnTo>
                    <a:lnTo>
                      <a:pt x="82" y="60"/>
                    </a:lnTo>
                    <a:lnTo>
                      <a:pt x="80" y="58"/>
                    </a:lnTo>
                    <a:lnTo>
                      <a:pt x="78" y="56"/>
                    </a:lnTo>
                    <a:lnTo>
                      <a:pt x="72" y="56"/>
                    </a:lnTo>
                    <a:lnTo>
                      <a:pt x="70" y="60"/>
                    </a:lnTo>
                    <a:lnTo>
                      <a:pt x="64" y="66"/>
                    </a:lnTo>
                    <a:lnTo>
                      <a:pt x="60" y="68"/>
                    </a:lnTo>
                    <a:lnTo>
                      <a:pt x="54" y="74"/>
                    </a:lnTo>
                    <a:lnTo>
                      <a:pt x="54" y="74"/>
                    </a:lnTo>
                    <a:lnTo>
                      <a:pt x="54" y="74"/>
                    </a:lnTo>
                    <a:close/>
                    <a:moveTo>
                      <a:pt x="128" y="2"/>
                    </a:moveTo>
                    <a:lnTo>
                      <a:pt x="128" y="2"/>
                    </a:lnTo>
                    <a:lnTo>
                      <a:pt x="132" y="2"/>
                    </a:lnTo>
                    <a:lnTo>
                      <a:pt x="134" y="2"/>
                    </a:lnTo>
                    <a:lnTo>
                      <a:pt x="132" y="6"/>
                    </a:lnTo>
                    <a:lnTo>
                      <a:pt x="124" y="14"/>
                    </a:lnTo>
                    <a:lnTo>
                      <a:pt x="110" y="14"/>
                    </a:lnTo>
                    <a:lnTo>
                      <a:pt x="108" y="6"/>
                    </a:lnTo>
                    <a:lnTo>
                      <a:pt x="116" y="6"/>
                    </a:lnTo>
                    <a:lnTo>
                      <a:pt x="124" y="4"/>
                    </a:lnTo>
                    <a:lnTo>
                      <a:pt x="126" y="2"/>
                    </a:lnTo>
                    <a:lnTo>
                      <a:pt x="128" y="2"/>
                    </a:lnTo>
                    <a:lnTo>
                      <a:pt x="128" y="2"/>
                    </a:lnTo>
                    <a:lnTo>
                      <a:pt x="12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5" name="Freeform 1643"/>
              <p:cNvSpPr/>
              <p:nvPr/>
            </p:nvSpPr>
            <p:spPr bwMode="auto">
              <a:xfrm>
                <a:off x="1720850" y="3559175"/>
                <a:ext cx="57150" cy="50800"/>
              </a:xfrm>
              <a:custGeom>
                <a:avLst/>
                <a:gdLst>
                  <a:gd name="T0" fmla="*/ 36 w 36"/>
                  <a:gd name="T1" fmla="*/ 28 h 32"/>
                  <a:gd name="T2" fmla="*/ 36 w 36"/>
                  <a:gd name="T3" fmla="*/ 28 h 32"/>
                  <a:gd name="T4" fmla="*/ 30 w 36"/>
                  <a:gd name="T5" fmla="*/ 24 h 32"/>
                  <a:gd name="T6" fmla="*/ 26 w 36"/>
                  <a:gd name="T7" fmla="*/ 18 h 32"/>
                  <a:gd name="T8" fmla="*/ 28 w 36"/>
                  <a:gd name="T9" fmla="*/ 12 h 32"/>
                  <a:gd name="T10" fmla="*/ 28 w 36"/>
                  <a:gd name="T11" fmla="*/ 8 h 32"/>
                  <a:gd name="T12" fmla="*/ 36 w 36"/>
                  <a:gd name="T13" fmla="*/ 8 h 32"/>
                  <a:gd name="T14" fmla="*/ 30 w 36"/>
                  <a:gd name="T15" fmla="*/ 0 h 32"/>
                  <a:gd name="T16" fmla="*/ 28 w 36"/>
                  <a:gd name="T17" fmla="*/ 0 h 32"/>
                  <a:gd name="T18" fmla="*/ 22 w 36"/>
                  <a:gd name="T19" fmla="*/ 0 h 32"/>
                  <a:gd name="T20" fmla="*/ 20 w 36"/>
                  <a:gd name="T21" fmla="*/ 0 h 32"/>
                  <a:gd name="T22" fmla="*/ 18 w 36"/>
                  <a:gd name="T23" fmla="*/ 2 h 32"/>
                  <a:gd name="T24" fmla="*/ 12 w 36"/>
                  <a:gd name="T25" fmla="*/ 10 h 32"/>
                  <a:gd name="T26" fmla="*/ 6 w 36"/>
                  <a:gd name="T27" fmla="*/ 18 h 32"/>
                  <a:gd name="T28" fmla="*/ 0 w 36"/>
                  <a:gd name="T29" fmla="*/ 20 h 32"/>
                  <a:gd name="T30" fmla="*/ 18 w 36"/>
                  <a:gd name="T31" fmla="*/ 26 h 32"/>
                  <a:gd name="T32" fmla="*/ 20 w 36"/>
                  <a:gd name="T33" fmla="*/ 32 h 32"/>
                  <a:gd name="T34" fmla="*/ 36 w 36"/>
                  <a:gd name="T35" fmla="*/ 28 h 32"/>
                  <a:gd name="T36" fmla="*/ 36 w 36"/>
                  <a:gd name="T37" fmla="*/ 28 h 32"/>
                  <a:gd name="T38" fmla="*/ 36 w 36"/>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36" y="28"/>
                    </a:moveTo>
                    <a:lnTo>
                      <a:pt x="36" y="28"/>
                    </a:lnTo>
                    <a:lnTo>
                      <a:pt x="30" y="24"/>
                    </a:lnTo>
                    <a:lnTo>
                      <a:pt x="26" y="18"/>
                    </a:lnTo>
                    <a:lnTo>
                      <a:pt x="28" y="12"/>
                    </a:lnTo>
                    <a:lnTo>
                      <a:pt x="28" y="8"/>
                    </a:lnTo>
                    <a:lnTo>
                      <a:pt x="36" y="8"/>
                    </a:lnTo>
                    <a:lnTo>
                      <a:pt x="30" y="0"/>
                    </a:lnTo>
                    <a:lnTo>
                      <a:pt x="28" y="0"/>
                    </a:lnTo>
                    <a:lnTo>
                      <a:pt x="22" y="0"/>
                    </a:lnTo>
                    <a:lnTo>
                      <a:pt x="20" y="0"/>
                    </a:lnTo>
                    <a:lnTo>
                      <a:pt x="18" y="2"/>
                    </a:lnTo>
                    <a:lnTo>
                      <a:pt x="12" y="10"/>
                    </a:lnTo>
                    <a:lnTo>
                      <a:pt x="6" y="18"/>
                    </a:lnTo>
                    <a:lnTo>
                      <a:pt x="0" y="20"/>
                    </a:lnTo>
                    <a:lnTo>
                      <a:pt x="18" y="26"/>
                    </a:lnTo>
                    <a:lnTo>
                      <a:pt x="20" y="32"/>
                    </a:lnTo>
                    <a:lnTo>
                      <a:pt x="36" y="28"/>
                    </a:lnTo>
                    <a:lnTo>
                      <a:pt x="36" y="28"/>
                    </a:lnTo>
                    <a:lnTo>
                      <a:pt x="36" y="2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6" name="Freeform 1645"/>
              <p:cNvSpPr>
                <a:spLocks noEditPoints="1"/>
              </p:cNvSpPr>
              <p:nvPr/>
            </p:nvSpPr>
            <p:spPr bwMode="auto">
              <a:xfrm>
                <a:off x="1743075" y="2749550"/>
                <a:ext cx="952500" cy="482600"/>
              </a:xfrm>
              <a:custGeom>
                <a:avLst/>
                <a:gdLst>
                  <a:gd name="T0" fmla="*/ 180 w 600"/>
                  <a:gd name="T1" fmla="*/ 206 h 304"/>
                  <a:gd name="T2" fmla="*/ 194 w 600"/>
                  <a:gd name="T3" fmla="*/ 190 h 304"/>
                  <a:gd name="T4" fmla="*/ 214 w 600"/>
                  <a:gd name="T5" fmla="*/ 190 h 304"/>
                  <a:gd name="T6" fmla="*/ 214 w 600"/>
                  <a:gd name="T7" fmla="*/ 232 h 304"/>
                  <a:gd name="T8" fmla="*/ 214 w 600"/>
                  <a:gd name="T9" fmla="*/ 250 h 304"/>
                  <a:gd name="T10" fmla="*/ 260 w 600"/>
                  <a:gd name="T11" fmla="*/ 278 h 304"/>
                  <a:gd name="T12" fmla="*/ 272 w 600"/>
                  <a:gd name="T13" fmla="*/ 290 h 304"/>
                  <a:gd name="T14" fmla="*/ 298 w 600"/>
                  <a:gd name="T15" fmla="*/ 304 h 304"/>
                  <a:gd name="T16" fmla="*/ 324 w 600"/>
                  <a:gd name="T17" fmla="*/ 282 h 304"/>
                  <a:gd name="T18" fmla="*/ 356 w 600"/>
                  <a:gd name="T19" fmla="*/ 264 h 304"/>
                  <a:gd name="T20" fmla="*/ 386 w 600"/>
                  <a:gd name="T21" fmla="*/ 270 h 304"/>
                  <a:gd name="T22" fmla="*/ 410 w 600"/>
                  <a:gd name="T23" fmla="*/ 268 h 304"/>
                  <a:gd name="T24" fmla="*/ 464 w 600"/>
                  <a:gd name="T25" fmla="*/ 262 h 304"/>
                  <a:gd name="T26" fmla="*/ 486 w 600"/>
                  <a:gd name="T27" fmla="*/ 242 h 304"/>
                  <a:gd name="T28" fmla="*/ 520 w 600"/>
                  <a:gd name="T29" fmla="*/ 214 h 304"/>
                  <a:gd name="T30" fmla="*/ 540 w 600"/>
                  <a:gd name="T31" fmla="*/ 170 h 304"/>
                  <a:gd name="T32" fmla="*/ 600 w 600"/>
                  <a:gd name="T33" fmla="*/ 134 h 304"/>
                  <a:gd name="T34" fmla="*/ 538 w 600"/>
                  <a:gd name="T35" fmla="*/ 124 h 304"/>
                  <a:gd name="T36" fmla="*/ 502 w 600"/>
                  <a:gd name="T37" fmla="*/ 88 h 304"/>
                  <a:gd name="T38" fmla="*/ 450 w 600"/>
                  <a:gd name="T39" fmla="*/ 62 h 304"/>
                  <a:gd name="T40" fmla="*/ 392 w 600"/>
                  <a:gd name="T41" fmla="*/ 24 h 304"/>
                  <a:gd name="T42" fmla="*/ 356 w 600"/>
                  <a:gd name="T43" fmla="*/ 24 h 304"/>
                  <a:gd name="T44" fmla="*/ 322 w 600"/>
                  <a:gd name="T45" fmla="*/ 8 h 304"/>
                  <a:gd name="T46" fmla="*/ 278 w 600"/>
                  <a:gd name="T47" fmla="*/ 10 h 304"/>
                  <a:gd name="T48" fmla="*/ 204 w 600"/>
                  <a:gd name="T49" fmla="*/ 12 h 304"/>
                  <a:gd name="T50" fmla="*/ 188 w 600"/>
                  <a:gd name="T51" fmla="*/ 56 h 304"/>
                  <a:gd name="T52" fmla="*/ 204 w 600"/>
                  <a:gd name="T53" fmla="*/ 96 h 304"/>
                  <a:gd name="T54" fmla="*/ 172 w 600"/>
                  <a:gd name="T55" fmla="*/ 88 h 304"/>
                  <a:gd name="T56" fmla="*/ 150 w 600"/>
                  <a:gd name="T57" fmla="*/ 92 h 304"/>
                  <a:gd name="T58" fmla="*/ 128 w 600"/>
                  <a:gd name="T59" fmla="*/ 96 h 304"/>
                  <a:gd name="T60" fmla="*/ 116 w 600"/>
                  <a:gd name="T61" fmla="*/ 88 h 304"/>
                  <a:gd name="T62" fmla="*/ 92 w 600"/>
                  <a:gd name="T63" fmla="*/ 70 h 304"/>
                  <a:gd name="T64" fmla="*/ 78 w 600"/>
                  <a:gd name="T65" fmla="*/ 62 h 304"/>
                  <a:gd name="T66" fmla="*/ 42 w 600"/>
                  <a:gd name="T67" fmla="*/ 80 h 304"/>
                  <a:gd name="T68" fmla="*/ 36 w 600"/>
                  <a:gd name="T69" fmla="*/ 100 h 304"/>
                  <a:gd name="T70" fmla="*/ 16 w 600"/>
                  <a:gd name="T71" fmla="*/ 106 h 304"/>
                  <a:gd name="T72" fmla="*/ 8 w 600"/>
                  <a:gd name="T73" fmla="*/ 124 h 304"/>
                  <a:gd name="T74" fmla="*/ 8 w 600"/>
                  <a:gd name="T75" fmla="*/ 150 h 304"/>
                  <a:gd name="T76" fmla="*/ 24 w 600"/>
                  <a:gd name="T77" fmla="*/ 172 h 304"/>
                  <a:gd name="T78" fmla="*/ 32 w 600"/>
                  <a:gd name="T79" fmla="*/ 190 h 304"/>
                  <a:gd name="T80" fmla="*/ 54 w 600"/>
                  <a:gd name="T81" fmla="*/ 180 h 304"/>
                  <a:gd name="T82" fmla="*/ 92 w 600"/>
                  <a:gd name="T83" fmla="*/ 190 h 304"/>
                  <a:gd name="T84" fmla="*/ 110 w 600"/>
                  <a:gd name="T85" fmla="*/ 218 h 304"/>
                  <a:gd name="T86" fmla="*/ 92 w 600"/>
                  <a:gd name="T87" fmla="*/ 222 h 304"/>
                  <a:gd name="T88" fmla="*/ 60 w 600"/>
                  <a:gd name="T89" fmla="*/ 226 h 304"/>
                  <a:gd name="T90" fmla="*/ 52 w 600"/>
                  <a:gd name="T91" fmla="*/ 242 h 304"/>
                  <a:gd name="T92" fmla="*/ 82 w 600"/>
                  <a:gd name="T93" fmla="*/ 278 h 304"/>
                  <a:gd name="T94" fmla="*/ 118 w 600"/>
                  <a:gd name="T95" fmla="*/ 288 h 304"/>
                  <a:gd name="T96" fmla="*/ 162 w 600"/>
                  <a:gd name="T97" fmla="*/ 210 h 304"/>
                  <a:gd name="T98" fmla="*/ 88 w 600"/>
                  <a:gd name="T99" fmla="*/ 242 h 304"/>
                  <a:gd name="T100" fmla="*/ 90 w 600"/>
                  <a:gd name="T101" fmla="*/ 232 h 304"/>
                  <a:gd name="T102" fmla="*/ 476 w 600"/>
                  <a:gd name="T103" fmla="*/ 180 h 304"/>
                  <a:gd name="T104" fmla="*/ 416 w 600"/>
                  <a:gd name="T105" fmla="*/ 190 h 304"/>
                  <a:gd name="T106" fmla="*/ 392 w 600"/>
                  <a:gd name="T107" fmla="*/ 210 h 304"/>
                  <a:gd name="T108" fmla="*/ 392 w 600"/>
                  <a:gd name="T109" fmla="*/ 226 h 304"/>
                  <a:gd name="T110" fmla="*/ 392 w 600"/>
                  <a:gd name="T111" fmla="*/ 190 h 304"/>
                  <a:gd name="T112" fmla="*/ 440 w 600"/>
                  <a:gd name="T113" fmla="*/ 180 h 304"/>
                  <a:gd name="T114" fmla="*/ 466 w 600"/>
                  <a:gd name="T115" fmla="*/ 1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0" h="304">
                    <a:moveTo>
                      <a:pt x="168" y="210"/>
                    </a:moveTo>
                    <a:lnTo>
                      <a:pt x="168" y="210"/>
                    </a:lnTo>
                    <a:lnTo>
                      <a:pt x="170" y="208"/>
                    </a:lnTo>
                    <a:lnTo>
                      <a:pt x="176" y="208"/>
                    </a:lnTo>
                    <a:lnTo>
                      <a:pt x="172" y="206"/>
                    </a:lnTo>
                    <a:lnTo>
                      <a:pt x="176" y="206"/>
                    </a:lnTo>
                    <a:lnTo>
                      <a:pt x="180" y="206"/>
                    </a:lnTo>
                    <a:lnTo>
                      <a:pt x="178" y="208"/>
                    </a:lnTo>
                    <a:lnTo>
                      <a:pt x="178" y="210"/>
                    </a:lnTo>
                    <a:lnTo>
                      <a:pt x="180" y="210"/>
                    </a:lnTo>
                    <a:lnTo>
                      <a:pt x="186" y="200"/>
                    </a:lnTo>
                    <a:lnTo>
                      <a:pt x="198" y="196"/>
                    </a:lnTo>
                    <a:lnTo>
                      <a:pt x="196" y="192"/>
                    </a:lnTo>
                    <a:lnTo>
                      <a:pt x="194" y="190"/>
                    </a:lnTo>
                    <a:lnTo>
                      <a:pt x="196" y="190"/>
                    </a:lnTo>
                    <a:lnTo>
                      <a:pt x="200" y="190"/>
                    </a:lnTo>
                    <a:lnTo>
                      <a:pt x="206" y="192"/>
                    </a:lnTo>
                    <a:lnTo>
                      <a:pt x="206" y="188"/>
                    </a:lnTo>
                    <a:lnTo>
                      <a:pt x="208" y="188"/>
                    </a:lnTo>
                    <a:lnTo>
                      <a:pt x="208" y="190"/>
                    </a:lnTo>
                    <a:lnTo>
                      <a:pt x="214" y="190"/>
                    </a:lnTo>
                    <a:lnTo>
                      <a:pt x="208" y="198"/>
                    </a:lnTo>
                    <a:lnTo>
                      <a:pt x="206" y="208"/>
                    </a:lnTo>
                    <a:lnTo>
                      <a:pt x="206" y="218"/>
                    </a:lnTo>
                    <a:lnTo>
                      <a:pt x="206" y="224"/>
                    </a:lnTo>
                    <a:lnTo>
                      <a:pt x="212" y="226"/>
                    </a:lnTo>
                    <a:lnTo>
                      <a:pt x="216" y="228"/>
                    </a:lnTo>
                    <a:lnTo>
                      <a:pt x="214" y="232"/>
                    </a:lnTo>
                    <a:lnTo>
                      <a:pt x="214" y="234"/>
                    </a:lnTo>
                    <a:lnTo>
                      <a:pt x="214" y="236"/>
                    </a:lnTo>
                    <a:lnTo>
                      <a:pt x="216" y="236"/>
                    </a:lnTo>
                    <a:lnTo>
                      <a:pt x="216" y="240"/>
                    </a:lnTo>
                    <a:lnTo>
                      <a:pt x="212" y="240"/>
                    </a:lnTo>
                    <a:lnTo>
                      <a:pt x="214" y="244"/>
                    </a:lnTo>
                    <a:lnTo>
                      <a:pt x="214" y="250"/>
                    </a:lnTo>
                    <a:lnTo>
                      <a:pt x="216" y="264"/>
                    </a:lnTo>
                    <a:lnTo>
                      <a:pt x="222" y="264"/>
                    </a:lnTo>
                    <a:lnTo>
                      <a:pt x="232" y="268"/>
                    </a:lnTo>
                    <a:lnTo>
                      <a:pt x="250" y="270"/>
                    </a:lnTo>
                    <a:lnTo>
                      <a:pt x="252" y="268"/>
                    </a:lnTo>
                    <a:lnTo>
                      <a:pt x="258" y="276"/>
                    </a:lnTo>
                    <a:lnTo>
                      <a:pt x="260" y="278"/>
                    </a:lnTo>
                    <a:lnTo>
                      <a:pt x="266" y="278"/>
                    </a:lnTo>
                    <a:lnTo>
                      <a:pt x="268" y="278"/>
                    </a:lnTo>
                    <a:lnTo>
                      <a:pt x="270" y="280"/>
                    </a:lnTo>
                    <a:lnTo>
                      <a:pt x="270" y="282"/>
                    </a:lnTo>
                    <a:lnTo>
                      <a:pt x="272" y="282"/>
                    </a:lnTo>
                    <a:lnTo>
                      <a:pt x="270" y="288"/>
                    </a:lnTo>
                    <a:lnTo>
                      <a:pt x="272" y="290"/>
                    </a:lnTo>
                    <a:lnTo>
                      <a:pt x="278" y="294"/>
                    </a:lnTo>
                    <a:lnTo>
                      <a:pt x="286" y="294"/>
                    </a:lnTo>
                    <a:lnTo>
                      <a:pt x="290" y="294"/>
                    </a:lnTo>
                    <a:lnTo>
                      <a:pt x="296" y="296"/>
                    </a:lnTo>
                    <a:lnTo>
                      <a:pt x="296" y="300"/>
                    </a:lnTo>
                    <a:lnTo>
                      <a:pt x="296" y="304"/>
                    </a:lnTo>
                    <a:lnTo>
                      <a:pt x="298" y="304"/>
                    </a:lnTo>
                    <a:lnTo>
                      <a:pt x="304" y="304"/>
                    </a:lnTo>
                    <a:lnTo>
                      <a:pt x="304" y="296"/>
                    </a:lnTo>
                    <a:lnTo>
                      <a:pt x="312" y="296"/>
                    </a:lnTo>
                    <a:lnTo>
                      <a:pt x="314" y="290"/>
                    </a:lnTo>
                    <a:lnTo>
                      <a:pt x="316" y="286"/>
                    </a:lnTo>
                    <a:lnTo>
                      <a:pt x="322" y="286"/>
                    </a:lnTo>
                    <a:lnTo>
                      <a:pt x="324" y="282"/>
                    </a:lnTo>
                    <a:lnTo>
                      <a:pt x="326" y="280"/>
                    </a:lnTo>
                    <a:lnTo>
                      <a:pt x="334" y="278"/>
                    </a:lnTo>
                    <a:lnTo>
                      <a:pt x="338" y="278"/>
                    </a:lnTo>
                    <a:lnTo>
                      <a:pt x="342" y="276"/>
                    </a:lnTo>
                    <a:lnTo>
                      <a:pt x="344" y="270"/>
                    </a:lnTo>
                    <a:lnTo>
                      <a:pt x="350" y="268"/>
                    </a:lnTo>
                    <a:lnTo>
                      <a:pt x="356" y="264"/>
                    </a:lnTo>
                    <a:lnTo>
                      <a:pt x="366" y="264"/>
                    </a:lnTo>
                    <a:lnTo>
                      <a:pt x="370" y="268"/>
                    </a:lnTo>
                    <a:lnTo>
                      <a:pt x="376" y="270"/>
                    </a:lnTo>
                    <a:lnTo>
                      <a:pt x="378" y="276"/>
                    </a:lnTo>
                    <a:lnTo>
                      <a:pt x="380" y="276"/>
                    </a:lnTo>
                    <a:lnTo>
                      <a:pt x="384" y="270"/>
                    </a:lnTo>
                    <a:lnTo>
                      <a:pt x="386" y="270"/>
                    </a:lnTo>
                    <a:lnTo>
                      <a:pt x="386" y="268"/>
                    </a:lnTo>
                    <a:lnTo>
                      <a:pt x="392" y="262"/>
                    </a:lnTo>
                    <a:lnTo>
                      <a:pt x="394" y="262"/>
                    </a:lnTo>
                    <a:lnTo>
                      <a:pt x="398" y="260"/>
                    </a:lnTo>
                    <a:lnTo>
                      <a:pt x="402" y="262"/>
                    </a:lnTo>
                    <a:lnTo>
                      <a:pt x="404" y="264"/>
                    </a:lnTo>
                    <a:lnTo>
                      <a:pt x="410" y="268"/>
                    </a:lnTo>
                    <a:lnTo>
                      <a:pt x="412" y="268"/>
                    </a:lnTo>
                    <a:lnTo>
                      <a:pt x="420" y="264"/>
                    </a:lnTo>
                    <a:lnTo>
                      <a:pt x="428" y="260"/>
                    </a:lnTo>
                    <a:lnTo>
                      <a:pt x="446" y="260"/>
                    </a:lnTo>
                    <a:lnTo>
                      <a:pt x="452" y="260"/>
                    </a:lnTo>
                    <a:lnTo>
                      <a:pt x="458" y="260"/>
                    </a:lnTo>
                    <a:lnTo>
                      <a:pt x="464" y="262"/>
                    </a:lnTo>
                    <a:lnTo>
                      <a:pt x="468" y="264"/>
                    </a:lnTo>
                    <a:lnTo>
                      <a:pt x="470" y="268"/>
                    </a:lnTo>
                    <a:lnTo>
                      <a:pt x="476" y="270"/>
                    </a:lnTo>
                    <a:lnTo>
                      <a:pt x="482" y="272"/>
                    </a:lnTo>
                    <a:lnTo>
                      <a:pt x="484" y="262"/>
                    </a:lnTo>
                    <a:lnTo>
                      <a:pt x="488" y="250"/>
                    </a:lnTo>
                    <a:lnTo>
                      <a:pt x="486" y="242"/>
                    </a:lnTo>
                    <a:lnTo>
                      <a:pt x="478" y="234"/>
                    </a:lnTo>
                    <a:lnTo>
                      <a:pt x="476" y="228"/>
                    </a:lnTo>
                    <a:lnTo>
                      <a:pt x="478" y="226"/>
                    </a:lnTo>
                    <a:lnTo>
                      <a:pt x="492" y="224"/>
                    </a:lnTo>
                    <a:lnTo>
                      <a:pt x="502" y="218"/>
                    </a:lnTo>
                    <a:lnTo>
                      <a:pt x="518" y="218"/>
                    </a:lnTo>
                    <a:lnTo>
                      <a:pt x="520" y="214"/>
                    </a:lnTo>
                    <a:lnTo>
                      <a:pt x="514" y="208"/>
                    </a:lnTo>
                    <a:lnTo>
                      <a:pt x="512" y="200"/>
                    </a:lnTo>
                    <a:lnTo>
                      <a:pt x="514" y="188"/>
                    </a:lnTo>
                    <a:lnTo>
                      <a:pt x="522" y="182"/>
                    </a:lnTo>
                    <a:lnTo>
                      <a:pt x="528" y="174"/>
                    </a:lnTo>
                    <a:lnTo>
                      <a:pt x="532" y="170"/>
                    </a:lnTo>
                    <a:lnTo>
                      <a:pt x="540" y="170"/>
                    </a:lnTo>
                    <a:lnTo>
                      <a:pt x="554" y="164"/>
                    </a:lnTo>
                    <a:lnTo>
                      <a:pt x="554" y="160"/>
                    </a:lnTo>
                    <a:lnTo>
                      <a:pt x="556" y="154"/>
                    </a:lnTo>
                    <a:lnTo>
                      <a:pt x="566" y="150"/>
                    </a:lnTo>
                    <a:lnTo>
                      <a:pt x="568" y="144"/>
                    </a:lnTo>
                    <a:lnTo>
                      <a:pt x="576" y="138"/>
                    </a:lnTo>
                    <a:lnTo>
                      <a:pt x="600" y="134"/>
                    </a:lnTo>
                    <a:lnTo>
                      <a:pt x="586" y="132"/>
                    </a:lnTo>
                    <a:lnTo>
                      <a:pt x="584" y="128"/>
                    </a:lnTo>
                    <a:lnTo>
                      <a:pt x="578" y="120"/>
                    </a:lnTo>
                    <a:lnTo>
                      <a:pt x="574" y="116"/>
                    </a:lnTo>
                    <a:lnTo>
                      <a:pt x="568" y="114"/>
                    </a:lnTo>
                    <a:lnTo>
                      <a:pt x="556" y="116"/>
                    </a:lnTo>
                    <a:lnTo>
                      <a:pt x="538" y="124"/>
                    </a:lnTo>
                    <a:lnTo>
                      <a:pt x="528" y="126"/>
                    </a:lnTo>
                    <a:lnTo>
                      <a:pt x="520" y="124"/>
                    </a:lnTo>
                    <a:lnTo>
                      <a:pt x="518" y="118"/>
                    </a:lnTo>
                    <a:lnTo>
                      <a:pt x="514" y="108"/>
                    </a:lnTo>
                    <a:lnTo>
                      <a:pt x="512" y="98"/>
                    </a:lnTo>
                    <a:lnTo>
                      <a:pt x="506" y="92"/>
                    </a:lnTo>
                    <a:lnTo>
                      <a:pt x="502" y="88"/>
                    </a:lnTo>
                    <a:lnTo>
                      <a:pt x="500" y="84"/>
                    </a:lnTo>
                    <a:lnTo>
                      <a:pt x="482" y="84"/>
                    </a:lnTo>
                    <a:lnTo>
                      <a:pt x="476" y="88"/>
                    </a:lnTo>
                    <a:lnTo>
                      <a:pt x="468" y="90"/>
                    </a:lnTo>
                    <a:lnTo>
                      <a:pt x="464" y="84"/>
                    </a:lnTo>
                    <a:lnTo>
                      <a:pt x="458" y="80"/>
                    </a:lnTo>
                    <a:lnTo>
                      <a:pt x="450" y="62"/>
                    </a:lnTo>
                    <a:lnTo>
                      <a:pt x="440" y="38"/>
                    </a:lnTo>
                    <a:lnTo>
                      <a:pt x="430" y="20"/>
                    </a:lnTo>
                    <a:lnTo>
                      <a:pt x="432" y="12"/>
                    </a:lnTo>
                    <a:lnTo>
                      <a:pt x="430" y="10"/>
                    </a:lnTo>
                    <a:lnTo>
                      <a:pt x="416" y="12"/>
                    </a:lnTo>
                    <a:lnTo>
                      <a:pt x="406" y="18"/>
                    </a:lnTo>
                    <a:lnTo>
                      <a:pt x="392" y="24"/>
                    </a:lnTo>
                    <a:lnTo>
                      <a:pt x="378" y="28"/>
                    </a:lnTo>
                    <a:lnTo>
                      <a:pt x="366" y="28"/>
                    </a:lnTo>
                    <a:lnTo>
                      <a:pt x="368" y="28"/>
                    </a:lnTo>
                    <a:lnTo>
                      <a:pt x="366" y="24"/>
                    </a:lnTo>
                    <a:lnTo>
                      <a:pt x="362" y="20"/>
                    </a:lnTo>
                    <a:lnTo>
                      <a:pt x="360" y="20"/>
                    </a:lnTo>
                    <a:lnTo>
                      <a:pt x="356" y="24"/>
                    </a:lnTo>
                    <a:lnTo>
                      <a:pt x="356" y="20"/>
                    </a:lnTo>
                    <a:lnTo>
                      <a:pt x="344" y="16"/>
                    </a:lnTo>
                    <a:lnTo>
                      <a:pt x="338" y="20"/>
                    </a:lnTo>
                    <a:lnTo>
                      <a:pt x="332" y="26"/>
                    </a:lnTo>
                    <a:lnTo>
                      <a:pt x="326" y="18"/>
                    </a:lnTo>
                    <a:lnTo>
                      <a:pt x="322" y="16"/>
                    </a:lnTo>
                    <a:lnTo>
                      <a:pt x="322" y="8"/>
                    </a:lnTo>
                    <a:lnTo>
                      <a:pt x="322" y="6"/>
                    </a:lnTo>
                    <a:lnTo>
                      <a:pt x="316" y="2"/>
                    </a:lnTo>
                    <a:lnTo>
                      <a:pt x="314" y="0"/>
                    </a:lnTo>
                    <a:lnTo>
                      <a:pt x="308" y="0"/>
                    </a:lnTo>
                    <a:lnTo>
                      <a:pt x="298" y="2"/>
                    </a:lnTo>
                    <a:lnTo>
                      <a:pt x="284" y="10"/>
                    </a:lnTo>
                    <a:lnTo>
                      <a:pt x="278" y="10"/>
                    </a:lnTo>
                    <a:lnTo>
                      <a:pt x="266" y="16"/>
                    </a:lnTo>
                    <a:lnTo>
                      <a:pt x="250" y="16"/>
                    </a:lnTo>
                    <a:lnTo>
                      <a:pt x="240" y="18"/>
                    </a:lnTo>
                    <a:lnTo>
                      <a:pt x="226" y="20"/>
                    </a:lnTo>
                    <a:lnTo>
                      <a:pt x="222" y="18"/>
                    </a:lnTo>
                    <a:lnTo>
                      <a:pt x="212" y="16"/>
                    </a:lnTo>
                    <a:lnTo>
                      <a:pt x="204" y="12"/>
                    </a:lnTo>
                    <a:lnTo>
                      <a:pt x="198" y="16"/>
                    </a:lnTo>
                    <a:lnTo>
                      <a:pt x="198" y="20"/>
                    </a:lnTo>
                    <a:lnTo>
                      <a:pt x="198" y="28"/>
                    </a:lnTo>
                    <a:lnTo>
                      <a:pt x="190" y="36"/>
                    </a:lnTo>
                    <a:lnTo>
                      <a:pt x="190" y="44"/>
                    </a:lnTo>
                    <a:lnTo>
                      <a:pt x="188" y="48"/>
                    </a:lnTo>
                    <a:lnTo>
                      <a:pt x="188" y="56"/>
                    </a:lnTo>
                    <a:lnTo>
                      <a:pt x="196" y="66"/>
                    </a:lnTo>
                    <a:lnTo>
                      <a:pt x="196" y="70"/>
                    </a:lnTo>
                    <a:lnTo>
                      <a:pt x="190" y="80"/>
                    </a:lnTo>
                    <a:lnTo>
                      <a:pt x="196" y="84"/>
                    </a:lnTo>
                    <a:lnTo>
                      <a:pt x="200" y="88"/>
                    </a:lnTo>
                    <a:lnTo>
                      <a:pt x="206" y="90"/>
                    </a:lnTo>
                    <a:lnTo>
                      <a:pt x="204" y="96"/>
                    </a:lnTo>
                    <a:lnTo>
                      <a:pt x="204" y="98"/>
                    </a:lnTo>
                    <a:lnTo>
                      <a:pt x="198" y="100"/>
                    </a:lnTo>
                    <a:lnTo>
                      <a:pt x="194" y="100"/>
                    </a:lnTo>
                    <a:lnTo>
                      <a:pt x="182" y="98"/>
                    </a:lnTo>
                    <a:lnTo>
                      <a:pt x="180" y="92"/>
                    </a:lnTo>
                    <a:lnTo>
                      <a:pt x="176" y="88"/>
                    </a:lnTo>
                    <a:lnTo>
                      <a:pt x="172" y="88"/>
                    </a:lnTo>
                    <a:lnTo>
                      <a:pt x="170" y="88"/>
                    </a:lnTo>
                    <a:lnTo>
                      <a:pt x="168" y="88"/>
                    </a:lnTo>
                    <a:lnTo>
                      <a:pt x="168" y="84"/>
                    </a:lnTo>
                    <a:lnTo>
                      <a:pt x="164" y="84"/>
                    </a:lnTo>
                    <a:lnTo>
                      <a:pt x="162" y="84"/>
                    </a:lnTo>
                    <a:lnTo>
                      <a:pt x="154" y="88"/>
                    </a:lnTo>
                    <a:lnTo>
                      <a:pt x="150" y="92"/>
                    </a:lnTo>
                    <a:lnTo>
                      <a:pt x="144" y="92"/>
                    </a:lnTo>
                    <a:lnTo>
                      <a:pt x="136" y="88"/>
                    </a:lnTo>
                    <a:lnTo>
                      <a:pt x="134" y="88"/>
                    </a:lnTo>
                    <a:lnTo>
                      <a:pt x="132" y="88"/>
                    </a:lnTo>
                    <a:lnTo>
                      <a:pt x="132" y="90"/>
                    </a:lnTo>
                    <a:lnTo>
                      <a:pt x="128" y="90"/>
                    </a:lnTo>
                    <a:lnTo>
                      <a:pt x="128" y="96"/>
                    </a:lnTo>
                    <a:lnTo>
                      <a:pt x="128" y="98"/>
                    </a:lnTo>
                    <a:lnTo>
                      <a:pt x="122" y="98"/>
                    </a:lnTo>
                    <a:lnTo>
                      <a:pt x="124" y="96"/>
                    </a:lnTo>
                    <a:lnTo>
                      <a:pt x="124" y="90"/>
                    </a:lnTo>
                    <a:lnTo>
                      <a:pt x="124" y="88"/>
                    </a:lnTo>
                    <a:lnTo>
                      <a:pt x="122" y="88"/>
                    </a:lnTo>
                    <a:lnTo>
                      <a:pt x="116" y="88"/>
                    </a:lnTo>
                    <a:lnTo>
                      <a:pt x="110" y="84"/>
                    </a:lnTo>
                    <a:lnTo>
                      <a:pt x="108" y="80"/>
                    </a:lnTo>
                    <a:lnTo>
                      <a:pt x="106" y="78"/>
                    </a:lnTo>
                    <a:lnTo>
                      <a:pt x="100" y="74"/>
                    </a:lnTo>
                    <a:lnTo>
                      <a:pt x="96" y="72"/>
                    </a:lnTo>
                    <a:lnTo>
                      <a:pt x="92" y="72"/>
                    </a:lnTo>
                    <a:lnTo>
                      <a:pt x="92" y="70"/>
                    </a:lnTo>
                    <a:lnTo>
                      <a:pt x="92" y="66"/>
                    </a:lnTo>
                    <a:lnTo>
                      <a:pt x="88" y="62"/>
                    </a:lnTo>
                    <a:lnTo>
                      <a:pt x="86" y="62"/>
                    </a:lnTo>
                    <a:lnTo>
                      <a:pt x="82" y="64"/>
                    </a:lnTo>
                    <a:lnTo>
                      <a:pt x="86" y="64"/>
                    </a:lnTo>
                    <a:lnTo>
                      <a:pt x="78" y="66"/>
                    </a:lnTo>
                    <a:lnTo>
                      <a:pt x="78" y="62"/>
                    </a:lnTo>
                    <a:lnTo>
                      <a:pt x="64" y="64"/>
                    </a:lnTo>
                    <a:lnTo>
                      <a:pt x="68" y="66"/>
                    </a:lnTo>
                    <a:lnTo>
                      <a:pt x="68" y="70"/>
                    </a:lnTo>
                    <a:lnTo>
                      <a:pt x="54" y="80"/>
                    </a:lnTo>
                    <a:lnTo>
                      <a:pt x="52" y="82"/>
                    </a:lnTo>
                    <a:lnTo>
                      <a:pt x="44" y="80"/>
                    </a:lnTo>
                    <a:lnTo>
                      <a:pt x="42" y="80"/>
                    </a:lnTo>
                    <a:lnTo>
                      <a:pt x="42" y="82"/>
                    </a:lnTo>
                    <a:lnTo>
                      <a:pt x="36" y="84"/>
                    </a:lnTo>
                    <a:lnTo>
                      <a:pt x="36" y="88"/>
                    </a:lnTo>
                    <a:lnTo>
                      <a:pt x="34" y="90"/>
                    </a:lnTo>
                    <a:lnTo>
                      <a:pt x="34" y="96"/>
                    </a:lnTo>
                    <a:lnTo>
                      <a:pt x="34" y="98"/>
                    </a:lnTo>
                    <a:lnTo>
                      <a:pt x="36" y="100"/>
                    </a:lnTo>
                    <a:lnTo>
                      <a:pt x="42" y="102"/>
                    </a:lnTo>
                    <a:lnTo>
                      <a:pt x="32" y="110"/>
                    </a:lnTo>
                    <a:lnTo>
                      <a:pt x="26" y="98"/>
                    </a:lnTo>
                    <a:lnTo>
                      <a:pt x="24" y="98"/>
                    </a:lnTo>
                    <a:lnTo>
                      <a:pt x="20" y="100"/>
                    </a:lnTo>
                    <a:lnTo>
                      <a:pt x="18" y="102"/>
                    </a:lnTo>
                    <a:lnTo>
                      <a:pt x="16" y="106"/>
                    </a:lnTo>
                    <a:lnTo>
                      <a:pt x="14" y="106"/>
                    </a:lnTo>
                    <a:lnTo>
                      <a:pt x="14" y="108"/>
                    </a:lnTo>
                    <a:lnTo>
                      <a:pt x="10" y="108"/>
                    </a:lnTo>
                    <a:lnTo>
                      <a:pt x="14" y="114"/>
                    </a:lnTo>
                    <a:lnTo>
                      <a:pt x="10" y="118"/>
                    </a:lnTo>
                    <a:lnTo>
                      <a:pt x="8" y="120"/>
                    </a:lnTo>
                    <a:lnTo>
                      <a:pt x="8" y="124"/>
                    </a:lnTo>
                    <a:lnTo>
                      <a:pt x="10" y="126"/>
                    </a:lnTo>
                    <a:lnTo>
                      <a:pt x="10" y="128"/>
                    </a:lnTo>
                    <a:lnTo>
                      <a:pt x="8" y="132"/>
                    </a:lnTo>
                    <a:lnTo>
                      <a:pt x="2" y="142"/>
                    </a:lnTo>
                    <a:lnTo>
                      <a:pt x="0" y="144"/>
                    </a:lnTo>
                    <a:lnTo>
                      <a:pt x="2" y="144"/>
                    </a:lnTo>
                    <a:lnTo>
                      <a:pt x="8" y="150"/>
                    </a:lnTo>
                    <a:lnTo>
                      <a:pt x="10" y="150"/>
                    </a:lnTo>
                    <a:lnTo>
                      <a:pt x="10" y="154"/>
                    </a:lnTo>
                    <a:lnTo>
                      <a:pt x="10" y="160"/>
                    </a:lnTo>
                    <a:lnTo>
                      <a:pt x="10" y="162"/>
                    </a:lnTo>
                    <a:lnTo>
                      <a:pt x="14" y="162"/>
                    </a:lnTo>
                    <a:lnTo>
                      <a:pt x="18" y="160"/>
                    </a:lnTo>
                    <a:lnTo>
                      <a:pt x="24" y="172"/>
                    </a:lnTo>
                    <a:lnTo>
                      <a:pt x="24" y="174"/>
                    </a:lnTo>
                    <a:lnTo>
                      <a:pt x="24" y="180"/>
                    </a:lnTo>
                    <a:lnTo>
                      <a:pt x="24" y="182"/>
                    </a:lnTo>
                    <a:lnTo>
                      <a:pt x="24" y="186"/>
                    </a:lnTo>
                    <a:lnTo>
                      <a:pt x="26" y="190"/>
                    </a:lnTo>
                    <a:lnTo>
                      <a:pt x="28" y="190"/>
                    </a:lnTo>
                    <a:lnTo>
                      <a:pt x="32" y="190"/>
                    </a:lnTo>
                    <a:lnTo>
                      <a:pt x="34" y="192"/>
                    </a:lnTo>
                    <a:lnTo>
                      <a:pt x="42" y="186"/>
                    </a:lnTo>
                    <a:lnTo>
                      <a:pt x="44" y="186"/>
                    </a:lnTo>
                    <a:lnTo>
                      <a:pt x="44" y="188"/>
                    </a:lnTo>
                    <a:lnTo>
                      <a:pt x="46" y="188"/>
                    </a:lnTo>
                    <a:lnTo>
                      <a:pt x="52" y="186"/>
                    </a:lnTo>
                    <a:lnTo>
                      <a:pt x="54" y="180"/>
                    </a:lnTo>
                    <a:lnTo>
                      <a:pt x="60" y="172"/>
                    </a:lnTo>
                    <a:lnTo>
                      <a:pt x="70" y="174"/>
                    </a:lnTo>
                    <a:lnTo>
                      <a:pt x="70" y="180"/>
                    </a:lnTo>
                    <a:lnTo>
                      <a:pt x="82" y="182"/>
                    </a:lnTo>
                    <a:lnTo>
                      <a:pt x="88" y="186"/>
                    </a:lnTo>
                    <a:lnTo>
                      <a:pt x="92" y="188"/>
                    </a:lnTo>
                    <a:lnTo>
                      <a:pt x="92" y="190"/>
                    </a:lnTo>
                    <a:lnTo>
                      <a:pt x="92" y="192"/>
                    </a:lnTo>
                    <a:lnTo>
                      <a:pt x="100" y="192"/>
                    </a:lnTo>
                    <a:lnTo>
                      <a:pt x="104" y="198"/>
                    </a:lnTo>
                    <a:lnTo>
                      <a:pt x="104" y="200"/>
                    </a:lnTo>
                    <a:lnTo>
                      <a:pt x="104" y="208"/>
                    </a:lnTo>
                    <a:lnTo>
                      <a:pt x="110" y="214"/>
                    </a:lnTo>
                    <a:lnTo>
                      <a:pt x="110" y="218"/>
                    </a:lnTo>
                    <a:lnTo>
                      <a:pt x="108" y="224"/>
                    </a:lnTo>
                    <a:lnTo>
                      <a:pt x="100" y="226"/>
                    </a:lnTo>
                    <a:lnTo>
                      <a:pt x="96" y="226"/>
                    </a:lnTo>
                    <a:lnTo>
                      <a:pt x="98" y="226"/>
                    </a:lnTo>
                    <a:lnTo>
                      <a:pt x="98" y="224"/>
                    </a:lnTo>
                    <a:lnTo>
                      <a:pt x="92" y="224"/>
                    </a:lnTo>
                    <a:lnTo>
                      <a:pt x="92" y="222"/>
                    </a:lnTo>
                    <a:lnTo>
                      <a:pt x="86" y="222"/>
                    </a:lnTo>
                    <a:lnTo>
                      <a:pt x="82" y="218"/>
                    </a:lnTo>
                    <a:lnTo>
                      <a:pt x="80" y="216"/>
                    </a:lnTo>
                    <a:lnTo>
                      <a:pt x="74" y="216"/>
                    </a:lnTo>
                    <a:lnTo>
                      <a:pt x="74" y="218"/>
                    </a:lnTo>
                    <a:lnTo>
                      <a:pt x="74" y="226"/>
                    </a:lnTo>
                    <a:lnTo>
                      <a:pt x="60" y="226"/>
                    </a:lnTo>
                    <a:lnTo>
                      <a:pt x="62" y="228"/>
                    </a:lnTo>
                    <a:lnTo>
                      <a:pt x="62" y="234"/>
                    </a:lnTo>
                    <a:lnTo>
                      <a:pt x="68" y="234"/>
                    </a:lnTo>
                    <a:lnTo>
                      <a:pt x="68" y="236"/>
                    </a:lnTo>
                    <a:lnTo>
                      <a:pt x="70" y="240"/>
                    </a:lnTo>
                    <a:lnTo>
                      <a:pt x="52" y="236"/>
                    </a:lnTo>
                    <a:lnTo>
                      <a:pt x="52" y="242"/>
                    </a:lnTo>
                    <a:lnTo>
                      <a:pt x="60" y="246"/>
                    </a:lnTo>
                    <a:lnTo>
                      <a:pt x="62" y="252"/>
                    </a:lnTo>
                    <a:lnTo>
                      <a:pt x="64" y="260"/>
                    </a:lnTo>
                    <a:lnTo>
                      <a:pt x="74" y="268"/>
                    </a:lnTo>
                    <a:lnTo>
                      <a:pt x="80" y="268"/>
                    </a:lnTo>
                    <a:lnTo>
                      <a:pt x="86" y="268"/>
                    </a:lnTo>
                    <a:lnTo>
                      <a:pt x="82" y="278"/>
                    </a:lnTo>
                    <a:lnTo>
                      <a:pt x="82" y="282"/>
                    </a:lnTo>
                    <a:lnTo>
                      <a:pt x="86" y="280"/>
                    </a:lnTo>
                    <a:lnTo>
                      <a:pt x="90" y="276"/>
                    </a:lnTo>
                    <a:lnTo>
                      <a:pt x="98" y="272"/>
                    </a:lnTo>
                    <a:lnTo>
                      <a:pt x="108" y="276"/>
                    </a:lnTo>
                    <a:lnTo>
                      <a:pt x="114" y="280"/>
                    </a:lnTo>
                    <a:lnTo>
                      <a:pt x="118" y="288"/>
                    </a:lnTo>
                    <a:lnTo>
                      <a:pt x="126" y="288"/>
                    </a:lnTo>
                    <a:lnTo>
                      <a:pt x="132" y="288"/>
                    </a:lnTo>
                    <a:lnTo>
                      <a:pt x="134" y="218"/>
                    </a:lnTo>
                    <a:lnTo>
                      <a:pt x="142" y="216"/>
                    </a:lnTo>
                    <a:lnTo>
                      <a:pt x="150" y="214"/>
                    </a:lnTo>
                    <a:lnTo>
                      <a:pt x="154" y="210"/>
                    </a:lnTo>
                    <a:lnTo>
                      <a:pt x="162" y="210"/>
                    </a:lnTo>
                    <a:lnTo>
                      <a:pt x="168" y="210"/>
                    </a:lnTo>
                    <a:lnTo>
                      <a:pt x="168" y="210"/>
                    </a:lnTo>
                    <a:lnTo>
                      <a:pt x="168" y="210"/>
                    </a:lnTo>
                    <a:close/>
                    <a:moveTo>
                      <a:pt x="90" y="232"/>
                    </a:moveTo>
                    <a:lnTo>
                      <a:pt x="90" y="232"/>
                    </a:lnTo>
                    <a:lnTo>
                      <a:pt x="90" y="236"/>
                    </a:lnTo>
                    <a:lnTo>
                      <a:pt x="88" y="242"/>
                    </a:lnTo>
                    <a:lnTo>
                      <a:pt x="82" y="240"/>
                    </a:lnTo>
                    <a:lnTo>
                      <a:pt x="80" y="236"/>
                    </a:lnTo>
                    <a:lnTo>
                      <a:pt x="88" y="236"/>
                    </a:lnTo>
                    <a:lnTo>
                      <a:pt x="88" y="234"/>
                    </a:lnTo>
                    <a:lnTo>
                      <a:pt x="90" y="232"/>
                    </a:lnTo>
                    <a:lnTo>
                      <a:pt x="90" y="232"/>
                    </a:lnTo>
                    <a:lnTo>
                      <a:pt x="90" y="232"/>
                    </a:lnTo>
                    <a:close/>
                    <a:moveTo>
                      <a:pt x="474" y="168"/>
                    </a:moveTo>
                    <a:lnTo>
                      <a:pt x="474" y="168"/>
                    </a:lnTo>
                    <a:lnTo>
                      <a:pt x="478" y="168"/>
                    </a:lnTo>
                    <a:lnTo>
                      <a:pt x="478" y="170"/>
                    </a:lnTo>
                    <a:lnTo>
                      <a:pt x="478" y="174"/>
                    </a:lnTo>
                    <a:lnTo>
                      <a:pt x="476" y="178"/>
                    </a:lnTo>
                    <a:lnTo>
                      <a:pt x="476" y="180"/>
                    </a:lnTo>
                    <a:lnTo>
                      <a:pt x="466" y="180"/>
                    </a:lnTo>
                    <a:lnTo>
                      <a:pt x="466" y="186"/>
                    </a:lnTo>
                    <a:lnTo>
                      <a:pt x="442" y="186"/>
                    </a:lnTo>
                    <a:lnTo>
                      <a:pt x="434" y="182"/>
                    </a:lnTo>
                    <a:lnTo>
                      <a:pt x="428" y="180"/>
                    </a:lnTo>
                    <a:lnTo>
                      <a:pt x="428" y="188"/>
                    </a:lnTo>
                    <a:lnTo>
                      <a:pt x="416" y="190"/>
                    </a:lnTo>
                    <a:lnTo>
                      <a:pt x="410" y="192"/>
                    </a:lnTo>
                    <a:lnTo>
                      <a:pt x="410" y="196"/>
                    </a:lnTo>
                    <a:lnTo>
                      <a:pt x="410" y="198"/>
                    </a:lnTo>
                    <a:lnTo>
                      <a:pt x="402" y="200"/>
                    </a:lnTo>
                    <a:lnTo>
                      <a:pt x="396" y="200"/>
                    </a:lnTo>
                    <a:lnTo>
                      <a:pt x="396" y="206"/>
                    </a:lnTo>
                    <a:lnTo>
                      <a:pt x="392" y="210"/>
                    </a:lnTo>
                    <a:lnTo>
                      <a:pt x="388" y="216"/>
                    </a:lnTo>
                    <a:lnTo>
                      <a:pt x="386" y="216"/>
                    </a:lnTo>
                    <a:lnTo>
                      <a:pt x="386" y="218"/>
                    </a:lnTo>
                    <a:lnTo>
                      <a:pt x="388" y="222"/>
                    </a:lnTo>
                    <a:lnTo>
                      <a:pt x="392" y="222"/>
                    </a:lnTo>
                    <a:lnTo>
                      <a:pt x="392" y="224"/>
                    </a:lnTo>
                    <a:lnTo>
                      <a:pt x="392" y="226"/>
                    </a:lnTo>
                    <a:lnTo>
                      <a:pt x="386" y="224"/>
                    </a:lnTo>
                    <a:lnTo>
                      <a:pt x="384" y="222"/>
                    </a:lnTo>
                    <a:lnTo>
                      <a:pt x="384" y="216"/>
                    </a:lnTo>
                    <a:lnTo>
                      <a:pt x="384" y="210"/>
                    </a:lnTo>
                    <a:lnTo>
                      <a:pt x="376" y="210"/>
                    </a:lnTo>
                    <a:lnTo>
                      <a:pt x="388" y="192"/>
                    </a:lnTo>
                    <a:lnTo>
                      <a:pt x="392" y="190"/>
                    </a:lnTo>
                    <a:lnTo>
                      <a:pt x="394" y="192"/>
                    </a:lnTo>
                    <a:lnTo>
                      <a:pt x="398" y="186"/>
                    </a:lnTo>
                    <a:lnTo>
                      <a:pt x="402" y="180"/>
                    </a:lnTo>
                    <a:lnTo>
                      <a:pt x="406" y="178"/>
                    </a:lnTo>
                    <a:lnTo>
                      <a:pt x="420" y="174"/>
                    </a:lnTo>
                    <a:lnTo>
                      <a:pt x="430" y="178"/>
                    </a:lnTo>
                    <a:lnTo>
                      <a:pt x="440" y="180"/>
                    </a:lnTo>
                    <a:lnTo>
                      <a:pt x="450" y="180"/>
                    </a:lnTo>
                    <a:lnTo>
                      <a:pt x="452" y="174"/>
                    </a:lnTo>
                    <a:lnTo>
                      <a:pt x="456" y="178"/>
                    </a:lnTo>
                    <a:lnTo>
                      <a:pt x="458" y="178"/>
                    </a:lnTo>
                    <a:lnTo>
                      <a:pt x="460" y="178"/>
                    </a:lnTo>
                    <a:lnTo>
                      <a:pt x="464" y="174"/>
                    </a:lnTo>
                    <a:lnTo>
                      <a:pt x="466" y="172"/>
                    </a:lnTo>
                    <a:lnTo>
                      <a:pt x="468" y="170"/>
                    </a:lnTo>
                    <a:lnTo>
                      <a:pt x="474" y="168"/>
                    </a:lnTo>
                    <a:lnTo>
                      <a:pt x="474" y="168"/>
                    </a:lnTo>
                    <a:lnTo>
                      <a:pt x="474" y="1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7" name="Freeform 1646" hidden="1"/>
              <p:cNvSpPr>
                <a:spLocks noEditPoints="1"/>
              </p:cNvSpPr>
              <p:nvPr/>
            </p:nvSpPr>
            <p:spPr bwMode="auto">
              <a:xfrm>
                <a:off x="3584575" y="3076575"/>
                <a:ext cx="425450" cy="609600"/>
              </a:xfrm>
              <a:custGeom>
                <a:avLst/>
                <a:gdLst>
                  <a:gd name="T0" fmla="*/ 12 w 268"/>
                  <a:gd name="T1" fmla="*/ 384 h 384"/>
                  <a:gd name="T2" fmla="*/ 12 w 268"/>
                  <a:gd name="T3" fmla="*/ 376 h 384"/>
                  <a:gd name="T4" fmla="*/ 0 w 268"/>
                  <a:gd name="T5" fmla="*/ 372 h 384"/>
                  <a:gd name="T6" fmla="*/ 56 w 268"/>
                  <a:gd name="T7" fmla="*/ 312 h 384"/>
                  <a:gd name="T8" fmla="*/ 56 w 268"/>
                  <a:gd name="T9" fmla="*/ 304 h 384"/>
                  <a:gd name="T10" fmla="*/ 38 w 268"/>
                  <a:gd name="T11" fmla="*/ 250 h 384"/>
                  <a:gd name="T12" fmla="*/ 38 w 268"/>
                  <a:gd name="T13" fmla="*/ 266 h 384"/>
                  <a:gd name="T14" fmla="*/ 52 w 268"/>
                  <a:gd name="T15" fmla="*/ 264 h 384"/>
                  <a:gd name="T16" fmla="*/ 54 w 268"/>
                  <a:gd name="T17" fmla="*/ 266 h 384"/>
                  <a:gd name="T18" fmla="*/ 52 w 268"/>
                  <a:gd name="T19" fmla="*/ 294 h 384"/>
                  <a:gd name="T20" fmla="*/ 68 w 268"/>
                  <a:gd name="T21" fmla="*/ 266 h 384"/>
                  <a:gd name="T22" fmla="*/ 64 w 268"/>
                  <a:gd name="T23" fmla="*/ 256 h 384"/>
                  <a:gd name="T24" fmla="*/ 54 w 268"/>
                  <a:gd name="T25" fmla="*/ 240 h 384"/>
                  <a:gd name="T26" fmla="*/ 100 w 268"/>
                  <a:gd name="T27" fmla="*/ 232 h 384"/>
                  <a:gd name="T28" fmla="*/ 82 w 268"/>
                  <a:gd name="T29" fmla="*/ 240 h 384"/>
                  <a:gd name="T30" fmla="*/ 90 w 268"/>
                  <a:gd name="T31" fmla="*/ 264 h 384"/>
                  <a:gd name="T32" fmla="*/ 104 w 268"/>
                  <a:gd name="T33" fmla="*/ 256 h 384"/>
                  <a:gd name="T34" fmla="*/ 90 w 268"/>
                  <a:gd name="T35" fmla="*/ 220 h 384"/>
                  <a:gd name="T36" fmla="*/ 88 w 268"/>
                  <a:gd name="T37" fmla="*/ 220 h 384"/>
                  <a:gd name="T38" fmla="*/ 194 w 268"/>
                  <a:gd name="T39" fmla="*/ 94 h 384"/>
                  <a:gd name="T40" fmla="*/ 186 w 268"/>
                  <a:gd name="T41" fmla="*/ 122 h 384"/>
                  <a:gd name="T42" fmla="*/ 186 w 268"/>
                  <a:gd name="T43" fmla="*/ 134 h 384"/>
                  <a:gd name="T44" fmla="*/ 162 w 268"/>
                  <a:gd name="T45" fmla="*/ 176 h 384"/>
                  <a:gd name="T46" fmla="*/ 140 w 268"/>
                  <a:gd name="T47" fmla="*/ 186 h 384"/>
                  <a:gd name="T48" fmla="*/ 136 w 268"/>
                  <a:gd name="T49" fmla="*/ 178 h 384"/>
                  <a:gd name="T50" fmla="*/ 126 w 268"/>
                  <a:gd name="T51" fmla="*/ 202 h 384"/>
                  <a:gd name="T52" fmla="*/ 124 w 268"/>
                  <a:gd name="T53" fmla="*/ 214 h 384"/>
                  <a:gd name="T54" fmla="*/ 96 w 268"/>
                  <a:gd name="T55" fmla="*/ 212 h 384"/>
                  <a:gd name="T56" fmla="*/ 68 w 268"/>
                  <a:gd name="T57" fmla="*/ 232 h 384"/>
                  <a:gd name="T58" fmla="*/ 78 w 268"/>
                  <a:gd name="T59" fmla="*/ 234 h 384"/>
                  <a:gd name="T60" fmla="*/ 114 w 268"/>
                  <a:gd name="T61" fmla="*/ 234 h 384"/>
                  <a:gd name="T62" fmla="*/ 126 w 268"/>
                  <a:gd name="T63" fmla="*/ 250 h 384"/>
                  <a:gd name="T64" fmla="*/ 140 w 268"/>
                  <a:gd name="T65" fmla="*/ 232 h 384"/>
                  <a:gd name="T66" fmla="*/ 146 w 268"/>
                  <a:gd name="T67" fmla="*/ 232 h 384"/>
                  <a:gd name="T68" fmla="*/ 162 w 268"/>
                  <a:gd name="T69" fmla="*/ 232 h 384"/>
                  <a:gd name="T70" fmla="*/ 176 w 268"/>
                  <a:gd name="T71" fmla="*/ 232 h 384"/>
                  <a:gd name="T72" fmla="*/ 186 w 268"/>
                  <a:gd name="T73" fmla="*/ 214 h 384"/>
                  <a:gd name="T74" fmla="*/ 190 w 268"/>
                  <a:gd name="T75" fmla="*/ 212 h 384"/>
                  <a:gd name="T76" fmla="*/ 196 w 268"/>
                  <a:gd name="T77" fmla="*/ 220 h 384"/>
                  <a:gd name="T78" fmla="*/ 196 w 268"/>
                  <a:gd name="T79" fmla="*/ 202 h 384"/>
                  <a:gd name="T80" fmla="*/ 200 w 268"/>
                  <a:gd name="T81" fmla="*/ 168 h 384"/>
                  <a:gd name="T82" fmla="*/ 212 w 268"/>
                  <a:gd name="T83" fmla="*/ 148 h 384"/>
                  <a:gd name="T84" fmla="*/ 214 w 268"/>
                  <a:gd name="T85" fmla="*/ 132 h 384"/>
                  <a:gd name="T86" fmla="*/ 194 w 268"/>
                  <a:gd name="T87" fmla="*/ 94 h 384"/>
                  <a:gd name="T88" fmla="*/ 208 w 268"/>
                  <a:gd name="T89" fmla="*/ 2 h 384"/>
                  <a:gd name="T90" fmla="*/ 212 w 268"/>
                  <a:gd name="T91" fmla="*/ 28 h 384"/>
                  <a:gd name="T92" fmla="*/ 204 w 268"/>
                  <a:gd name="T93" fmla="*/ 50 h 384"/>
                  <a:gd name="T94" fmla="*/ 190 w 268"/>
                  <a:gd name="T95" fmla="*/ 54 h 384"/>
                  <a:gd name="T96" fmla="*/ 188 w 268"/>
                  <a:gd name="T97" fmla="*/ 82 h 384"/>
                  <a:gd name="T98" fmla="*/ 194 w 268"/>
                  <a:gd name="T99" fmla="*/ 72 h 384"/>
                  <a:gd name="T100" fmla="*/ 214 w 268"/>
                  <a:gd name="T101" fmla="*/ 62 h 384"/>
                  <a:gd name="T102" fmla="*/ 248 w 268"/>
                  <a:gd name="T103" fmla="*/ 54 h 384"/>
                  <a:gd name="T104" fmla="*/ 262 w 268"/>
                  <a:gd name="T105" fmla="*/ 40 h 384"/>
                  <a:gd name="T106" fmla="*/ 250 w 268"/>
                  <a:gd name="T107" fmla="*/ 34 h 384"/>
                  <a:gd name="T108" fmla="*/ 230 w 268"/>
                  <a:gd name="T109" fmla="*/ 22 h 384"/>
                  <a:gd name="T110" fmla="*/ 212 w 268"/>
                  <a:gd name="T11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384">
                    <a:moveTo>
                      <a:pt x="12" y="376"/>
                    </a:moveTo>
                    <a:lnTo>
                      <a:pt x="12" y="376"/>
                    </a:lnTo>
                    <a:lnTo>
                      <a:pt x="10" y="382"/>
                    </a:lnTo>
                    <a:lnTo>
                      <a:pt x="10" y="384"/>
                    </a:lnTo>
                    <a:lnTo>
                      <a:pt x="12" y="384"/>
                    </a:lnTo>
                    <a:lnTo>
                      <a:pt x="16" y="380"/>
                    </a:lnTo>
                    <a:lnTo>
                      <a:pt x="16" y="376"/>
                    </a:lnTo>
                    <a:lnTo>
                      <a:pt x="12" y="376"/>
                    </a:lnTo>
                    <a:lnTo>
                      <a:pt x="12" y="376"/>
                    </a:lnTo>
                    <a:lnTo>
                      <a:pt x="12" y="376"/>
                    </a:lnTo>
                    <a:close/>
                    <a:moveTo>
                      <a:pt x="0" y="372"/>
                    </a:moveTo>
                    <a:lnTo>
                      <a:pt x="2" y="376"/>
                    </a:lnTo>
                    <a:lnTo>
                      <a:pt x="2" y="374"/>
                    </a:lnTo>
                    <a:lnTo>
                      <a:pt x="0" y="372"/>
                    </a:lnTo>
                    <a:lnTo>
                      <a:pt x="0" y="372"/>
                    </a:lnTo>
                    <a:lnTo>
                      <a:pt x="0" y="372"/>
                    </a:lnTo>
                    <a:close/>
                    <a:moveTo>
                      <a:pt x="56" y="304"/>
                    </a:moveTo>
                    <a:lnTo>
                      <a:pt x="56" y="304"/>
                    </a:lnTo>
                    <a:lnTo>
                      <a:pt x="56" y="310"/>
                    </a:lnTo>
                    <a:lnTo>
                      <a:pt x="56" y="312"/>
                    </a:lnTo>
                    <a:lnTo>
                      <a:pt x="60" y="308"/>
                    </a:lnTo>
                    <a:lnTo>
                      <a:pt x="60" y="304"/>
                    </a:lnTo>
                    <a:lnTo>
                      <a:pt x="56" y="304"/>
                    </a:lnTo>
                    <a:lnTo>
                      <a:pt x="56" y="304"/>
                    </a:lnTo>
                    <a:lnTo>
                      <a:pt x="56" y="304"/>
                    </a:lnTo>
                    <a:close/>
                    <a:moveTo>
                      <a:pt x="52" y="240"/>
                    </a:moveTo>
                    <a:lnTo>
                      <a:pt x="46" y="248"/>
                    </a:lnTo>
                    <a:lnTo>
                      <a:pt x="42" y="248"/>
                    </a:lnTo>
                    <a:lnTo>
                      <a:pt x="38" y="248"/>
                    </a:lnTo>
                    <a:lnTo>
                      <a:pt x="38" y="250"/>
                    </a:lnTo>
                    <a:lnTo>
                      <a:pt x="36" y="252"/>
                    </a:lnTo>
                    <a:lnTo>
                      <a:pt x="42" y="258"/>
                    </a:lnTo>
                    <a:lnTo>
                      <a:pt x="44" y="266"/>
                    </a:lnTo>
                    <a:lnTo>
                      <a:pt x="42" y="264"/>
                    </a:lnTo>
                    <a:lnTo>
                      <a:pt x="38" y="266"/>
                    </a:lnTo>
                    <a:lnTo>
                      <a:pt x="42" y="268"/>
                    </a:lnTo>
                    <a:lnTo>
                      <a:pt x="44" y="270"/>
                    </a:lnTo>
                    <a:lnTo>
                      <a:pt x="46" y="270"/>
                    </a:lnTo>
                    <a:lnTo>
                      <a:pt x="52" y="270"/>
                    </a:lnTo>
                    <a:lnTo>
                      <a:pt x="52" y="264"/>
                    </a:lnTo>
                    <a:lnTo>
                      <a:pt x="48" y="264"/>
                    </a:lnTo>
                    <a:lnTo>
                      <a:pt x="48" y="260"/>
                    </a:lnTo>
                    <a:lnTo>
                      <a:pt x="52" y="260"/>
                    </a:lnTo>
                    <a:lnTo>
                      <a:pt x="52" y="264"/>
                    </a:lnTo>
                    <a:lnTo>
                      <a:pt x="54" y="266"/>
                    </a:lnTo>
                    <a:lnTo>
                      <a:pt x="46" y="278"/>
                    </a:lnTo>
                    <a:lnTo>
                      <a:pt x="46" y="294"/>
                    </a:lnTo>
                    <a:lnTo>
                      <a:pt x="48" y="292"/>
                    </a:lnTo>
                    <a:lnTo>
                      <a:pt x="52" y="292"/>
                    </a:lnTo>
                    <a:lnTo>
                      <a:pt x="52" y="294"/>
                    </a:lnTo>
                    <a:lnTo>
                      <a:pt x="52" y="296"/>
                    </a:lnTo>
                    <a:lnTo>
                      <a:pt x="54" y="300"/>
                    </a:lnTo>
                    <a:lnTo>
                      <a:pt x="64" y="284"/>
                    </a:lnTo>
                    <a:lnTo>
                      <a:pt x="64" y="276"/>
                    </a:lnTo>
                    <a:lnTo>
                      <a:pt x="68" y="266"/>
                    </a:lnTo>
                    <a:lnTo>
                      <a:pt x="70" y="266"/>
                    </a:lnTo>
                    <a:lnTo>
                      <a:pt x="70" y="260"/>
                    </a:lnTo>
                    <a:lnTo>
                      <a:pt x="70" y="258"/>
                    </a:lnTo>
                    <a:lnTo>
                      <a:pt x="70" y="256"/>
                    </a:lnTo>
                    <a:lnTo>
                      <a:pt x="64" y="256"/>
                    </a:lnTo>
                    <a:lnTo>
                      <a:pt x="68" y="252"/>
                    </a:lnTo>
                    <a:lnTo>
                      <a:pt x="68" y="248"/>
                    </a:lnTo>
                    <a:lnTo>
                      <a:pt x="60" y="248"/>
                    </a:lnTo>
                    <a:lnTo>
                      <a:pt x="56" y="242"/>
                    </a:lnTo>
                    <a:lnTo>
                      <a:pt x="54" y="240"/>
                    </a:lnTo>
                    <a:lnTo>
                      <a:pt x="52" y="240"/>
                    </a:lnTo>
                    <a:lnTo>
                      <a:pt x="52" y="240"/>
                    </a:lnTo>
                    <a:lnTo>
                      <a:pt x="52" y="240"/>
                    </a:lnTo>
                    <a:close/>
                    <a:moveTo>
                      <a:pt x="100" y="232"/>
                    </a:moveTo>
                    <a:lnTo>
                      <a:pt x="100" y="232"/>
                    </a:lnTo>
                    <a:lnTo>
                      <a:pt x="92" y="240"/>
                    </a:lnTo>
                    <a:lnTo>
                      <a:pt x="90" y="240"/>
                    </a:lnTo>
                    <a:lnTo>
                      <a:pt x="88" y="238"/>
                    </a:lnTo>
                    <a:lnTo>
                      <a:pt x="86" y="238"/>
                    </a:lnTo>
                    <a:lnTo>
                      <a:pt x="82" y="240"/>
                    </a:lnTo>
                    <a:lnTo>
                      <a:pt x="80" y="248"/>
                    </a:lnTo>
                    <a:lnTo>
                      <a:pt x="74" y="250"/>
                    </a:lnTo>
                    <a:lnTo>
                      <a:pt x="82" y="260"/>
                    </a:lnTo>
                    <a:lnTo>
                      <a:pt x="88" y="268"/>
                    </a:lnTo>
                    <a:lnTo>
                      <a:pt x="90" y="264"/>
                    </a:lnTo>
                    <a:lnTo>
                      <a:pt x="90" y="256"/>
                    </a:lnTo>
                    <a:lnTo>
                      <a:pt x="96" y="252"/>
                    </a:lnTo>
                    <a:lnTo>
                      <a:pt x="98" y="250"/>
                    </a:lnTo>
                    <a:lnTo>
                      <a:pt x="100" y="252"/>
                    </a:lnTo>
                    <a:lnTo>
                      <a:pt x="104" y="256"/>
                    </a:lnTo>
                    <a:lnTo>
                      <a:pt x="110" y="242"/>
                    </a:lnTo>
                    <a:lnTo>
                      <a:pt x="100" y="232"/>
                    </a:lnTo>
                    <a:lnTo>
                      <a:pt x="100" y="232"/>
                    </a:lnTo>
                    <a:lnTo>
                      <a:pt x="100" y="232"/>
                    </a:lnTo>
                    <a:close/>
                    <a:moveTo>
                      <a:pt x="90" y="220"/>
                    </a:moveTo>
                    <a:lnTo>
                      <a:pt x="90" y="220"/>
                    </a:lnTo>
                    <a:lnTo>
                      <a:pt x="92" y="224"/>
                    </a:lnTo>
                    <a:lnTo>
                      <a:pt x="90" y="228"/>
                    </a:lnTo>
                    <a:lnTo>
                      <a:pt x="88" y="222"/>
                    </a:lnTo>
                    <a:lnTo>
                      <a:pt x="88" y="220"/>
                    </a:lnTo>
                    <a:lnTo>
                      <a:pt x="90" y="220"/>
                    </a:lnTo>
                    <a:lnTo>
                      <a:pt x="90" y="220"/>
                    </a:lnTo>
                    <a:lnTo>
                      <a:pt x="90" y="220"/>
                    </a:lnTo>
                    <a:close/>
                    <a:moveTo>
                      <a:pt x="194" y="94"/>
                    </a:moveTo>
                    <a:lnTo>
                      <a:pt x="194" y="94"/>
                    </a:lnTo>
                    <a:lnTo>
                      <a:pt x="194" y="98"/>
                    </a:lnTo>
                    <a:lnTo>
                      <a:pt x="194" y="100"/>
                    </a:lnTo>
                    <a:lnTo>
                      <a:pt x="188" y="106"/>
                    </a:lnTo>
                    <a:lnTo>
                      <a:pt x="190" y="118"/>
                    </a:lnTo>
                    <a:lnTo>
                      <a:pt x="186" y="122"/>
                    </a:lnTo>
                    <a:lnTo>
                      <a:pt x="182" y="124"/>
                    </a:lnTo>
                    <a:lnTo>
                      <a:pt x="188" y="126"/>
                    </a:lnTo>
                    <a:lnTo>
                      <a:pt x="190" y="130"/>
                    </a:lnTo>
                    <a:lnTo>
                      <a:pt x="188" y="134"/>
                    </a:lnTo>
                    <a:lnTo>
                      <a:pt x="186" y="134"/>
                    </a:lnTo>
                    <a:lnTo>
                      <a:pt x="186" y="142"/>
                    </a:lnTo>
                    <a:lnTo>
                      <a:pt x="170" y="166"/>
                    </a:lnTo>
                    <a:lnTo>
                      <a:pt x="164" y="166"/>
                    </a:lnTo>
                    <a:lnTo>
                      <a:pt x="162" y="174"/>
                    </a:lnTo>
                    <a:lnTo>
                      <a:pt x="162" y="176"/>
                    </a:lnTo>
                    <a:lnTo>
                      <a:pt x="160" y="178"/>
                    </a:lnTo>
                    <a:lnTo>
                      <a:pt x="154" y="180"/>
                    </a:lnTo>
                    <a:lnTo>
                      <a:pt x="150" y="180"/>
                    </a:lnTo>
                    <a:lnTo>
                      <a:pt x="150" y="186"/>
                    </a:lnTo>
                    <a:lnTo>
                      <a:pt x="140" y="186"/>
                    </a:lnTo>
                    <a:lnTo>
                      <a:pt x="140" y="180"/>
                    </a:lnTo>
                    <a:lnTo>
                      <a:pt x="140" y="178"/>
                    </a:lnTo>
                    <a:lnTo>
                      <a:pt x="146" y="170"/>
                    </a:lnTo>
                    <a:lnTo>
                      <a:pt x="142" y="174"/>
                    </a:lnTo>
                    <a:lnTo>
                      <a:pt x="136" y="178"/>
                    </a:lnTo>
                    <a:lnTo>
                      <a:pt x="136" y="184"/>
                    </a:lnTo>
                    <a:lnTo>
                      <a:pt x="136" y="188"/>
                    </a:lnTo>
                    <a:lnTo>
                      <a:pt x="132" y="194"/>
                    </a:lnTo>
                    <a:lnTo>
                      <a:pt x="126" y="198"/>
                    </a:lnTo>
                    <a:lnTo>
                      <a:pt x="126" y="202"/>
                    </a:lnTo>
                    <a:lnTo>
                      <a:pt x="126" y="204"/>
                    </a:lnTo>
                    <a:lnTo>
                      <a:pt x="128" y="206"/>
                    </a:lnTo>
                    <a:lnTo>
                      <a:pt x="128" y="210"/>
                    </a:lnTo>
                    <a:lnTo>
                      <a:pt x="126" y="212"/>
                    </a:lnTo>
                    <a:lnTo>
                      <a:pt x="124" y="214"/>
                    </a:lnTo>
                    <a:lnTo>
                      <a:pt x="116" y="212"/>
                    </a:lnTo>
                    <a:lnTo>
                      <a:pt x="110" y="210"/>
                    </a:lnTo>
                    <a:lnTo>
                      <a:pt x="104" y="212"/>
                    </a:lnTo>
                    <a:lnTo>
                      <a:pt x="96" y="214"/>
                    </a:lnTo>
                    <a:lnTo>
                      <a:pt x="96" y="212"/>
                    </a:lnTo>
                    <a:lnTo>
                      <a:pt x="92" y="212"/>
                    </a:lnTo>
                    <a:lnTo>
                      <a:pt x="86" y="214"/>
                    </a:lnTo>
                    <a:lnTo>
                      <a:pt x="80" y="222"/>
                    </a:lnTo>
                    <a:lnTo>
                      <a:pt x="72" y="228"/>
                    </a:lnTo>
                    <a:lnTo>
                      <a:pt x="68" y="232"/>
                    </a:lnTo>
                    <a:lnTo>
                      <a:pt x="62" y="232"/>
                    </a:lnTo>
                    <a:lnTo>
                      <a:pt x="56" y="230"/>
                    </a:lnTo>
                    <a:lnTo>
                      <a:pt x="56" y="240"/>
                    </a:lnTo>
                    <a:lnTo>
                      <a:pt x="78" y="240"/>
                    </a:lnTo>
                    <a:lnTo>
                      <a:pt x="78" y="234"/>
                    </a:lnTo>
                    <a:lnTo>
                      <a:pt x="80" y="232"/>
                    </a:lnTo>
                    <a:lnTo>
                      <a:pt x="104" y="230"/>
                    </a:lnTo>
                    <a:lnTo>
                      <a:pt x="118" y="230"/>
                    </a:lnTo>
                    <a:lnTo>
                      <a:pt x="116" y="234"/>
                    </a:lnTo>
                    <a:lnTo>
                      <a:pt x="114" y="234"/>
                    </a:lnTo>
                    <a:lnTo>
                      <a:pt x="114" y="246"/>
                    </a:lnTo>
                    <a:lnTo>
                      <a:pt x="116" y="248"/>
                    </a:lnTo>
                    <a:lnTo>
                      <a:pt x="118" y="250"/>
                    </a:lnTo>
                    <a:lnTo>
                      <a:pt x="122" y="250"/>
                    </a:lnTo>
                    <a:lnTo>
                      <a:pt x="126" y="250"/>
                    </a:lnTo>
                    <a:lnTo>
                      <a:pt x="128" y="248"/>
                    </a:lnTo>
                    <a:lnTo>
                      <a:pt x="132" y="242"/>
                    </a:lnTo>
                    <a:lnTo>
                      <a:pt x="136" y="240"/>
                    </a:lnTo>
                    <a:lnTo>
                      <a:pt x="140" y="238"/>
                    </a:lnTo>
                    <a:lnTo>
                      <a:pt x="140" y="232"/>
                    </a:lnTo>
                    <a:lnTo>
                      <a:pt x="140" y="230"/>
                    </a:lnTo>
                    <a:lnTo>
                      <a:pt x="144" y="230"/>
                    </a:lnTo>
                    <a:lnTo>
                      <a:pt x="150" y="230"/>
                    </a:lnTo>
                    <a:lnTo>
                      <a:pt x="146" y="230"/>
                    </a:lnTo>
                    <a:lnTo>
                      <a:pt x="146" y="232"/>
                    </a:lnTo>
                    <a:lnTo>
                      <a:pt x="146" y="234"/>
                    </a:lnTo>
                    <a:lnTo>
                      <a:pt x="150" y="232"/>
                    </a:lnTo>
                    <a:lnTo>
                      <a:pt x="152" y="230"/>
                    </a:lnTo>
                    <a:lnTo>
                      <a:pt x="158" y="232"/>
                    </a:lnTo>
                    <a:lnTo>
                      <a:pt x="162" y="232"/>
                    </a:lnTo>
                    <a:lnTo>
                      <a:pt x="164" y="228"/>
                    </a:lnTo>
                    <a:lnTo>
                      <a:pt x="170" y="224"/>
                    </a:lnTo>
                    <a:lnTo>
                      <a:pt x="172" y="230"/>
                    </a:lnTo>
                    <a:lnTo>
                      <a:pt x="172" y="232"/>
                    </a:lnTo>
                    <a:lnTo>
                      <a:pt x="176" y="232"/>
                    </a:lnTo>
                    <a:lnTo>
                      <a:pt x="178" y="228"/>
                    </a:lnTo>
                    <a:lnTo>
                      <a:pt x="178" y="222"/>
                    </a:lnTo>
                    <a:lnTo>
                      <a:pt x="186" y="222"/>
                    </a:lnTo>
                    <a:lnTo>
                      <a:pt x="186" y="216"/>
                    </a:lnTo>
                    <a:lnTo>
                      <a:pt x="186" y="214"/>
                    </a:lnTo>
                    <a:lnTo>
                      <a:pt x="186" y="212"/>
                    </a:lnTo>
                    <a:lnTo>
                      <a:pt x="188" y="210"/>
                    </a:lnTo>
                    <a:lnTo>
                      <a:pt x="188" y="206"/>
                    </a:lnTo>
                    <a:lnTo>
                      <a:pt x="190" y="210"/>
                    </a:lnTo>
                    <a:lnTo>
                      <a:pt x="190" y="212"/>
                    </a:lnTo>
                    <a:lnTo>
                      <a:pt x="188" y="220"/>
                    </a:lnTo>
                    <a:lnTo>
                      <a:pt x="186" y="224"/>
                    </a:lnTo>
                    <a:lnTo>
                      <a:pt x="188" y="224"/>
                    </a:lnTo>
                    <a:lnTo>
                      <a:pt x="190" y="228"/>
                    </a:lnTo>
                    <a:lnTo>
                      <a:pt x="196" y="220"/>
                    </a:lnTo>
                    <a:lnTo>
                      <a:pt x="198" y="214"/>
                    </a:lnTo>
                    <a:lnTo>
                      <a:pt x="200" y="210"/>
                    </a:lnTo>
                    <a:lnTo>
                      <a:pt x="198" y="206"/>
                    </a:lnTo>
                    <a:lnTo>
                      <a:pt x="194" y="204"/>
                    </a:lnTo>
                    <a:lnTo>
                      <a:pt x="196" y="202"/>
                    </a:lnTo>
                    <a:lnTo>
                      <a:pt x="198" y="198"/>
                    </a:lnTo>
                    <a:lnTo>
                      <a:pt x="196" y="194"/>
                    </a:lnTo>
                    <a:lnTo>
                      <a:pt x="196" y="188"/>
                    </a:lnTo>
                    <a:lnTo>
                      <a:pt x="200" y="180"/>
                    </a:lnTo>
                    <a:lnTo>
                      <a:pt x="200" y="168"/>
                    </a:lnTo>
                    <a:lnTo>
                      <a:pt x="200" y="160"/>
                    </a:lnTo>
                    <a:lnTo>
                      <a:pt x="200" y="156"/>
                    </a:lnTo>
                    <a:lnTo>
                      <a:pt x="204" y="152"/>
                    </a:lnTo>
                    <a:lnTo>
                      <a:pt x="208" y="150"/>
                    </a:lnTo>
                    <a:lnTo>
                      <a:pt x="212" y="148"/>
                    </a:lnTo>
                    <a:lnTo>
                      <a:pt x="208" y="148"/>
                    </a:lnTo>
                    <a:lnTo>
                      <a:pt x="208" y="144"/>
                    </a:lnTo>
                    <a:lnTo>
                      <a:pt x="208" y="142"/>
                    </a:lnTo>
                    <a:lnTo>
                      <a:pt x="212" y="142"/>
                    </a:lnTo>
                    <a:lnTo>
                      <a:pt x="214" y="132"/>
                    </a:lnTo>
                    <a:lnTo>
                      <a:pt x="216" y="124"/>
                    </a:lnTo>
                    <a:lnTo>
                      <a:pt x="214" y="116"/>
                    </a:lnTo>
                    <a:lnTo>
                      <a:pt x="208" y="106"/>
                    </a:lnTo>
                    <a:lnTo>
                      <a:pt x="208" y="98"/>
                    </a:lnTo>
                    <a:lnTo>
                      <a:pt x="194" y="94"/>
                    </a:lnTo>
                    <a:lnTo>
                      <a:pt x="194" y="94"/>
                    </a:lnTo>
                    <a:lnTo>
                      <a:pt x="194" y="94"/>
                    </a:lnTo>
                    <a:close/>
                    <a:moveTo>
                      <a:pt x="212" y="0"/>
                    </a:moveTo>
                    <a:lnTo>
                      <a:pt x="212" y="0"/>
                    </a:lnTo>
                    <a:lnTo>
                      <a:pt x="208" y="2"/>
                    </a:lnTo>
                    <a:lnTo>
                      <a:pt x="208" y="8"/>
                    </a:lnTo>
                    <a:lnTo>
                      <a:pt x="208" y="10"/>
                    </a:lnTo>
                    <a:lnTo>
                      <a:pt x="212" y="14"/>
                    </a:lnTo>
                    <a:lnTo>
                      <a:pt x="214" y="18"/>
                    </a:lnTo>
                    <a:lnTo>
                      <a:pt x="212" y="28"/>
                    </a:lnTo>
                    <a:lnTo>
                      <a:pt x="206" y="40"/>
                    </a:lnTo>
                    <a:lnTo>
                      <a:pt x="206" y="44"/>
                    </a:lnTo>
                    <a:lnTo>
                      <a:pt x="208" y="46"/>
                    </a:lnTo>
                    <a:lnTo>
                      <a:pt x="208" y="50"/>
                    </a:lnTo>
                    <a:lnTo>
                      <a:pt x="204" y="50"/>
                    </a:lnTo>
                    <a:lnTo>
                      <a:pt x="204" y="54"/>
                    </a:lnTo>
                    <a:lnTo>
                      <a:pt x="200" y="52"/>
                    </a:lnTo>
                    <a:lnTo>
                      <a:pt x="198" y="50"/>
                    </a:lnTo>
                    <a:lnTo>
                      <a:pt x="190" y="50"/>
                    </a:lnTo>
                    <a:lnTo>
                      <a:pt x="190" y="54"/>
                    </a:lnTo>
                    <a:lnTo>
                      <a:pt x="182" y="60"/>
                    </a:lnTo>
                    <a:lnTo>
                      <a:pt x="190" y="72"/>
                    </a:lnTo>
                    <a:lnTo>
                      <a:pt x="188" y="78"/>
                    </a:lnTo>
                    <a:lnTo>
                      <a:pt x="188" y="80"/>
                    </a:lnTo>
                    <a:lnTo>
                      <a:pt x="188" y="82"/>
                    </a:lnTo>
                    <a:lnTo>
                      <a:pt x="196" y="80"/>
                    </a:lnTo>
                    <a:lnTo>
                      <a:pt x="204" y="78"/>
                    </a:lnTo>
                    <a:lnTo>
                      <a:pt x="206" y="76"/>
                    </a:lnTo>
                    <a:lnTo>
                      <a:pt x="204" y="76"/>
                    </a:lnTo>
                    <a:lnTo>
                      <a:pt x="194" y="72"/>
                    </a:lnTo>
                    <a:lnTo>
                      <a:pt x="194" y="68"/>
                    </a:lnTo>
                    <a:lnTo>
                      <a:pt x="194" y="64"/>
                    </a:lnTo>
                    <a:lnTo>
                      <a:pt x="204" y="62"/>
                    </a:lnTo>
                    <a:lnTo>
                      <a:pt x="208" y="62"/>
                    </a:lnTo>
                    <a:lnTo>
                      <a:pt x="214" y="62"/>
                    </a:lnTo>
                    <a:lnTo>
                      <a:pt x="218" y="72"/>
                    </a:lnTo>
                    <a:lnTo>
                      <a:pt x="234" y="72"/>
                    </a:lnTo>
                    <a:lnTo>
                      <a:pt x="236" y="64"/>
                    </a:lnTo>
                    <a:lnTo>
                      <a:pt x="242" y="58"/>
                    </a:lnTo>
                    <a:lnTo>
                      <a:pt x="248" y="54"/>
                    </a:lnTo>
                    <a:lnTo>
                      <a:pt x="252" y="54"/>
                    </a:lnTo>
                    <a:lnTo>
                      <a:pt x="268" y="52"/>
                    </a:lnTo>
                    <a:lnTo>
                      <a:pt x="266" y="46"/>
                    </a:lnTo>
                    <a:lnTo>
                      <a:pt x="262" y="44"/>
                    </a:lnTo>
                    <a:lnTo>
                      <a:pt x="262" y="40"/>
                    </a:lnTo>
                    <a:lnTo>
                      <a:pt x="262" y="36"/>
                    </a:lnTo>
                    <a:lnTo>
                      <a:pt x="260" y="36"/>
                    </a:lnTo>
                    <a:lnTo>
                      <a:pt x="256" y="40"/>
                    </a:lnTo>
                    <a:lnTo>
                      <a:pt x="252" y="36"/>
                    </a:lnTo>
                    <a:lnTo>
                      <a:pt x="250" y="34"/>
                    </a:lnTo>
                    <a:lnTo>
                      <a:pt x="250" y="32"/>
                    </a:lnTo>
                    <a:lnTo>
                      <a:pt x="240" y="32"/>
                    </a:lnTo>
                    <a:lnTo>
                      <a:pt x="232" y="28"/>
                    </a:lnTo>
                    <a:lnTo>
                      <a:pt x="230" y="26"/>
                    </a:lnTo>
                    <a:lnTo>
                      <a:pt x="230" y="22"/>
                    </a:lnTo>
                    <a:lnTo>
                      <a:pt x="226" y="14"/>
                    </a:lnTo>
                    <a:lnTo>
                      <a:pt x="218" y="6"/>
                    </a:lnTo>
                    <a:lnTo>
                      <a:pt x="212" y="0"/>
                    </a:lnTo>
                    <a:lnTo>
                      <a:pt x="212" y="0"/>
                    </a:lnTo>
                    <a:lnTo>
                      <a:pt x="21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8" name="Freeform 1647"/>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9" name="Freeform 1648"/>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0" name="Freeform 164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1" name="Freeform 1650"/>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2" name="Freeform 1651"/>
              <p:cNvSpPr/>
              <p:nvPr/>
            </p:nvSpPr>
            <p:spPr bwMode="auto">
              <a:xfrm>
                <a:off x="454025" y="4137025"/>
                <a:ext cx="152400" cy="196850"/>
              </a:xfrm>
              <a:custGeom>
                <a:avLst/>
                <a:gdLst>
                  <a:gd name="T0" fmla="*/ 20 w 96"/>
                  <a:gd name="T1" fmla="*/ 124 h 124"/>
                  <a:gd name="T2" fmla="*/ 26 w 96"/>
                  <a:gd name="T3" fmla="*/ 118 h 124"/>
                  <a:gd name="T4" fmla="*/ 36 w 96"/>
                  <a:gd name="T5" fmla="*/ 110 h 124"/>
                  <a:gd name="T6" fmla="*/ 52 w 96"/>
                  <a:gd name="T7" fmla="*/ 106 h 124"/>
                  <a:gd name="T8" fmla="*/ 74 w 96"/>
                  <a:gd name="T9" fmla="*/ 114 h 124"/>
                  <a:gd name="T10" fmla="*/ 80 w 96"/>
                  <a:gd name="T11" fmla="*/ 102 h 124"/>
                  <a:gd name="T12" fmla="*/ 80 w 96"/>
                  <a:gd name="T13" fmla="*/ 96 h 124"/>
                  <a:gd name="T14" fmla="*/ 80 w 96"/>
                  <a:gd name="T15" fmla="*/ 72 h 124"/>
                  <a:gd name="T16" fmla="*/ 90 w 96"/>
                  <a:gd name="T17" fmla="*/ 52 h 124"/>
                  <a:gd name="T18" fmla="*/ 92 w 96"/>
                  <a:gd name="T19" fmla="*/ 40 h 124"/>
                  <a:gd name="T20" fmla="*/ 92 w 96"/>
                  <a:gd name="T21" fmla="*/ 22 h 124"/>
                  <a:gd name="T22" fmla="*/ 92 w 96"/>
                  <a:gd name="T23" fmla="*/ 16 h 124"/>
                  <a:gd name="T24" fmla="*/ 80 w 96"/>
                  <a:gd name="T25" fmla="*/ 10 h 124"/>
                  <a:gd name="T26" fmla="*/ 78 w 96"/>
                  <a:gd name="T27" fmla="*/ 4 h 124"/>
                  <a:gd name="T28" fmla="*/ 66 w 96"/>
                  <a:gd name="T29" fmla="*/ 8 h 124"/>
                  <a:gd name="T30" fmla="*/ 60 w 96"/>
                  <a:gd name="T31" fmla="*/ 2 h 124"/>
                  <a:gd name="T32" fmla="*/ 46 w 96"/>
                  <a:gd name="T33" fmla="*/ 4 h 124"/>
                  <a:gd name="T34" fmla="*/ 44 w 96"/>
                  <a:gd name="T35" fmla="*/ 10 h 124"/>
                  <a:gd name="T36" fmla="*/ 38 w 96"/>
                  <a:gd name="T37" fmla="*/ 12 h 124"/>
                  <a:gd name="T38" fmla="*/ 36 w 96"/>
                  <a:gd name="T39" fmla="*/ 8 h 124"/>
                  <a:gd name="T40" fmla="*/ 28 w 96"/>
                  <a:gd name="T41" fmla="*/ 18 h 124"/>
                  <a:gd name="T42" fmla="*/ 26 w 96"/>
                  <a:gd name="T43" fmla="*/ 16 h 124"/>
                  <a:gd name="T44" fmla="*/ 16 w 96"/>
                  <a:gd name="T45" fmla="*/ 22 h 124"/>
                  <a:gd name="T46" fmla="*/ 16 w 96"/>
                  <a:gd name="T47" fmla="*/ 28 h 124"/>
                  <a:gd name="T48" fmla="*/ 20 w 96"/>
                  <a:gd name="T49" fmla="*/ 36 h 124"/>
                  <a:gd name="T50" fmla="*/ 16 w 96"/>
                  <a:gd name="T51" fmla="*/ 40 h 124"/>
                  <a:gd name="T52" fmla="*/ 10 w 96"/>
                  <a:gd name="T53" fmla="*/ 44 h 124"/>
                  <a:gd name="T54" fmla="*/ 8 w 96"/>
                  <a:gd name="T55" fmla="*/ 54 h 124"/>
                  <a:gd name="T56" fmla="*/ 8 w 96"/>
                  <a:gd name="T57" fmla="*/ 62 h 124"/>
                  <a:gd name="T58" fmla="*/ 2 w 96"/>
                  <a:gd name="T59" fmla="*/ 70 h 124"/>
                  <a:gd name="T60" fmla="*/ 10 w 96"/>
                  <a:gd name="T61" fmla="*/ 76 h 124"/>
                  <a:gd name="T62" fmla="*/ 16 w 96"/>
                  <a:gd name="T63" fmla="*/ 88 h 124"/>
                  <a:gd name="T64" fmla="*/ 20 w 96"/>
                  <a:gd name="T65" fmla="*/ 96 h 124"/>
                  <a:gd name="T66" fmla="*/ 20 w 96"/>
                  <a:gd name="T67" fmla="*/ 100 h 124"/>
                  <a:gd name="T68" fmla="*/ 18 w 96"/>
                  <a:gd name="T69" fmla="*/ 108 h 124"/>
                  <a:gd name="T70" fmla="*/ 18 w 96"/>
                  <a:gd name="T71" fmla="*/ 116 h 124"/>
                  <a:gd name="T72" fmla="*/ 20 w 96"/>
                  <a:gd name="T7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4">
                    <a:moveTo>
                      <a:pt x="20" y="124"/>
                    </a:moveTo>
                    <a:lnTo>
                      <a:pt x="20" y="124"/>
                    </a:lnTo>
                    <a:lnTo>
                      <a:pt x="20" y="120"/>
                    </a:lnTo>
                    <a:lnTo>
                      <a:pt x="26" y="118"/>
                    </a:lnTo>
                    <a:lnTo>
                      <a:pt x="32" y="114"/>
                    </a:lnTo>
                    <a:lnTo>
                      <a:pt x="36" y="110"/>
                    </a:lnTo>
                    <a:lnTo>
                      <a:pt x="42" y="106"/>
                    </a:lnTo>
                    <a:lnTo>
                      <a:pt x="52" y="106"/>
                    </a:lnTo>
                    <a:lnTo>
                      <a:pt x="60" y="108"/>
                    </a:lnTo>
                    <a:lnTo>
                      <a:pt x="74" y="114"/>
                    </a:lnTo>
                    <a:lnTo>
                      <a:pt x="78" y="114"/>
                    </a:lnTo>
                    <a:lnTo>
                      <a:pt x="80" y="102"/>
                    </a:lnTo>
                    <a:lnTo>
                      <a:pt x="80" y="98"/>
                    </a:lnTo>
                    <a:lnTo>
                      <a:pt x="80" y="96"/>
                    </a:lnTo>
                    <a:lnTo>
                      <a:pt x="78" y="82"/>
                    </a:lnTo>
                    <a:lnTo>
                      <a:pt x="80" y="72"/>
                    </a:lnTo>
                    <a:lnTo>
                      <a:pt x="84" y="62"/>
                    </a:lnTo>
                    <a:lnTo>
                      <a:pt x="90" y="52"/>
                    </a:lnTo>
                    <a:lnTo>
                      <a:pt x="92" y="44"/>
                    </a:lnTo>
                    <a:lnTo>
                      <a:pt x="92" y="40"/>
                    </a:lnTo>
                    <a:lnTo>
                      <a:pt x="96" y="30"/>
                    </a:lnTo>
                    <a:lnTo>
                      <a:pt x="92" y="22"/>
                    </a:lnTo>
                    <a:lnTo>
                      <a:pt x="92" y="20"/>
                    </a:lnTo>
                    <a:lnTo>
                      <a:pt x="92" y="16"/>
                    </a:lnTo>
                    <a:lnTo>
                      <a:pt x="90" y="10"/>
                    </a:lnTo>
                    <a:lnTo>
                      <a:pt x="80" y="10"/>
                    </a:lnTo>
                    <a:lnTo>
                      <a:pt x="78" y="8"/>
                    </a:lnTo>
                    <a:lnTo>
                      <a:pt x="78" y="4"/>
                    </a:lnTo>
                    <a:lnTo>
                      <a:pt x="72" y="2"/>
                    </a:lnTo>
                    <a:lnTo>
                      <a:pt x="66" y="8"/>
                    </a:lnTo>
                    <a:lnTo>
                      <a:pt x="62" y="8"/>
                    </a:lnTo>
                    <a:lnTo>
                      <a:pt x="60" y="2"/>
                    </a:lnTo>
                    <a:lnTo>
                      <a:pt x="50" y="0"/>
                    </a:lnTo>
                    <a:lnTo>
                      <a:pt x="46" y="4"/>
                    </a:lnTo>
                    <a:lnTo>
                      <a:pt x="44" y="8"/>
                    </a:lnTo>
                    <a:lnTo>
                      <a:pt x="44" y="10"/>
                    </a:lnTo>
                    <a:lnTo>
                      <a:pt x="42" y="12"/>
                    </a:lnTo>
                    <a:lnTo>
                      <a:pt x="38" y="12"/>
                    </a:lnTo>
                    <a:lnTo>
                      <a:pt x="36" y="10"/>
                    </a:lnTo>
                    <a:lnTo>
                      <a:pt x="36" y="8"/>
                    </a:lnTo>
                    <a:lnTo>
                      <a:pt x="32" y="10"/>
                    </a:lnTo>
                    <a:lnTo>
                      <a:pt x="28" y="18"/>
                    </a:lnTo>
                    <a:lnTo>
                      <a:pt x="28" y="16"/>
                    </a:lnTo>
                    <a:lnTo>
                      <a:pt x="26" y="16"/>
                    </a:lnTo>
                    <a:lnTo>
                      <a:pt x="20" y="20"/>
                    </a:lnTo>
                    <a:lnTo>
                      <a:pt x="16" y="22"/>
                    </a:lnTo>
                    <a:lnTo>
                      <a:pt x="16" y="26"/>
                    </a:lnTo>
                    <a:lnTo>
                      <a:pt x="16" y="28"/>
                    </a:lnTo>
                    <a:lnTo>
                      <a:pt x="18" y="34"/>
                    </a:lnTo>
                    <a:lnTo>
                      <a:pt x="20" y="36"/>
                    </a:lnTo>
                    <a:lnTo>
                      <a:pt x="18" y="38"/>
                    </a:lnTo>
                    <a:lnTo>
                      <a:pt x="16" y="40"/>
                    </a:lnTo>
                    <a:lnTo>
                      <a:pt x="14" y="44"/>
                    </a:lnTo>
                    <a:lnTo>
                      <a:pt x="10" y="44"/>
                    </a:lnTo>
                    <a:lnTo>
                      <a:pt x="10" y="48"/>
                    </a:lnTo>
                    <a:lnTo>
                      <a:pt x="8" y="54"/>
                    </a:lnTo>
                    <a:lnTo>
                      <a:pt x="8" y="56"/>
                    </a:lnTo>
                    <a:lnTo>
                      <a:pt x="8" y="62"/>
                    </a:lnTo>
                    <a:lnTo>
                      <a:pt x="8" y="64"/>
                    </a:lnTo>
                    <a:lnTo>
                      <a:pt x="2" y="70"/>
                    </a:lnTo>
                    <a:lnTo>
                      <a:pt x="0" y="74"/>
                    </a:lnTo>
                    <a:lnTo>
                      <a:pt x="10" y="76"/>
                    </a:lnTo>
                    <a:lnTo>
                      <a:pt x="14" y="82"/>
                    </a:lnTo>
                    <a:lnTo>
                      <a:pt x="16" y="88"/>
                    </a:lnTo>
                    <a:lnTo>
                      <a:pt x="18" y="92"/>
                    </a:lnTo>
                    <a:lnTo>
                      <a:pt x="20" y="96"/>
                    </a:lnTo>
                    <a:lnTo>
                      <a:pt x="24" y="96"/>
                    </a:lnTo>
                    <a:lnTo>
                      <a:pt x="20" y="100"/>
                    </a:lnTo>
                    <a:lnTo>
                      <a:pt x="20" y="102"/>
                    </a:lnTo>
                    <a:lnTo>
                      <a:pt x="18" y="108"/>
                    </a:lnTo>
                    <a:lnTo>
                      <a:pt x="18" y="110"/>
                    </a:lnTo>
                    <a:lnTo>
                      <a:pt x="18" y="116"/>
                    </a:lnTo>
                    <a:lnTo>
                      <a:pt x="20" y="124"/>
                    </a:lnTo>
                    <a:lnTo>
                      <a:pt x="20" y="124"/>
                    </a:lnTo>
                    <a:lnTo>
                      <a:pt x="20" y="12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3" name="Freeform 1653"/>
              <p:cNvSpPr/>
              <p:nvPr/>
            </p:nvSpPr>
            <p:spPr bwMode="auto">
              <a:xfrm>
                <a:off x="854075" y="3225800"/>
                <a:ext cx="41275" cy="73025"/>
              </a:xfrm>
              <a:custGeom>
                <a:avLst/>
                <a:gdLst>
                  <a:gd name="T0" fmla="*/ 10 w 26"/>
                  <a:gd name="T1" fmla="*/ 0 h 46"/>
                  <a:gd name="T2" fmla="*/ 10 w 26"/>
                  <a:gd name="T3" fmla="*/ 0 h 46"/>
                  <a:gd name="T4" fmla="*/ 0 w 26"/>
                  <a:gd name="T5" fmla="*/ 8 h 46"/>
                  <a:gd name="T6" fmla="*/ 2 w 26"/>
                  <a:gd name="T7" fmla="*/ 22 h 46"/>
                  <a:gd name="T8" fmla="*/ 4 w 26"/>
                  <a:gd name="T9" fmla="*/ 40 h 46"/>
                  <a:gd name="T10" fmla="*/ 8 w 26"/>
                  <a:gd name="T11" fmla="*/ 44 h 46"/>
                  <a:gd name="T12" fmla="*/ 8 w 26"/>
                  <a:gd name="T13" fmla="*/ 46 h 46"/>
                  <a:gd name="T14" fmla="*/ 12 w 26"/>
                  <a:gd name="T15" fmla="*/ 46 h 46"/>
                  <a:gd name="T16" fmla="*/ 16 w 26"/>
                  <a:gd name="T17" fmla="*/ 44 h 46"/>
                  <a:gd name="T18" fmla="*/ 12 w 26"/>
                  <a:gd name="T19" fmla="*/ 44 h 46"/>
                  <a:gd name="T20" fmla="*/ 20 w 26"/>
                  <a:gd name="T21" fmla="*/ 40 h 46"/>
                  <a:gd name="T22" fmla="*/ 24 w 26"/>
                  <a:gd name="T23" fmla="*/ 22 h 46"/>
                  <a:gd name="T24" fmla="*/ 26 w 26"/>
                  <a:gd name="T25" fmla="*/ 12 h 46"/>
                  <a:gd name="T26" fmla="*/ 18 w 26"/>
                  <a:gd name="T27" fmla="*/ 0 h 46"/>
                  <a:gd name="T28" fmla="*/ 10 w 26"/>
                  <a:gd name="T29" fmla="*/ 0 h 46"/>
                  <a:gd name="T30" fmla="*/ 10 w 26"/>
                  <a:gd name="T31" fmla="*/ 0 h 46"/>
                  <a:gd name="T32" fmla="*/ 10 w 26"/>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46">
                    <a:moveTo>
                      <a:pt x="10" y="0"/>
                    </a:moveTo>
                    <a:lnTo>
                      <a:pt x="10" y="0"/>
                    </a:lnTo>
                    <a:lnTo>
                      <a:pt x="0" y="8"/>
                    </a:lnTo>
                    <a:lnTo>
                      <a:pt x="2" y="22"/>
                    </a:lnTo>
                    <a:lnTo>
                      <a:pt x="4" y="40"/>
                    </a:lnTo>
                    <a:lnTo>
                      <a:pt x="8" y="44"/>
                    </a:lnTo>
                    <a:lnTo>
                      <a:pt x="8" y="46"/>
                    </a:lnTo>
                    <a:lnTo>
                      <a:pt x="12" y="46"/>
                    </a:lnTo>
                    <a:lnTo>
                      <a:pt x="16" y="44"/>
                    </a:lnTo>
                    <a:lnTo>
                      <a:pt x="12" y="44"/>
                    </a:lnTo>
                    <a:lnTo>
                      <a:pt x="20" y="40"/>
                    </a:lnTo>
                    <a:lnTo>
                      <a:pt x="24" y="22"/>
                    </a:lnTo>
                    <a:lnTo>
                      <a:pt x="26" y="12"/>
                    </a:lnTo>
                    <a:lnTo>
                      <a:pt x="18" y="0"/>
                    </a:lnTo>
                    <a:lnTo>
                      <a:pt x="10" y="0"/>
                    </a:lnTo>
                    <a:lnTo>
                      <a:pt x="10" y="0"/>
                    </a:lnTo>
                    <a:lnTo>
                      <a:pt x="1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4" name="Freeform 1654"/>
              <p:cNvSpPr/>
              <p:nvPr/>
            </p:nvSpPr>
            <p:spPr bwMode="auto">
              <a:xfrm>
                <a:off x="815975" y="3032125"/>
                <a:ext cx="263525" cy="336550"/>
              </a:xfrm>
              <a:custGeom>
                <a:avLst/>
                <a:gdLst>
                  <a:gd name="T0" fmla="*/ 14 w 166"/>
                  <a:gd name="T1" fmla="*/ 72 h 212"/>
                  <a:gd name="T2" fmla="*/ 24 w 166"/>
                  <a:gd name="T3" fmla="*/ 60 h 212"/>
                  <a:gd name="T4" fmla="*/ 32 w 166"/>
                  <a:gd name="T5" fmla="*/ 56 h 212"/>
                  <a:gd name="T6" fmla="*/ 46 w 166"/>
                  <a:gd name="T7" fmla="*/ 66 h 212"/>
                  <a:gd name="T8" fmla="*/ 70 w 166"/>
                  <a:gd name="T9" fmla="*/ 106 h 212"/>
                  <a:gd name="T10" fmla="*/ 92 w 166"/>
                  <a:gd name="T11" fmla="*/ 124 h 212"/>
                  <a:gd name="T12" fmla="*/ 110 w 166"/>
                  <a:gd name="T13" fmla="*/ 136 h 212"/>
                  <a:gd name="T14" fmla="*/ 118 w 166"/>
                  <a:gd name="T15" fmla="*/ 142 h 212"/>
                  <a:gd name="T16" fmla="*/ 128 w 166"/>
                  <a:gd name="T17" fmla="*/ 150 h 212"/>
                  <a:gd name="T18" fmla="*/ 134 w 166"/>
                  <a:gd name="T19" fmla="*/ 174 h 212"/>
                  <a:gd name="T20" fmla="*/ 128 w 166"/>
                  <a:gd name="T21" fmla="*/ 188 h 212"/>
                  <a:gd name="T22" fmla="*/ 86 w 166"/>
                  <a:gd name="T23" fmla="*/ 192 h 212"/>
                  <a:gd name="T24" fmla="*/ 118 w 166"/>
                  <a:gd name="T25" fmla="*/ 212 h 212"/>
                  <a:gd name="T26" fmla="*/ 128 w 166"/>
                  <a:gd name="T27" fmla="*/ 192 h 212"/>
                  <a:gd name="T28" fmla="*/ 148 w 166"/>
                  <a:gd name="T29" fmla="*/ 168 h 212"/>
                  <a:gd name="T30" fmla="*/ 142 w 166"/>
                  <a:gd name="T31" fmla="*/ 150 h 212"/>
                  <a:gd name="T32" fmla="*/ 148 w 166"/>
                  <a:gd name="T33" fmla="*/ 140 h 212"/>
                  <a:gd name="T34" fmla="*/ 164 w 166"/>
                  <a:gd name="T35" fmla="*/ 150 h 212"/>
                  <a:gd name="T36" fmla="*/ 160 w 166"/>
                  <a:gd name="T37" fmla="*/ 136 h 212"/>
                  <a:gd name="T38" fmla="*/ 138 w 166"/>
                  <a:gd name="T39" fmla="*/ 122 h 212"/>
                  <a:gd name="T40" fmla="*/ 136 w 166"/>
                  <a:gd name="T41" fmla="*/ 114 h 212"/>
                  <a:gd name="T42" fmla="*/ 110 w 166"/>
                  <a:gd name="T43" fmla="*/ 102 h 212"/>
                  <a:gd name="T44" fmla="*/ 102 w 166"/>
                  <a:gd name="T45" fmla="*/ 82 h 212"/>
                  <a:gd name="T46" fmla="*/ 78 w 166"/>
                  <a:gd name="T47" fmla="*/ 64 h 212"/>
                  <a:gd name="T48" fmla="*/ 82 w 166"/>
                  <a:gd name="T49" fmla="*/ 40 h 212"/>
                  <a:gd name="T50" fmla="*/ 100 w 166"/>
                  <a:gd name="T51" fmla="*/ 32 h 212"/>
                  <a:gd name="T52" fmla="*/ 98 w 166"/>
                  <a:gd name="T53" fmla="*/ 22 h 212"/>
                  <a:gd name="T54" fmla="*/ 92 w 166"/>
                  <a:gd name="T55" fmla="*/ 14 h 212"/>
                  <a:gd name="T56" fmla="*/ 86 w 166"/>
                  <a:gd name="T57" fmla="*/ 8 h 212"/>
                  <a:gd name="T58" fmla="*/ 78 w 166"/>
                  <a:gd name="T59" fmla="*/ 4 h 212"/>
                  <a:gd name="T60" fmla="*/ 68 w 166"/>
                  <a:gd name="T61" fmla="*/ 2 h 212"/>
                  <a:gd name="T62" fmla="*/ 62 w 166"/>
                  <a:gd name="T63" fmla="*/ 4 h 212"/>
                  <a:gd name="T64" fmla="*/ 54 w 166"/>
                  <a:gd name="T65" fmla="*/ 4 h 212"/>
                  <a:gd name="T66" fmla="*/ 54 w 166"/>
                  <a:gd name="T67" fmla="*/ 8 h 212"/>
                  <a:gd name="T68" fmla="*/ 50 w 166"/>
                  <a:gd name="T69" fmla="*/ 12 h 212"/>
                  <a:gd name="T70" fmla="*/ 42 w 166"/>
                  <a:gd name="T71" fmla="*/ 18 h 212"/>
                  <a:gd name="T72" fmla="*/ 40 w 166"/>
                  <a:gd name="T73" fmla="*/ 26 h 212"/>
                  <a:gd name="T74" fmla="*/ 28 w 166"/>
                  <a:gd name="T75" fmla="*/ 22 h 212"/>
                  <a:gd name="T76" fmla="*/ 24 w 166"/>
                  <a:gd name="T77" fmla="*/ 18 h 212"/>
                  <a:gd name="T78" fmla="*/ 22 w 166"/>
                  <a:gd name="T79" fmla="*/ 26 h 212"/>
                  <a:gd name="T80" fmla="*/ 8 w 166"/>
                  <a:gd name="T81" fmla="*/ 36 h 212"/>
                  <a:gd name="T82" fmla="*/ 4 w 166"/>
                  <a:gd name="T83" fmla="*/ 40 h 212"/>
                  <a:gd name="T84" fmla="*/ 0 w 166"/>
                  <a:gd name="T85" fmla="*/ 48 h 212"/>
                  <a:gd name="T86" fmla="*/ 4 w 166"/>
                  <a:gd name="T87" fmla="*/ 54 h 212"/>
                  <a:gd name="T88" fmla="*/ 6 w 166"/>
                  <a:gd name="T89" fmla="*/ 60 h 212"/>
                  <a:gd name="T90" fmla="*/ 10 w 166"/>
                  <a:gd name="T91" fmla="*/ 64 h 212"/>
                  <a:gd name="T92" fmla="*/ 8 w 166"/>
                  <a:gd name="T93" fmla="*/ 68 h 212"/>
                  <a:gd name="T94" fmla="*/ 8 w 166"/>
                  <a:gd name="T95"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212">
                    <a:moveTo>
                      <a:pt x="8" y="72"/>
                    </a:moveTo>
                    <a:lnTo>
                      <a:pt x="8" y="72"/>
                    </a:lnTo>
                    <a:lnTo>
                      <a:pt x="14" y="72"/>
                    </a:lnTo>
                    <a:lnTo>
                      <a:pt x="18" y="68"/>
                    </a:lnTo>
                    <a:lnTo>
                      <a:pt x="22" y="64"/>
                    </a:lnTo>
                    <a:lnTo>
                      <a:pt x="24" y="60"/>
                    </a:lnTo>
                    <a:lnTo>
                      <a:pt x="26" y="58"/>
                    </a:lnTo>
                    <a:lnTo>
                      <a:pt x="26" y="56"/>
                    </a:lnTo>
                    <a:lnTo>
                      <a:pt x="32" y="56"/>
                    </a:lnTo>
                    <a:lnTo>
                      <a:pt x="34" y="56"/>
                    </a:lnTo>
                    <a:lnTo>
                      <a:pt x="42" y="60"/>
                    </a:lnTo>
                    <a:lnTo>
                      <a:pt x="46" y="66"/>
                    </a:lnTo>
                    <a:lnTo>
                      <a:pt x="54" y="82"/>
                    </a:lnTo>
                    <a:lnTo>
                      <a:pt x="62" y="94"/>
                    </a:lnTo>
                    <a:lnTo>
                      <a:pt x="70" y="106"/>
                    </a:lnTo>
                    <a:lnTo>
                      <a:pt x="74" y="106"/>
                    </a:lnTo>
                    <a:lnTo>
                      <a:pt x="82" y="114"/>
                    </a:lnTo>
                    <a:lnTo>
                      <a:pt x="92" y="124"/>
                    </a:lnTo>
                    <a:lnTo>
                      <a:pt x="102" y="128"/>
                    </a:lnTo>
                    <a:lnTo>
                      <a:pt x="110" y="132"/>
                    </a:lnTo>
                    <a:lnTo>
                      <a:pt x="110" y="136"/>
                    </a:lnTo>
                    <a:lnTo>
                      <a:pt x="116" y="138"/>
                    </a:lnTo>
                    <a:lnTo>
                      <a:pt x="118" y="138"/>
                    </a:lnTo>
                    <a:lnTo>
                      <a:pt x="118" y="142"/>
                    </a:lnTo>
                    <a:lnTo>
                      <a:pt x="118" y="146"/>
                    </a:lnTo>
                    <a:lnTo>
                      <a:pt x="124" y="148"/>
                    </a:lnTo>
                    <a:lnTo>
                      <a:pt x="128" y="150"/>
                    </a:lnTo>
                    <a:lnTo>
                      <a:pt x="130" y="152"/>
                    </a:lnTo>
                    <a:lnTo>
                      <a:pt x="134" y="166"/>
                    </a:lnTo>
                    <a:lnTo>
                      <a:pt x="134" y="174"/>
                    </a:lnTo>
                    <a:lnTo>
                      <a:pt x="130" y="174"/>
                    </a:lnTo>
                    <a:lnTo>
                      <a:pt x="128" y="182"/>
                    </a:lnTo>
                    <a:lnTo>
                      <a:pt x="128" y="188"/>
                    </a:lnTo>
                    <a:lnTo>
                      <a:pt x="106" y="188"/>
                    </a:lnTo>
                    <a:lnTo>
                      <a:pt x="86" y="188"/>
                    </a:lnTo>
                    <a:lnTo>
                      <a:pt x="86" y="192"/>
                    </a:lnTo>
                    <a:lnTo>
                      <a:pt x="86" y="194"/>
                    </a:lnTo>
                    <a:lnTo>
                      <a:pt x="102" y="204"/>
                    </a:lnTo>
                    <a:lnTo>
                      <a:pt x="118" y="212"/>
                    </a:lnTo>
                    <a:lnTo>
                      <a:pt x="120" y="194"/>
                    </a:lnTo>
                    <a:lnTo>
                      <a:pt x="120" y="188"/>
                    </a:lnTo>
                    <a:lnTo>
                      <a:pt x="128" y="192"/>
                    </a:lnTo>
                    <a:lnTo>
                      <a:pt x="136" y="192"/>
                    </a:lnTo>
                    <a:lnTo>
                      <a:pt x="144" y="178"/>
                    </a:lnTo>
                    <a:lnTo>
                      <a:pt x="148" y="168"/>
                    </a:lnTo>
                    <a:lnTo>
                      <a:pt x="148" y="160"/>
                    </a:lnTo>
                    <a:lnTo>
                      <a:pt x="142" y="152"/>
                    </a:lnTo>
                    <a:lnTo>
                      <a:pt x="142" y="150"/>
                    </a:lnTo>
                    <a:lnTo>
                      <a:pt x="142" y="148"/>
                    </a:lnTo>
                    <a:lnTo>
                      <a:pt x="144" y="140"/>
                    </a:lnTo>
                    <a:lnTo>
                      <a:pt x="148" y="140"/>
                    </a:lnTo>
                    <a:lnTo>
                      <a:pt x="162" y="146"/>
                    </a:lnTo>
                    <a:lnTo>
                      <a:pt x="162" y="150"/>
                    </a:lnTo>
                    <a:lnTo>
                      <a:pt x="164" y="150"/>
                    </a:lnTo>
                    <a:lnTo>
                      <a:pt x="166" y="148"/>
                    </a:lnTo>
                    <a:lnTo>
                      <a:pt x="164" y="142"/>
                    </a:lnTo>
                    <a:lnTo>
                      <a:pt x="160" y="136"/>
                    </a:lnTo>
                    <a:lnTo>
                      <a:pt x="148" y="124"/>
                    </a:lnTo>
                    <a:lnTo>
                      <a:pt x="142" y="124"/>
                    </a:lnTo>
                    <a:lnTo>
                      <a:pt x="138" y="122"/>
                    </a:lnTo>
                    <a:lnTo>
                      <a:pt x="136" y="120"/>
                    </a:lnTo>
                    <a:lnTo>
                      <a:pt x="136" y="118"/>
                    </a:lnTo>
                    <a:lnTo>
                      <a:pt x="136" y="114"/>
                    </a:lnTo>
                    <a:lnTo>
                      <a:pt x="136" y="110"/>
                    </a:lnTo>
                    <a:lnTo>
                      <a:pt x="116" y="106"/>
                    </a:lnTo>
                    <a:lnTo>
                      <a:pt x="110" y="102"/>
                    </a:lnTo>
                    <a:lnTo>
                      <a:pt x="106" y="96"/>
                    </a:lnTo>
                    <a:lnTo>
                      <a:pt x="102" y="90"/>
                    </a:lnTo>
                    <a:lnTo>
                      <a:pt x="102" y="82"/>
                    </a:lnTo>
                    <a:lnTo>
                      <a:pt x="98" y="76"/>
                    </a:lnTo>
                    <a:lnTo>
                      <a:pt x="90" y="72"/>
                    </a:lnTo>
                    <a:lnTo>
                      <a:pt x="78" y="64"/>
                    </a:lnTo>
                    <a:lnTo>
                      <a:pt x="78" y="54"/>
                    </a:lnTo>
                    <a:lnTo>
                      <a:pt x="86" y="44"/>
                    </a:lnTo>
                    <a:lnTo>
                      <a:pt x="82" y="40"/>
                    </a:lnTo>
                    <a:lnTo>
                      <a:pt x="80" y="40"/>
                    </a:lnTo>
                    <a:lnTo>
                      <a:pt x="80" y="36"/>
                    </a:lnTo>
                    <a:lnTo>
                      <a:pt x="100" y="32"/>
                    </a:lnTo>
                    <a:lnTo>
                      <a:pt x="98" y="30"/>
                    </a:lnTo>
                    <a:lnTo>
                      <a:pt x="98" y="28"/>
                    </a:lnTo>
                    <a:lnTo>
                      <a:pt x="98" y="22"/>
                    </a:lnTo>
                    <a:lnTo>
                      <a:pt x="98" y="18"/>
                    </a:lnTo>
                    <a:lnTo>
                      <a:pt x="96" y="14"/>
                    </a:lnTo>
                    <a:lnTo>
                      <a:pt x="92" y="14"/>
                    </a:lnTo>
                    <a:lnTo>
                      <a:pt x="92" y="10"/>
                    </a:lnTo>
                    <a:lnTo>
                      <a:pt x="96" y="8"/>
                    </a:lnTo>
                    <a:lnTo>
                      <a:pt x="86" y="8"/>
                    </a:lnTo>
                    <a:lnTo>
                      <a:pt x="82" y="8"/>
                    </a:lnTo>
                    <a:lnTo>
                      <a:pt x="80" y="8"/>
                    </a:lnTo>
                    <a:lnTo>
                      <a:pt x="78" y="4"/>
                    </a:lnTo>
                    <a:lnTo>
                      <a:pt x="72" y="4"/>
                    </a:lnTo>
                    <a:lnTo>
                      <a:pt x="70" y="4"/>
                    </a:lnTo>
                    <a:lnTo>
                      <a:pt x="68" y="2"/>
                    </a:lnTo>
                    <a:lnTo>
                      <a:pt x="64" y="0"/>
                    </a:lnTo>
                    <a:lnTo>
                      <a:pt x="64" y="2"/>
                    </a:lnTo>
                    <a:lnTo>
                      <a:pt x="62" y="4"/>
                    </a:lnTo>
                    <a:lnTo>
                      <a:pt x="60" y="2"/>
                    </a:lnTo>
                    <a:lnTo>
                      <a:pt x="54" y="2"/>
                    </a:lnTo>
                    <a:lnTo>
                      <a:pt x="54" y="4"/>
                    </a:lnTo>
                    <a:lnTo>
                      <a:pt x="54" y="8"/>
                    </a:lnTo>
                    <a:lnTo>
                      <a:pt x="52" y="8"/>
                    </a:lnTo>
                    <a:lnTo>
                      <a:pt x="54" y="8"/>
                    </a:lnTo>
                    <a:lnTo>
                      <a:pt x="54" y="10"/>
                    </a:lnTo>
                    <a:lnTo>
                      <a:pt x="52" y="12"/>
                    </a:lnTo>
                    <a:lnTo>
                      <a:pt x="50" y="12"/>
                    </a:lnTo>
                    <a:lnTo>
                      <a:pt x="46" y="12"/>
                    </a:lnTo>
                    <a:lnTo>
                      <a:pt x="44" y="14"/>
                    </a:lnTo>
                    <a:lnTo>
                      <a:pt x="42" y="18"/>
                    </a:lnTo>
                    <a:lnTo>
                      <a:pt x="40" y="18"/>
                    </a:lnTo>
                    <a:lnTo>
                      <a:pt x="36" y="20"/>
                    </a:lnTo>
                    <a:lnTo>
                      <a:pt x="40" y="26"/>
                    </a:lnTo>
                    <a:lnTo>
                      <a:pt x="36" y="26"/>
                    </a:lnTo>
                    <a:lnTo>
                      <a:pt x="34" y="26"/>
                    </a:lnTo>
                    <a:lnTo>
                      <a:pt x="28" y="22"/>
                    </a:lnTo>
                    <a:lnTo>
                      <a:pt x="26" y="22"/>
                    </a:lnTo>
                    <a:lnTo>
                      <a:pt x="24" y="20"/>
                    </a:lnTo>
                    <a:lnTo>
                      <a:pt x="24" y="18"/>
                    </a:lnTo>
                    <a:lnTo>
                      <a:pt x="22" y="18"/>
                    </a:lnTo>
                    <a:lnTo>
                      <a:pt x="22" y="22"/>
                    </a:lnTo>
                    <a:lnTo>
                      <a:pt x="22" y="26"/>
                    </a:lnTo>
                    <a:lnTo>
                      <a:pt x="16" y="26"/>
                    </a:lnTo>
                    <a:lnTo>
                      <a:pt x="10" y="30"/>
                    </a:lnTo>
                    <a:lnTo>
                      <a:pt x="8" y="36"/>
                    </a:lnTo>
                    <a:lnTo>
                      <a:pt x="6" y="38"/>
                    </a:lnTo>
                    <a:lnTo>
                      <a:pt x="6" y="40"/>
                    </a:lnTo>
                    <a:lnTo>
                      <a:pt x="4" y="40"/>
                    </a:lnTo>
                    <a:lnTo>
                      <a:pt x="0" y="44"/>
                    </a:lnTo>
                    <a:lnTo>
                      <a:pt x="0" y="46"/>
                    </a:lnTo>
                    <a:lnTo>
                      <a:pt x="0" y="48"/>
                    </a:lnTo>
                    <a:lnTo>
                      <a:pt x="4" y="48"/>
                    </a:lnTo>
                    <a:lnTo>
                      <a:pt x="4" y="50"/>
                    </a:lnTo>
                    <a:lnTo>
                      <a:pt x="4" y="54"/>
                    </a:lnTo>
                    <a:lnTo>
                      <a:pt x="4" y="58"/>
                    </a:lnTo>
                    <a:lnTo>
                      <a:pt x="4" y="60"/>
                    </a:lnTo>
                    <a:lnTo>
                      <a:pt x="6" y="60"/>
                    </a:lnTo>
                    <a:lnTo>
                      <a:pt x="8" y="60"/>
                    </a:lnTo>
                    <a:lnTo>
                      <a:pt x="10" y="60"/>
                    </a:lnTo>
                    <a:lnTo>
                      <a:pt x="10" y="64"/>
                    </a:lnTo>
                    <a:lnTo>
                      <a:pt x="6" y="66"/>
                    </a:lnTo>
                    <a:lnTo>
                      <a:pt x="6" y="68"/>
                    </a:lnTo>
                    <a:lnTo>
                      <a:pt x="8" y="68"/>
                    </a:lnTo>
                    <a:lnTo>
                      <a:pt x="8" y="72"/>
                    </a:lnTo>
                    <a:lnTo>
                      <a:pt x="8" y="72"/>
                    </a:lnTo>
                    <a:lnTo>
                      <a:pt x="8" y="7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5" name="Freeform 1655"/>
              <p:cNvSpPr>
                <a:spLocks noEditPoints="1"/>
              </p:cNvSpPr>
              <p:nvPr/>
            </p:nvSpPr>
            <p:spPr bwMode="auto">
              <a:xfrm>
                <a:off x="1454150" y="3486150"/>
                <a:ext cx="34925" cy="107950"/>
              </a:xfrm>
              <a:custGeom>
                <a:avLst/>
                <a:gdLst>
                  <a:gd name="T0" fmla="*/ 6 w 22"/>
                  <a:gd name="T1" fmla="*/ 22 h 68"/>
                  <a:gd name="T2" fmla="*/ 6 w 22"/>
                  <a:gd name="T3" fmla="*/ 22 h 68"/>
                  <a:gd name="T4" fmla="*/ 0 w 22"/>
                  <a:gd name="T5" fmla="*/ 24 h 68"/>
                  <a:gd name="T6" fmla="*/ 4 w 22"/>
                  <a:gd name="T7" fmla="*/ 30 h 68"/>
                  <a:gd name="T8" fmla="*/ 8 w 22"/>
                  <a:gd name="T9" fmla="*/ 24 h 68"/>
                  <a:gd name="T10" fmla="*/ 6 w 22"/>
                  <a:gd name="T11" fmla="*/ 22 h 68"/>
                  <a:gd name="T12" fmla="*/ 6 w 22"/>
                  <a:gd name="T13" fmla="*/ 22 h 68"/>
                  <a:gd name="T14" fmla="*/ 6 w 22"/>
                  <a:gd name="T15" fmla="*/ 22 h 68"/>
                  <a:gd name="T16" fmla="*/ 22 w 22"/>
                  <a:gd name="T17" fmla="*/ 10 h 68"/>
                  <a:gd name="T18" fmla="*/ 22 w 22"/>
                  <a:gd name="T19" fmla="*/ 10 h 68"/>
                  <a:gd name="T20" fmla="*/ 22 w 22"/>
                  <a:gd name="T21" fmla="*/ 14 h 68"/>
                  <a:gd name="T22" fmla="*/ 22 w 22"/>
                  <a:gd name="T23" fmla="*/ 16 h 68"/>
                  <a:gd name="T24" fmla="*/ 22 w 22"/>
                  <a:gd name="T25" fmla="*/ 22 h 68"/>
                  <a:gd name="T26" fmla="*/ 22 w 22"/>
                  <a:gd name="T27" fmla="*/ 24 h 68"/>
                  <a:gd name="T28" fmla="*/ 22 w 22"/>
                  <a:gd name="T29" fmla="*/ 32 h 68"/>
                  <a:gd name="T30" fmla="*/ 22 w 22"/>
                  <a:gd name="T31" fmla="*/ 34 h 68"/>
                  <a:gd name="T32" fmla="*/ 18 w 22"/>
                  <a:gd name="T33" fmla="*/ 34 h 68"/>
                  <a:gd name="T34" fmla="*/ 16 w 22"/>
                  <a:gd name="T35" fmla="*/ 34 h 68"/>
                  <a:gd name="T36" fmla="*/ 14 w 22"/>
                  <a:gd name="T37" fmla="*/ 34 h 68"/>
                  <a:gd name="T38" fmla="*/ 16 w 22"/>
                  <a:gd name="T39" fmla="*/ 30 h 68"/>
                  <a:gd name="T40" fmla="*/ 16 w 22"/>
                  <a:gd name="T41" fmla="*/ 22 h 68"/>
                  <a:gd name="T42" fmla="*/ 16 w 22"/>
                  <a:gd name="T43" fmla="*/ 16 h 68"/>
                  <a:gd name="T44" fmla="*/ 16 w 22"/>
                  <a:gd name="T45" fmla="*/ 14 h 68"/>
                  <a:gd name="T46" fmla="*/ 18 w 22"/>
                  <a:gd name="T47" fmla="*/ 10 h 68"/>
                  <a:gd name="T48" fmla="*/ 22 w 22"/>
                  <a:gd name="T49" fmla="*/ 10 h 68"/>
                  <a:gd name="T50" fmla="*/ 22 w 22"/>
                  <a:gd name="T51" fmla="*/ 10 h 68"/>
                  <a:gd name="T52" fmla="*/ 22 w 22"/>
                  <a:gd name="T53" fmla="*/ 10 h 68"/>
                  <a:gd name="T54" fmla="*/ 22 w 22"/>
                  <a:gd name="T55" fmla="*/ 10 h 68"/>
                  <a:gd name="T56" fmla="*/ 22 w 22"/>
                  <a:gd name="T57" fmla="*/ 10 h 68"/>
                  <a:gd name="T58" fmla="*/ 22 w 22"/>
                  <a:gd name="T59" fmla="*/ 0 h 68"/>
                  <a:gd name="T60" fmla="*/ 16 w 22"/>
                  <a:gd name="T61" fmla="*/ 0 h 68"/>
                  <a:gd name="T62" fmla="*/ 14 w 22"/>
                  <a:gd name="T63" fmla="*/ 4 h 68"/>
                  <a:gd name="T64" fmla="*/ 8 w 22"/>
                  <a:gd name="T65" fmla="*/ 8 h 68"/>
                  <a:gd name="T66" fmla="*/ 8 w 22"/>
                  <a:gd name="T67" fmla="*/ 14 h 68"/>
                  <a:gd name="T68" fmla="*/ 8 w 22"/>
                  <a:gd name="T69" fmla="*/ 18 h 68"/>
                  <a:gd name="T70" fmla="*/ 6 w 22"/>
                  <a:gd name="T71" fmla="*/ 22 h 68"/>
                  <a:gd name="T72" fmla="*/ 8 w 22"/>
                  <a:gd name="T73" fmla="*/ 24 h 68"/>
                  <a:gd name="T74" fmla="*/ 4 w 22"/>
                  <a:gd name="T75" fmla="*/ 30 h 68"/>
                  <a:gd name="T76" fmla="*/ 6 w 22"/>
                  <a:gd name="T77" fmla="*/ 36 h 68"/>
                  <a:gd name="T78" fmla="*/ 8 w 22"/>
                  <a:gd name="T79" fmla="*/ 62 h 68"/>
                  <a:gd name="T80" fmla="*/ 6 w 22"/>
                  <a:gd name="T81" fmla="*/ 68 h 68"/>
                  <a:gd name="T82" fmla="*/ 14 w 22"/>
                  <a:gd name="T83" fmla="*/ 60 h 68"/>
                  <a:gd name="T84" fmla="*/ 18 w 22"/>
                  <a:gd name="T85" fmla="*/ 52 h 68"/>
                  <a:gd name="T86" fmla="*/ 18 w 22"/>
                  <a:gd name="T87" fmla="*/ 50 h 68"/>
                  <a:gd name="T88" fmla="*/ 18 w 22"/>
                  <a:gd name="T89" fmla="*/ 40 h 68"/>
                  <a:gd name="T90" fmla="*/ 22 w 22"/>
                  <a:gd name="T91" fmla="*/ 34 h 68"/>
                  <a:gd name="T92" fmla="*/ 18 w 22"/>
                  <a:gd name="T93" fmla="*/ 34 h 68"/>
                  <a:gd name="T94" fmla="*/ 16 w 22"/>
                  <a:gd name="T95" fmla="*/ 34 h 68"/>
                  <a:gd name="T96" fmla="*/ 14 w 22"/>
                  <a:gd name="T97" fmla="*/ 34 h 68"/>
                  <a:gd name="T98" fmla="*/ 16 w 22"/>
                  <a:gd name="T99" fmla="*/ 30 h 68"/>
                  <a:gd name="T100" fmla="*/ 16 w 22"/>
                  <a:gd name="T101" fmla="*/ 22 h 68"/>
                  <a:gd name="T102" fmla="*/ 16 w 22"/>
                  <a:gd name="T103" fmla="*/ 16 h 68"/>
                  <a:gd name="T104" fmla="*/ 16 w 22"/>
                  <a:gd name="T105" fmla="*/ 14 h 68"/>
                  <a:gd name="T106" fmla="*/ 18 w 22"/>
                  <a:gd name="T107" fmla="*/ 10 h 68"/>
                  <a:gd name="T108" fmla="*/ 22 w 22"/>
                  <a:gd name="T109" fmla="*/ 10 h 68"/>
                  <a:gd name="T110" fmla="*/ 22 w 22"/>
                  <a:gd name="T111" fmla="*/ 10 h 68"/>
                  <a:gd name="T112" fmla="*/ 22 w 22"/>
                  <a:gd name="T11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 h="68">
                    <a:moveTo>
                      <a:pt x="6" y="22"/>
                    </a:moveTo>
                    <a:lnTo>
                      <a:pt x="6" y="22"/>
                    </a:lnTo>
                    <a:lnTo>
                      <a:pt x="0" y="24"/>
                    </a:lnTo>
                    <a:lnTo>
                      <a:pt x="4" y="30"/>
                    </a:lnTo>
                    <a:lnTo>
                      <a:pt x="8" y="24"/>
                    </a:lnTo>
                    <a:lnTo>
                      <a:pt x="6" y="22"/>
                    </a:lnTo>
                    <a:lnTo>
                      <a:pt x="6" y="22"/>
                    </a:lnTo>
                    <a:lnTo>
                      <a:pt x="6" y="22"/>
                    </a:lnTo>
                    <a:close/>
                    <a:moveTo>
                      <a:pt x="22" y="10"/>
                    </a:moveTo>
                    <a:lnTo>
                      <a:pt x="22" y="10"/>
                    </a:lnTo>
                    <a:lnTo>
                      <a:pt x="22" y="14"/>
                    </a:lnTo>
                    <a:lnTo>
                      <a:pt x="22" y="16"/>
                    </a:lnTo>
                    <a:lnTo>
                      <a:pt x="22" y="22"/>
                    </a:lnTo>
                    <a:lnTo>
                      <a:pt x="22" y="24"/>
                    </a:lnTo>
                    <a:lnTo>
                      <a:pt x="22" y="32"/>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moveTo>
                      <a:pt x="22" y="10"/>
                    </a:moveTo>
                    <a:lnTo>
                      <a:pt x="22" y="10"/>
                    </a:lnTo>
                    <a:lnTo>
                      <a:pt x="22" y="0"/>
                    </a:lnTo>
                    <a:lnTo>
                      <a:pt x="16" y="0"/>
                    </a:lnTo>
                    <a:lnTo>
                      <a:pt x="14" y="4"/>
                    </a:lnTo>
                    <a:lnTo>
                      <a:pt x="8" y="8"/>
                    </a:lnTo>
                    <a:lnTo>
                      <a:pt x="8" y="14"/>
                    </a:lnTo>
                    <a:lnTo>
                      <a:pt x="8" y="18"/>
                    </a:lnTo>
                    <a:lnTo>
                      <a:pt x="6" y="22"/>
                    </a:lnTo>
                    <a:lnTo>
                      <a:pt x="8" y="24"/>
                    </a:lnTo>
                    <a:lnTo>
                      <a:pt x="4" y="30"/>
                    </a:lnTo>
                    <a:lnTo>
                      <a:pt x="6" y="36"/>
                    </a:lnTo>
                    <a:lnTo>
                      <a:pt x="8" y="62"/>
                    </a:lnTo>
                    <a:lnTo>
                      <a:pt x="6" y="68"/>
                    </a:lnTo>
                    <a:lnTo>
                      <a:pt x="14" y="60"/>
                    </a:lnTo>
                    <a:lnTo>
                      <a:pt x="18" y="52"/>
                    </a:lnTo>
                    <a:lnTo>
                      <a:pt x="18" y="50"/>
                    </a:lnTo>
                    <a:lnTo>
                      <a:pt x="18" y="40"/>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6" name="Freeform 1656"/>
              <p:cNvSpPr>
                <a:spLocks noEditPoints="1"/>
              </p:cNvSpPr>
              <p:nvPr/>
            </p:nvSpPr>
            <p:spPr bwMode="auto">
              <a:xfrm>
                <a:off x="431800" y="2733675"/>
                <a:ext cx="85725" cy="142875"/>
              </a:xfrm>
              <a:custGeom>
                <a:avLst/>
                <a:gdLst>
                  <a:gd name="T0" fmla="*/ 44 w 54"/>
                  <a:gd name="T1" fmla="*/ 8 h 90"/>
                  <a:gd name="T2" fmla="*/ 44 w 54"/>
                  <a:gd name="T3" fmla="*/ 0 h 90"/>
                  <a:gd name="T4" fmla="*/ 38 w 54"/>
                  <a:gd name="T5" fmla="*/ 8 h 90"/>
                  <a:gd name="T6" fmla="*/ 34 w 54"/>
                  <a:gd name="T7" fmla="*/ 6 h 90"/>
                  <a:gd name="T8" fmla="*/ 30 w 54"/>
                  <a:gd name="T9" fmla="*/ 10 h 90"/>
                  <a:gd name="T10" fmla="*/ 30 w 54"/>
                  <a:gd name="T11" fmla="*/ 14 h 90"/>
                  <a:gd name="T12" fmla="*/ 24 w 54"/>
                  <a:gd name="T13" fmla="*/ 18 h 90"/>
                  <a:gd name="T14" fmla="*/ 18 w 54"/>
                  <a:gd name="T15" fmla="*/ 26 h 90"/>
                  <a:gd name="T16" fmla="*/ 10 w 54"/>
                  <a:gd name="T17" fmla="*/ 26 h 90"/>
                  <a:gd name="T18" fmla="*/ 8 w 54"/>
                  <a:gd name="T19" fmla="*/ 32 h 90"/>
                  <a:gd name="T20" fmla="*/ 10 w 54"/>
                  <a:gd name="T21" fmla="*/ 34 h 90"/>
                  <a:gd name="T22" fmla="*/ 12 w 54"/>
                  <a:gd name="T23" fmla="*/ 38 h 90"/>
                  <a:gd name="T24" fmla="*/ 0 w 54"/>
                  <a:gd name="T25" fmla="*/ 44 h 90"/>
                  <a:gd name="T26" fmla="*/ 14 w 54"/>
                  <a:gd name="T27" fmla="*/ 48 h 90"/>
                  <a:gd name="T28" fmla="*/ 4 w 54"/>
                  <a:gd name="T29" fmla="*/ 76 h 90"/>
                  <a:gd name="T30" fmla="*/ 0 w 54"/>
                  <a:gd name="T31" fmla="*/ 80 h 90"/>
                  <a:gd name="T32" fmla="*/ 8 w 54"/>
                  <a:gd name="T33" fmla="*/ 84 h 90"/>
                  <a:gd name="T34" fmla="*/ 10 w 54"/>
                  <a:gd name="T35" fmla="*/ 90 h 90"/>
                  <a:gd name="T36" fmla="*/ 12 w 54"/>
                  <a:gd name="T37" fmla="*/ 88 h 90"/>
                  <a:gd name="T38" fmla="*/ 14 w 54"/>
                  <a:gd name="T39" fmla="*/ 84 h 90"/>
                  <a:gd name="T40" fmla="*/ 18 w 54"/>
                  <a:gd name="T41" fmla="*/ 90 h 90"/>
                  <a:gd name="T42" fmla="*/ 22 w 54"/>
                  <a:gd name="T43" fmla="*/ 88 h 90"/>
                  <a:gd name="T44" fmla="*/ 32 w 54"/>
                  <a:gd name="T45" fmla="*/ 80 h 90"/>
                  <a:gd name="T46" fmla="*/ 38 w 54"/>
                  <a:gd name="T47" fmla="*/ 74 h 90"/>
                  <a:gd name="T48" fmla="*/ 44 w 54"/>
                  <a:gd name="T49" fmla="*/ 70 h 90"/>
                  <a:gd name="T50" fmla="*/ 50 w 54"/>
                  <a:gd name="T51" fmla="*/ 72 h 90"/>
                  <a:gd name="T52" fmla="*/ 48 w 54"/>
                  <a:gd name="T53" fmla="*/ 70 h 90"/>
                  <a:gd name="T54" fmla="*/ 52 w 54"/>
                  <a:gd name="T55" fmla="*/ 62 h 90"/>
                  <a:gd name="T56" fmla="*/ 48 w 54"/>
                  <a:gd name="T57" fmla="*/ 46 h 90"/>
                  <a:gd name="T58" fmla="*/ 54 w 54"/>
                  <a:gd name="T59" fmla="*/ 28 h 90"/>
                  <a:gd name="T60" fmla="*/ 44 w 54"/>
                  <a:gd name="T61" fmla="*/ 28 h 90"/>
                  <a:gd name="T62" fmla="*/ 38 w 54"/>
                  <a:gd name="T63" fmla="*/ 28 h 90"/>
                  <a:gd name="T64" fmla="*/ 34 w 54"/>
                  <a:gd name="T65" fmla="*/ 26 h 90"/>
                  <a:gd name="T66" fmla="*/ 32 w 54"/>
                  <a:gd name="T67" fmla="*/ 20 h 90"/>
                  <a:gd name="T68" fmla="*/ 38 w 54"/>
                  <a:gd name="T69" fmla="*/ 18 h 90"/>
                  <a:gd name="T70" fmla="*/ 40 w 54"/>
                  <a:gd name="T71" fmla="*/ 14 h 90"/>
                  <a:gd name="T72" fmla="*/ 44 w 54"/>
                  <a:gd name="T73" fmla="*/ 8 h 90"/>
                  <a:gd name="T74" fmla="*/ 44 w 54"/>
                  <a:gd name="T75" fmla="*/ 8 h 90"/>
                  <a:gd name="T76" fmla="*/ 18 w 54"/>
                  <a:gd name="T77" fmla="*/ 44 h 90"/>
                  <a:gd name="T78" fmla="*/ 18 w 54"/>
                  <a:gd name="T79" fmla="*/ 48 h 90"/>
                  <a:gd name="T80" fmla="*/ 14 w 54"/>
                  <a:gd name="T81" fmla="*/ 46 h 90"/>
                  <a:gd name="T82" fmla="*/ 18 w 54"/>
                  <a:gd name="T83" fmla="*/ 44 h 90"/>
                  <a:gd name="T84" fmla="*/ 18 w 54"/>
                  <a:gd name="T85" fmla="*/ 44 h 90"/>
                  <a:gd name="T86" fmla="*/ 18 w 54"/>
                  <a:gd name="T87" fmla="*/ 64 h 90"/>
                  <a:gd name="T88" fmla="*/ 18 w 54"/>
                  <a:gd name="T89" fmla="*/ 62 h 90"/>
                  <a:gd name="T90" fmla="*/ 18 w 54"/>
                  <a:gd name="T91"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0">
                    <a:moveTo>
                      <a:pt x="44" y="8"/>
                    </a:moveTo>
                    <a:lnTo>
                      <a:pt x="44" y="8"/>
                    </a:lnTo>
                    <a:lnTo>
                      <a:pt x="44" y="2"/>
                    </a:lnTo>
                    <a:lnTo>
                      <a:pt x="44" y="0"/>
                    </a:lnTo>
                    <a:lnTo>
                      <a:pt x="42" y="0"/>
                    </a:lnTo>
                    <a:lnTo>
                      <a:pt x="38" y="8"/>
                    </a:lnTo>
                    <a:lnTo>
                      <a:pt x="38" y="6"/>
                    </a:lnTo>
                    <a:lnTo>
                      <a:pt x="34" y="6"/>
                    </a:lnTo>
                    <a:lnTo>
                      <a:pt x="30" y="6"/>
                    </a:lnTo>
                    <a:lnTo>
                      <a:pt x="30" y="10"/>
                    </a:lnTo>
                    <a:lnTo>
                      <a:pt x="24" y="14"/>
                    </a:lnTo>
                    <a:lnTo>
                      <a:pt x="30" y="14"/>
                    </a:lnTo>
                    <a:lnTo>
                      <a:pt x="30" y="18"/>
                    </a:lnTo>
                    <a:lnTo>
                      <a:pt x="24" y="18"/>
                    </a:lnTo>
                    <a:lnTo>
                      <a:pt x="22" y="24"/>
                    </a:lnTo>
                    <a:lnTo>
                      <a:pt x="18" y="26"/>
                    </a:lnTo>
                    <a:lnTo>
                      <a:pt x="12" y="26"/>
                    </a:lnTo>
                    <a:lnTo>
                      <a:pt x="10" y="26"/>
                    </a:lnTo>
                    <a:lnTo>
                      <a:pt x="8" y="24"/>
                    </a:lnTo>
                    <a:lnTo>
                      <a:pt x="8" y="32"/>
                    </a:lnTo>
                    <a:lnTo>
                      <a:pt x="10" y="32"/>
                    </a:lnTo>
                    <a:lnTo>
                      <a:pt x="10" y="34"/>
                    </a:lnTo>
                    <a:lnTo>
                      <a:pt x="10" y="36"/>
                    </a:lnTo>
                    <a:lnTo>
                      <a:pt x="12" y="38"/>
                    </a:lnTo>
                    <a:lnTo>
                      <a:pt x="2" y="38"/>
                    </a:lnTo>
                    <a:lnTo>
                      <a:pt x="0" y="44"/>
                    </a:lnTo>
                    <a:lnTo>
                      <a:pt x="4" y="48"/>
                    </a:lnTo>
                    <a:lnTo>
                      <a:pt x="14" y="48"/>
                    </a:lnTo>
                    <a:lnTo>
                      <a:pt x="10" y="62"/>
                    </a:lnTo>
                    <a:lnTo>
                      <a:pt x="4" y="76"/>
                    </a:lnTo>
                    <a:lnTo>
                      <a:pt x="0" y="76"/>
                    </a:lnTo>
                    <a:lnTo>
                      <a:pt x="0" y="80"/>
                    </a:lnTo>
                    <a:lnTo>
                      <a:pt x="2" y="84"/>
                    </a:lnTo>
                    <a:lnTo>
                      <a:pt x="8" y="84"/>
                    </a:lnTo>
                    <a:lnTo>
                      <a:pt x="4" y="90"/>
                    </a:lnTo>
                    <a:lnTo>
                      <a:pt x="10" y="90"/>
                    </a:lnTo>
                    <a:lnTo>
                      <a:pt x="10" y="88"/>
                    </a:lnTo>
                    <a:lnTo>
                      <a:pt x="12" y="88"/>
                    </a:lnTo>
                    <a:lnTo>
                      <a:pt x="12" y="84"/>
                    </a:lnTo>
                    <a:lnTo>
                      <a:pt x="14" y="84"/>
                    </a:lnTo>
                    <a:lnTo>
                      <a:pt x="18" y="88"/>
                    </a:lnTo>
                    <a:lnTo>
                      <a:pt x="18" y="90"/>
                    </a:lnTo>
                    <a:lnTo>
                      <a:pt x="22" y="90"/>
                    </a:lnTo>
                    <a:lnTo>
                      <a:pt x="22" y="88"/>
                    </a:lnTo>
                    <a:lnTo>
                      <a:pt x="30" y="80"/>
                    </a:lnTo>
                    <a:lnTo>
                      <a:pt x="32" y="80"/>
                    </a:lnTo>
                    <a:lnTo>
                      <a:pt x="38" y="80"/>
                    </a:lnTo>
                    <a:lnTo>
                      <a:pt x="38" y="74"/>
                    </a:lnTo>
                    <a:lnTo>
                      <a:pt x="44" y="74"/>
                    </a:lnTo>
                    <a:lnTo>
                      <a:pt x="44" y="70"/>
                    </a:lnTo>
                    <a:lnTo>
                      <a:pt x="48" y="72"/>
                    </a:lnTo>
                    <a:lnTo>
                      <a:pt x="50" y="72"/>
                    </a:lnTo>
                    <a:lnTo>
                      <a:pt x="50" y="70"/>
                    </a:lnTo>
                    <a:lnTo>
                      <a:pt x="48" y="70"/>
                    </a:lnTo>
                    <a:lnTo>
                      <a:pt x="48" y="66"/>
                    </a:lnTo>
                    <a:lnTo>
                      <a:pt x="52" y="62"/>
                    </a:lnTo>
                    <a:lnTo>
                      <a:pt x="52" y="56"/>
                    </a:lnTo>
                    <a:lnTo>
                      <a:pt x="48" y="46"/>
                    </a:lnTo>
                    <a:lnTo>
                      <a:pt x="50" y="34"/>
                    </a:lnTo>
                    <a:lnTo>
                      <a:pt x="54" y="28"/>
                    </a:lnTo>
                    <a:lnTo>
                      <a:pt x="48" y="32"/>
                    </a:lnTo>
                    <a:lnTo>
                      <a:pt x="44" y="28"/>
                    </a:lnTo>
                    <a:lnTo>
                      <a:pt x="40" y="32"/>
                    </a:lnTo>
                    <a:lnTo>
                      <a:pt x="38" y="28"/>
                    </a:lnTo>
                    <a:lnTo>
                      <a:pt x="38" y="26"/>
                    </a:lnTo>
                    <a:lnTo>
                      <a:pt x="34" y="26"/>
                    </a:lnTo>
                    <a:lnTo>
                      <a:pt x="32" y="24"/>
                    </a:lnTo>
                    <a:lnTo>
                      <a:pt x="32" y="20"/>
                    </a:lnTo>
                    <a:lnTo>
                      <a:pt x="34" y="18"/>
                    </a:lnTo>
                    <a:lnTo>
                      <a:pt x="38" y="18"/>
                    </a:lnTo>
                    <a:lnTo>
                      <a:pt x="38" y="16"/>
                    </a:lnTo>
                    <a:lnTo>
                      <a:pt x="40" y="14"/>
                    </a:lnTo>
                    <a:lnTo>
                      <a:pt x="42" y="10"/>
                    </a:lnTo>
                    <a:lnTo>
                      <a:pt x="44" y="8"/>
                    </a:lnTo>
                    <a:lnTo>
                      <a:pt x="44" y="8"/>
                    </a:lnTo>
                    <a:lnTo>
                      <a:pt x="44" y="8"/>
                    </a:lnTo>
                    <a:close/>
                    <a:moveTo>
                      <a:pt x="18" y="44"/>
                    </a:moveTo>
                    <a:lnTo>
                      <a:pt x="18" y="44"/>
                    </a:lnTo>
                    <a:lnTo>
                      <a:pt x="20" y="46"/>
                    </a:lnTo>
                    <a:lnTo>
                      <a:pt x="18" y="48"/>
                    </a:lnTo>
                    <a:lnTo>
                      <a:pt x="14" y="48"/>
                    </a:lnTo>
                    <a:lnTo>
                      <a:pt x="14" y="46"/>
                    </a:lnTo>
                    <a:lnTo>
                      <a:pt x="14" y="44"/>
                    </a:lnTo>
                    <a:lnTo>
                      <a:pt x="18" y="44"/>
                    </a:lnTo>
                    <a:lnTo>
                      <a:pt x="18" y="44"/>
                    </a:lnTo>
                    <a:lnTo>
                      <a:pt x="18" y="44"/>
                    </a:lnTo>
                    <a:close/>
                    <a:moveTo>
                      <a:pt x="18" y="62"/>
                    </a:moveTo>
                    <a:lnTo>
                      <a:pt x="18" y="64"/>
                    </a:lnTo>
                    <a:lnTo>
                      <a:pt x="14" y="64"/>
                    </a:lnTo>
                    <a:lnTo>
                      <a:pt x="18" y="62"/>
                    </a:lnTo>
                    <a:lnTo>
                      <a:pt x="18" y="62"/>
                    </a:lnTo>
                    <a:lnTo>
                      <a:pt x="18" y="6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7" name="Freeform 1657"/>
              <p:cNvSpPr/>
              <p:nvPr/>
            </p:nvSpPr>
            <p:spPr bwMode="auto">
              <a:xfrm>
                <a:off x="1562100" y="3346450"/>
                <a:ext cx="228600" cy="247650"/>
              </a:xfrm>
              <a:custGeom>
                <a:avLst/>
                <a:gdLst>
                  <a:gd name="T0" fmla="*/ 138 w 144"/>
                  <a:gd name="T1" fmla="*/ 132 h 156"/>
                  <a:gd name="T2" fmla="*/ 136 w 144"/>
                  <a:gd name="T3" fmla="*/ 124 h 156"/>
                  <a:gd name="T4" fmla="*/ 134 w 144"/>
                  <a:gd name="T5" fmla="*/ 112 h 156"/>
                  <a:gd name="T6" fmla="*/ 132 w 144"/>
                  <a:gd name="T7" fmla="*/ 104 h 156"/>
                  <a:gd name="T8" fmla="*/ 124 w 144"/>
                  <a:gd name="T9" fmla="*/ 92 h 156"/>
                  <a:gd name="T10" fmla="*/ 116 w 144"/>
                  <a:gd name="T11" fmla="*/ 92 h 156"/>
                  <a:gd name="T12" fmla="*/ 118 w 144"/>
                  <a:gd name="T13" fmla="*/ 88 h 156"/>
                  <a:gd name="T14" fmla="*/ 106 w 144"/>
                  <a:gd name="T15" fmla="*/ 78 h 156"/>
                  <a:gd name="T16" fmla="*/ 102 w 144"/>
                  <a:gd name="T17" fmla="*/ 70 h 156"/>
                  <a:gd name="T18" fmla="*/ 98 w 144"/>
                  <a:gd name="T19" fmla="*/ 60 h 156"/>
                  <a:gd name="T20" fmla="*/ 96 w 144"/>
                  <a:gd name="T21" fmla="*/ 54 h 156"/>
                  <a:gd name="T22" fmla="*/ 98 w 144"/>
                  <a:gd name="T23" fmla="*/ 52 h 156"/>
                  <a:gd name="T24" fmla="*/ 98 w 144"/>
                  <a:gd name="T25" fmla="*/ 46 h 156"/>
                  <a:gd name="T26" fmla="*/ 100 w 144"/>
                  <a:gd name="T27" fmla="*/ 50 h 156"/>
                  <a:gd name="T28" fmla="*/ 102 w 144"/>
                  <a:gd name="T29" fmla="*/ 44 h 156"/>
                  <a:gd name="T30" fmla="*/ 102 w 144"/>
                  <a:gd name="T31" fmla="*/ 36 h 156"/>
                  <a:gd name="T32" fmla="*/ 110 w 144"/>
                  <a:gd name="T33" fmla="*/ 34 h 156"/>
                  <a:gd name="T34" fmla="*/ 108 w 144"/>
                  <a:gd name="T35" fmla="*/ 32 h 156"/>
                  <a:gd name="T36" fmla="*/ 100 w 144"/>
                  <a:gd name="T37" fmla="*/ 32 h 156"/>
                  <a:gd name="T38" fmla="*/ 96 w 144"/>
                  <a:gd name="T39" fmla="*/ 32 h 156"/>
                  <a:gd name="T40" fmla="*/ 90 w 144"/>
                  <a:gd name="T41" fmla="*/ 28 h 156"/>
                  <a:gd name="T42" fmla="*/ 88 w 144"/>
                  <a:gd name="T43" fmla="*/ 24 h 156"/>
                  <a:gd name="T44" fmla="*/ 84 w 144"/>
                  <a:gd name="T45" fmla="*/ 18 h 156"/>
                  <a:gd name="T46" fmla="*/ 82 w 144"/>
                  <a:gd name="T47" fmla="*/ 10 h 156"/>
                  <a:gd name="T48" fmla="*/ 74 w 144"/>
                  <a:gd name="T49" fmla="*/ 2 h 156"/>
                  <a:gd name="T50" fmla="*/ 70 w 144"/>
                  <a:gd name="T51" fmla="*/ 0 h 156"/>
                  <a:gd name="T52" fmla="*/ 62 w 144"/>
                  <a:gd name="T53" fmla="*/ 2 h 156"/>
                  <a:gd name="T54" fmla="*/ 56 w 144"/>
                  <a:gd name="T55" fmla="*/ 2 h 156"/>
                  <a:gd name="T56" fmla="*/ 52 w 144"/>
                  <a:gd name="T57" fmla="*/ 2 h 156"/>
                  <a:gd name="T58" fmla="*/ 48 w 144"/>
                  <a:gd name="T59" fmla="*/ 8 h 156"/>
                  <a:gd name="T60" fmla="*/ 42 w 144"/>
                  <a:gd name="T61" fmla="*/ 16 h 156"/>
                  <a:gd name="T62" fmla="*/ 38 w 144"/>
                  <a:gd name="T63" fmla="*/ 26 h 156"/>
                  <a:gd name="T64" fmla="*/ 36 w 144"/>
                  <a:gd name="T65" fmla="*/ 34 h 156"/>
                  <a:gd name="T66" fmla="*/ 36 w 144"/>
                  <a:gd name="T67" fmla="*/ 40 h 156"/>
                  <a:gd name="T68" fmla="*/ 36 w 144"/>
                  <a:gd name="T69" fmla="*/ 46 h 156"/>
                  <a:gd name="T70" fmla="*/ 30 w 144"/>
                  <a:gd name="T71" fmla="*/ 60 h 156"/>
                  <a:gd name="T72" fmla="*/ 8 w 144"/>
                  <a:gd name="T73" fmla="*/ 110 h 156"/>
                  <a:gd name="T74" fmla="*/ 48 w 144"/>
                  <a:gd name="T75" fmla="*/ 138 h 156"/>
                  <a:gd name="T76" fmla="*/ 62 w 144"/>
                  <a:gd name="T77" fmla="*/ 148 h 156"/>
                  <a:gd name="T78" fmla="*/ 100 w 144"/>
                  <a:gd name="T79" fmla="*/ 156 h 156"/>
                  <a:gd name="T80" fmla="*/ 114 w 144"/>
                  <a:gd name="T81" fmla="*/ 146 h 156"/>
                  <a:gd name="T82" fmla="*/ 120 w 144"/>
                  <a:gd name="T83" fmla="*/ 136 h 156"/>
                  <a:gd name="T84" fmla="*/ 128 w 144"/>
                  <a:gd name="T85" fmla="*/ 136 h 156"/>
                  <a:gd name="T86" fmla="*/ 142 w 144"/>
                  <a:gd name="T87" fmla="*/ 140 h 156"/>
                  <a:gd name="T88" fmla="*/ 144 w 144"/>
                  <a:gd name="T89" fmla="*/ 136 h 156"/>
                  <a:gd name="T90" fmla="*/ 144 w 144"/>
                  <a:gd name="T91" fmla="*/ 13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56">
                    <a:moveTo>
                      <a:pt x="144" y="136"/>
                    </a:moveTo>
                    <a:lnTo>
                      <a:pt x="138" y="132"/>
                    </a:lnTo>
                    <a:lnTo>
                      <a:pt x="138" y="124"/>
                    </a:lnTo>
                    <a:lnTo>
                      <a:pt x="136" y="124"/>
                    </a:lnTo>
                    <a:lnTo>
                      <a:pt x="134" y="116"/>
                    </a:lnTo>
                    <a:lnTo>
                      <a:pt x="134" y="112"/>
                    </a:lnTo>
                    <a:lnTo>
                      <a:pt x="134" y="106"/>
                    </a:lnTo>
                    <a:lnTo>
                      <a:pt x="132" y="104"/>
                    </a:lnTo>
                    <a:lnTo>
                      <a:pt x="126" y="94"/>
                    </a:lnTo>
                    <a:lnTo>
                      <a:pt x="124" y="92"/>
                    </a:lnTo>
                    <a:lnTo>
                      <a:pt x="118" y="92"/>
                    </a:lnTo>
                    <a:lnTo>
                      <a:pt x="116" y="92"/>
                    </a:lnTo>
                    <a:lnTo>
                      <a:pt x="118" y="92"/>
                    </a:lnTo>
                    <a:lnTo>
                      <a:pt x="118" y="88"/>
                    </a:lnTo>
                    <a:lnTo>
                      <a:pt x="114" y="80"/>
                    </a:lnTo>
                    <a:lnTo>
                      <a:pt x="106" y="78"/>
                    </a:lnTo>
                    <a:lnTo>
                      <a:pt x="106" y="76"/>
                    </a:lnTo>
                    <a:lnTo>
                      <a:pt x="102" y="70"/>
                    </a:lnTo>
                    <a:lnTo>
                      <a:pt x="100" y="66"/>
                    </a:lnTo>
                    <a:lnTo>
                      <a:pt x="98" y="60"/>
                    </a:lnTo>
                    <a:lnTo>
                      <a:pt x="96" y="58"/>
                    </a:lnTo>
                    <a:lnTo>
                      <a:pt x="96" y="54"/>
                    </a:lnTo>
                    <a:lnTo>
                      <a:pt x="98" y="54"/>
                    </a:lnTo>
                    <a:lnTo>
                      <a:pt x="98" y="52"/>
                    </a:lnTo>
                    <a:lnTo>
                      <a:pt x="98" y="50"/>
                    </a:lnTo>
                    <a:lnTo>
                      <a:pt x="98" y="46"/>
                    </a:lnTo>
                    <a:lnTo>
                      <a:pt x="98" y="50"/>
                    </a:lnTo>
                    <a:lnTo>
                      <a:pt x="100" y="50"/>
                    </a:lnTo>
                    <a:lnTo>
                      <a:pt x="102" y="46"/>
                    </a:lnTo>
                    <a:lnTo>
                      <a:pt x="102" y="44"/>
                    </a:lnTo>
                    <a:lnTo>
                      <a:pt x="102" y="40"/>
                    </a:lnTo>
                    <a:lnTo>
                      <a:pt x="102" y="36"/>
                    </a:lnTo>
                    <a:lnTo>
                      <a:pt x="108" y="36"/>
                    </a:lnTo>
                    <a:lnTo>
                      <a:pt x="110" y="34"/>
                    </a:lnTo>
                    <a:lnTo>
                      <a:pt x="108" y="34"/>
                    </a:lnTo>
                    <a:lnTo>
                      <a:pt x="108" y="32"/>
                    </a:lnTo>
                    <a:lnTo>
                      <a:pt x="106" y="34"/>
                    </a:lnTo>
                    <a:lnTo>
                      <a:pt x="100" y="32"/>
                    </a:lnTo>
                    <a:lnTo>
                      <a:pt x="98" y="32"/>
                    </a:lnTo>
                    <a:lnTo>
                      <a:pt x="96" y="32"/>
                    </a:lnTo>
                    <a:lnTo>
                      <a:pt x="92" y="28"/>
                    </a:lnTo>
                    <a:lnTo>
                      <a:pt x="90" y="28"/>
                    </a:lnTo>
                    <a:lnTo>
                      <a:pt x="88" y="26"/>
                    </a:lnTo>
                    <a:lnTo>
                      <a:pt x="88" y="24"/>
                    </a:lnTo>
                    <a:lnTo>
                      <a:pt x="84" y="22"/>
                    </a:lnTo>
                    <a:lnTo>
                      <a:pt x="84" y="18"/>
                    </a:lnTo>
                    <a:lnTo>
                      <a:pt x="82" y="16"/>
                    </a:lnTo>
                    <a:lnTo>
                      <a:pt x="82" y="10"/>
                    </a:lnTo>
                    <a:lnTo>
                      <a:pt x="80" y="2"/>
                    </a:lnTo>
                    <a:lnTo>
                      <a:pt x="74" y="2"/>
                    </a:lnTo>
                    <a:lnTo>
                      <a:pt x="70" y="6"/>
                    </a:lnTo>
                    <a:lnTo>
                      <a:pt x="70" y="0"/>
                    </a:lnTo>
                    <a:lnTo>
                      <a:pt x="64" y="0"/>
                    </a:lnTo>
                    <a:lnTo>
                      <a:pt x="62" y="2"/>
                    </a:lnTo>
                    <a:lnTo>
                      <a:pt x="60" y="6"/>
                    </a:lnTo>
                    <a:lnTo>
                      <a:pt x="56" y="2"/>
                    </a:lnTo>
                    <a:lnTo>
                      <a:pt x="54" y="2"/>
                    </a:lnTo>
                    <a:lnTo>
                      <a:pt x="52" y="2"/>
                    </a:lnTo>
                    <a:lnTo>
                      <a:pt x="48" y="2"/>
                    </a:lnTo>
                    <a:lnTo>
                      <a:pt x="48" y="8"/>
                    </a:lnTo>
                    <a:lnTo>
                      <a:pt x="46" y="14"/>
                    </a:lnTo>
                    <a:lnTo>
                      <a:pt x="42" y="16"/>
                    </a:lnTo>
                    <a:lnTo>
                      <a:pt x="38" y="22"/>
                    </a:lnTo>
                    <a:lnTo>
                      <a:pt x="38" y="26"/>
                    </a:lnTo>
                    <a:lnTo>
                      <a:pt x="38" y="28"/>
                    </a:lnTo>
                    <a:lnTo>
                      <a:pt x="36" y="34"/>
                    </a:lnTo>
                    <a:lnTo>
                      <a:pt x="36" y="36"/>
                    </a:lnTo>
                    <a:lnTo>
                      <a:pt x="36" y="40"/>
                    </a:lnTo>
                    <a:lnTo>
                      <a:pt x="38" y="42"/>
                    </a:lnTo>
                    <a:lnTo>
                      <a:pt x="36" y="46"/>
                    </a:lnTo>
                    <a:lnTo>
                      <a:pt x="34" y="54"/>
                    </a:lnTo>
                    <a:lnTo>
                      <a:pt x="30" y="60"/>
                    </a:lnTo>
                    <a:lnTo>
                      <a:pt x="0" y="84"/>
                    </a:lnTo>
                    <a:lnTo>
                      <a:pt x="8" y="110"/>
                    </a:lnTo>
                    <a:lnTo>
                      <a:pt x="48" y="132"/>
                    </a:lnTo>
                    <a:lnTo>
                      <a:pt x="48" y="138"/>
                    </a:lnTo>
                    <a:lnTo>
                      <a:pt x="60" y="138"/>
                    </a:lnTo>
                    <a:lnTo>
                      <a:pt x="62" y="148"/>
                    </a:lnTo>
                    <a:lnTo>
                      <a:pt x="72" y="154"/>
                    </a:lnTo>
                    <a:lnTo>
                      <a:pt x="100" y="156"/>
                    </a:lnTo>
                    <a:lnTo>
                      <a:pt x="106" y="154"/>
                    </a:lnTo>
                    <a:lnTo>
                      <a:pt x="114" y="146"/>
                    </a:lnTo>
                    <a:lnTo>
                      <a:pt x="118" y="138"/>
                    </a:lnTo>
                    <a:lnTo>
                      <a:pt x="120" y="136"/>
                    </a:lnTo>
                    <a:lnTo>
                      <a:pt x="124" y="136"/>
                    </a:lnTo>
                    <a:lnTo>
                      <a:pt x="128" y="136"/>
                    </a:lnTo>
                    <a:lnTo>
                      <a:pt x="134" y="136"/>
                    </a:lnTo>
                    <a:lnTo>
                      <a:pt x="142" y="140"/>
                    </a:lnTo>
                    <a:lnTo>
                      <a:pt x="142" y="138"/>
                    </a:lnTo>
                    <a:lnTo>
                      <a:pt x="144" y="136"/>
                    </a:lnTo>
                    <a:lnTo>
                      <a:pt x="144" y="136"/>
                    </a:lnTo>
                    <a:lnTo>
                      <a:pt x="144" y="13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8" name="Freeform 1658"/>
              <p:cNvSpPr>
                <a:spLocks noEditPoints="1"/>
              </p:cNvSpPr>
              <p:nvPr/>
            </p:nvSpPr>
            <p:spPr bwMode="auto">
              <a:xfrm>
                <a:off x="1679575" y="3270250"/>
                <a:ext cx="447675" cy="450850"/>
              </a:xfrm>
              <a:custGeom>
                <a:avLst/>
                <a:gdLst>
                  <a:gd name="T0" fmla="*/ 266 w 282"/>
                  <a:gd name="T1" fmla="*/ 254 h 284"/>
                  <a:gd name="T2" fmla="*/ 278 w 282"/>
                  <a:gd name="T3" fmla="*/ 238 h 284"/>
                  <a:gd name="T4" fmla="*/ 260 w 282"/>
                  <a:gd name="T5" fmla="*/ 212 h 284"/>
                  <a:gd name="T6" fmla="*/ 266 w 282"/>
                  <a:gd name="T7" fmla="*/ 168 h 284"/>
                  <a:gd name="T8" fmla="*/ 252 w 282"/>
                  <a:gd name="T9" fmla="*/ 156 h 284"/>
                  <a:gd name="T10" fmla="*/ 242 w 282"/>
                  <a:gd name="T11" fmla="*/ 126 h 284"/>
                  <a:gd name="T12" fmla="*/ 242 w 282"/>
                  <a:gd name="T13" fmla="*/ 104 h 284"/>
                  <a:gd name="T14" fmla="*/ 256 w 282"/>
                  <a:gd name="T15" fmla="*/ 90 h 284"/>
                  <a:gd name="T16" fmla="*/ 260 w 282"/>
                  <a:gd name="T17" fmla="*/ 64 h 284"/>
                  <a:gd name="T18" fmla="*/ 242 w 282"/>
                  <a:gd name="T19" fmla="*/ 46 h 284"/>
                  <a:gd name="T20" fmla="*/ 210 w 282"/>
                  <a:gd name="T21" fmla="*/ 30 h 284"/>
                  <a:gd name="T22" fmla="*/ 170 w 282"/>
                  <a:gd name="T23" fmla="*/ 30 h 284"/>
                  <a:gd name="T24" fmla="*/ 154 w 282"/>
                  <a:gd name="T25" fmla="*/ 40 h 284"/>
                  <a:gd name="T26" fmla="*/ 138 w 282"/>
                  <a:gd name="T27" fmla="*/ 62 h 284"/>
                  <a:gd name="T28" fmla="*/ 128 w 282"/>
                  <a:gd name="T29" fmla="*/ 58 h 284"/>
                  <a:gd name="T30" fmla="*/ 90 w 282"/>
                  <a:gd name="T31" fmla="*/ 50 h 284"/>
                  <a:gd name="T32" fmla="*/ 80 w 282"/>
                  <a:gd name="T33" fmla="*/ 50 h 284"/>
                  <a:gd name="T34" fmla="*/ 70 w 282"/>
                  <a:gd name="T35" fmla="*/ 28 h 284"/>
                  <a:gd name="T36" fmla="*/ 60 w 282"/>
                  <a:gd name="T37" fmla="*/ 14 h 284"/>
                  <a:gd name="T38" fmla="*/ 62 w 282"/>
                  <a:gd name="T39" fmla="*/ 8 h 284"/>
                  <a:gd name="T40" fmla="*/ 54 w 282"/>
                  <a:gd name="T41" fmla="*/ 0 h 284"/>
                  <a:gd name="T42" fmla="*/ 44 w 282"/>
                  <a:gd name="T43" fmla="*/ 10 h 284"/>
                  <a:gd name="T44" fmla="*/ 26 w 282"/>
                  <a:gd name="T45" fmla="*/ 14 h 284"/>
                  <a:gd name="T46" fmla="*/ 16 w 282"/>
                  <a:gd name="T47" fmla="*/ 2 h 284"/>
                  <a:gd name="T48" fmla="*/ 6 w 282"/>
                  <a:gd name="T49" fmla="*/ 4 h 284"/>
                  <a:gd name="T50" fmla="*/ 2 w 282"/>
                  <a:gd name="T51" fmla="*/ 18 h 284"/>
                  <a:gd name="T52" fmla="*/ 0 w 282"/>
                  <a:gd name="T53" fmla="*/ 32 h 284"/>
                  <a:gd name="T54" fmla="*/ 8 w 282"/>
                  <a:gd name="T55" fmla="*/ 50 h 284"/>
                  <a:gd name="T56" fmla="*/ 10 w 282"/>
                  <a:gd name="T57" fmla="*/ 66 h 284"/>
                  <a:gd name="T58" fmla="*/ 16 w 282"/>
                  <a:gd name="T59" fmla="*/ 76 h 284"/>
                  <a:gd name="T60" fmla="*/ 26 w 282"/>
                  <a:gd name="T61" fmla="*/ 78 h 284"/>
                  <a:gd name="T62" fmla="*/ 36 w 282"/>
                  <a:gd name="T63" fmla="*/ 82 h 284"/>
                  <a:gd name="T64" fmla="*/ 28 w 282"/>
                  <a:gd name="T65" fmla="*/ 92 h 284"/>
                  <a:gd name="T66" fmla="*/ 24 w 282"/>
                  <a:gd name="T67" fmla="*/ 94 h 284"/>
                  <a:gd name="T68" fmla="*/ 20 w 282"/>
                  <a:gd name="T69" fmla="*/ 102 h 284"/>
                  <a:gd name="T70" fmla="*/ 28 w 282"/>
                  <a:gd name="T71" fmla="*/ 118 h 284"/>
                  <a:gd name="T72" fmla="*/ 44 w 282"/>
                  <a:gd name="T73" fmla="*/ 136 h 284"/>
                  <a:gd name="T74" fmla="*/ 48 w 282"/>
                  <a:gd name="T75" fmla="*/ 138 h 284"/>
                  <a:gd name="T76" fmla="*/ 60 w 282"/>
                  <a:gd name="T77" fmla="*/ 158 h 284"/>
                  <a:gd name="T78" fmla="*/ 64 w 282"/>
                  <a:gd name="T79" fmla="*/ 180 h 284"/>
                  <a:gd name="T80" fmla="*/ 88 w 282"/>
                  <a:gd name="T81" fmla="*/ 184 h 284"/>
                  <a:gd name="T82" fmla="*/ 102 w 282"/>
                  <a:gd name="T83" fmla="*/ 222 h 284"/>
                  <a:gd name="T84" fmla="*/ 110 w 282"/>
                  <a:gd name="T85" fmla="*/ 234 h 284"/>
                  <a:gd name="T86" fmla="*/ 130 w 282"/>
                  <a:gd name="T87" fmla="*/ 254 h 284"/>
                  <a:gd name="T88" fmla="*/ 178 w 282"/>
                  <a:gd name="T89" fmla="*/ 248 h 284"/>
                  <a:gd name="T90" fmla="*/ 184 w 282"/>
                  <a:gd name="T91" fmla="*/ 248 h 284"/>
                  <a:gd name="T92" fmla="*/ 190 w 282"/>
                  <a:gd name="T93" fmla="*/ 266 h 284"/>
                  <a:gd name="T94" fmla="*/ 216 w 282"/>
                  <a:gd name="T95" fmla="*/ 280 h 284"/>
                  <a:gd name="T96" fmla="*/ 248 w 282"/>
                  <a:gd name="T97" fmla="*/ 284 h 284"/>
                  <a:gd name="T98" fmla="*/ 12 w 282"/>
                  <a:gd name="T99" fmla="*/ 32 h 284"/>
                  <a:gd name="T100" fmla="*/ 24 w 282"/>
                  <a:gd name="T101" fmla="*/ 64 h 284"/>
                  <a:gd name="T102" fmla="*/ 16 w 282"/>
                  <a:gd name="T103" fmla="*/ 38 h 284"/>
                  <a:gd name="T104" fmla="*/ 8 w 282"/>
                  <a:gd name="T105" fmla="*/ 3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2" h="284">
                    <a:moveTo>
                      <a:pt x="248" y="284"/>
                    </a:moveTo>
                    <a:lnTo>
                      <a:pt x="252" y="270"/>
                    </a:lnTo>
                    <a:lnTo>
                      <a:pt x="260" y="256"/>
                    </a:lnTo>
                    <a:lnTo>
                      <a:pt x="266" y="254"/>
                    </a:lnTo>
                    <a:lnTo>
                      <a:pt x="278" y="252"/>
                    </a:lnTo>
                    <a:lnTo>
                      <a:pt x="282" y="248"/>
                    </a:lnTo>
                    <a:lnTo>
                      <a:pt x="282" y="240"/>
                    </a:lnTo>
                    <a:lnTo>
                      <a:pt x="278" y="238"/>
                    </a:lnTo>
                    <a:lnTo>
                      <a:pt x="274" y="230"/>
                    </a:lnTo>
                    <a:lnTo>
                      <a:pt x="272" y="222"/>
                    </a:lnTo>
                    <a:lnTo>
                      <a:pt x="264" y="220"/>
                    </a:lnTo>
                    <a:lnTo>
                      <a:pt x="260" y="212"/>
                    </a:lnTo>
                    <a:lnTo>
                      <a:pt x="256" y="208"/>
                    </a:lnTo>
                    <a:lnTo>
                      <a:pt x="260" y="202"/>
                    </a:lnTo>
                    <a:lnTo>
                      <a:pt x="252" y="186"/>
                    </a:lnTo>
                    <a:lnTo>
                      <a:pt x="266" y="168"/>
                    </a:lnTo>
                    <a:lnTo>
                      <a:pt x="266" y="164"/>
                    </a:lnTo>
                    <a:lnTo>
                      <a:pt x="264" y="162"/>
                    </a:lnTo>
                    <a:lnTo>
                      <a:pt x="252" y="158"/>
                    </a:lnTo>
                    <a:lnTo>
                      <a:pt x="252" y="156"/>
                    </a:lnTo>
                    <a:lnTo>
                      <a:pt x="252" y="148"/>
                    </a:lnTo>
                    <a:lnTo>
                      <a:pt x="246" y="138"/>
                    </a:lnTo>
                    <a:lnTo>
                      <a:pt x="242" y="132"/>
                    </a:lnTo>
                    <a:lnTo>
                      <a:pt x="242" y="126"/>
                    </a:lnTo>
                    <a:lnTo>
                      <a:pt x="246" y="120"/>
                    </a:lnTo>
                    <a:lnTo>
                      <a:pt x="242" y="118"/>
                    </a:lnTo>
                    <a:lnTo>
                      <a:pt x="242" y="114"/>
                    </a:lnTo>
                    <a:lnTo>
                      <a:pt x="242" y="104"/>
                    </a:lnTo>
                    <a:lnTo>
                      <a:pt x="246" y="96"/>
                    </a:lnTo>
                    <a:lnTo>
                      <a:pt x="248" y="94"/>
                    </a:lnTo>
                    <a:lnTo>
                      <a:pt x="254" y="94"/>
                    </a:lnTo>
                    <a:lnTo>
                      <a:pt x="256" y="90"/>
                    </a:lnTo>
                    <a:lnTo>
                      <a:pt x="260" y="84"/>
                    </a:lnTo>
                    <a:lnTo>
                      <a:pt x="262" y="76"/>
                    </a:lnTo>
                    <a:lnTo>
                      <a:pt x="260" y="68"/>
                    </a:lnTo>
                    <a:lnTo>
                      <a:pt x="260" y="64"/>
                    </a:lnTo>
                    <a:lnTo>
                      <a:pt x="252" y="62"/>
                    </a:lnTo>
                    <a:lnTo>
                      <a:pt x="248" y="56"/>
                    </a:lnTo>
                    <a:lnTo>
                      <a:pt x="246" y="50"/>
                    </a:lnTo>
                    <a:lnTo>
                      <a:pt x="242" y="46"/>
                    </a:lnTo>
                    <a:lnTo>
                      <a:pt x="234" y="40"/>
                    </a:lnTo>
                    <a:lnTo>
                      <a:pt x="224" y="38"/>
                    </a:lnTo>
                    <a:lnTo>
                      <a:pt x="214" y="32"/>
                    </a:lnTo>
                    <a:lnTo>
                      <a:pt x="210" y="30"/>
                    </a:lnTo>
                    <a:lnTo>
                      <a:pt x="200" y="30"/>
                    </a:lnTo>
                    <a:lnTo>
                      <a:pt x="182" y="26"/>
                    </a:lnTo>
                    <a:lnTo>
                      <a:pt x="174" y="28"/>
                    </a:lnTo>
                    <a:lnTo>
                      <a:pt x="170" y="30"/>
                    </a:lnTo>
                    <a:lnTo>
                      <a:pt x="162" y="30"/>
                    </a:lnTo>
                    <a:lnTo>
                      <a:pt x="160" y="32"/>
                    </a:lnTo>
                    <a:lnTo>
                      <a:pt x="154" y="38"/>
                    </a:lnTo>
                    <a:lnTo>
                      <a:pt x="154" y="40"/>
                    </a:lnTo>
                    <a:lnTo>
                      <a:pt x="152" y="46"/>
                    </a:lnTo>
                    <a:lnTo>
                      <a:pt x="142" y="46"/>
                    </a:lnTo>
                    <a:lnTo>
                      <a:pt x="142" y="62"/>
                    </a:lnTo>
                    <a:lnTo>
                      <a:pt x="138" y="62"/>
                    </a:lnTo>
                    <a:lnTo>
                      <a:pt x="138" y="58"/>
                    </a:lnTo>
                    <a:lnTo>
                      <a:pt x="136" y="56"/>
                    </a:lnTo>
                    <a:lnTo>
                      <a:pt x="134" y="56"/>
                    </a:lnTo>
                    <a:lnTo>
                      <a:pt x="128" y="58"/>
                    </a:lnTo>
                    <a:lnTo>
                      <a:pt x="118" y="62"/>
                    </a:lnTo>
                    <a:lnTo>
                      <a:pt x="108" y="62"/>
                    </a:lnTo>
                    <a:lnTo>
                      <a:pt x="98" y="56"/>
                    </a:lnTo>
                    <a:lnTo>
                      <a:pt x="90" y="50"/>
                    </a:lnTo>
                    <a:lnTo>
                      <a:pt x="90" y="48"/>
                    </a:lnTo>
                    <a:lnTo>
                      <a:pt x="84" y="48"/>
                    </a:lnTo>
                    <a:lnTo>
                      <a:pt x="82" y="48"/>
                    </a:lnTo>
                    <a:lnTo>
                      <a:pt x="80" y="50"/>
                    </a:lnTo>
                    <a:lnTo>
                      <a:pt x="78" y="48"/>
                    </a:lnTo>
                    <a:lnTo>
                      <a:pt x="74" y="46"/>
                    </a:lnTo>
                    <a:lnTo>
                      <a:pt x="72" y="36"/>
                    </a:lnTo>
                    <a:lnTo>
                      <a:pt x="70" y="28"/>
                    </a:lnTo>
                    <a:lnTo>
                      <a:pt x="66" y="26"/>
                    </a:lnTo>
                    <a:lnTo>
                      <a:pt x="66" y="22"/>
                    </a:lnTo>
                    <a:lnTo>
                      <a:pt x="62" y="18"/>
                    </a:lnTo>
                    <a:lnTo>
                      <a:pt x="60" y="14"/>
                    </a:lnTo>
                    <a:lnTo>
                      <a:pt x="56" y="12"/>
                    </a:lnTo>
                    <a:lnTo>
                      <a:pt x="56" y="10"/>
                    </a:lnTo>
                    <a:lnTo>
                      <a:pt x="60" y="8"/>
                    </a:lnTo>
                    <a:lnTo>
                      <a:pt x="62" y="8"/>
                    </a:lnTo>
                    <a:lnTo>
                      <a:pt x="64" y="4"/>
                    </a:lnTo>
                    <a:lnTo>
                      <a:pt x="62" y="2"/>
                    </a:lnTo>
                    <a:lnTo>
                      <a:pt x="56" y="0"/>
                    </a:lnTo>
                    <a:lnTo>
                      <a:pt x="54" y="0"/>
                    </a:lnTo>
                    <a:lnTo>
                      <a:pt x="54" y="2"/>
                    </a:lnTo>
                    <a:lnTo>
                      <a:pt x="52" y="2"/>
                    </a:lnTo>
                    <a:lnTo>
                      <a:pt x="46" y="8"/>
                    </a:lnTo>
                    <a:lnTo>
                      <a:pt x="44" y="10"/>
                    </a:lnTo>
                    <a:lnTo>
                      <a:pt x="42" y="12"/>
                    </a:lnTo>
                    <a:lnTo>
                      <a:pt x="34" y="14"/>
                    </a:lnTo>
                    <a:lnTo>
                      <a:pt x="28" y="18"/>
                    </a:lnTo>
                    <a:lnTo>
                      <a:pt x="26" y="14"/>
                    </a:lnTo>
                    <a:lnTo>
                      <a:pt x="24" y="12"/>
                    </a:lnTo>
                    <a:lnTo>
                      <a:pt x="20" y="10"/>
                    </a:lnTo>
                    <a:lnTo>
                      <a:pt x="18" y="8"/>
                    </a:lnTo>
                    <a:lnTo>
                      <a:pt x="16" y="2"/>
                    </a:lnTo>
                    <a:lnTo>
                      <a:pt x="12" y="8"/>
                    </a:lnTo>
                    <a:lnTo>
                      <a:pt x="10" y="8"/>
                    </a:lnTo>
                    <a:lnTo>
                      <a:pt x="8" y="4"/>
                    </a:lnTo>
                    <a:lnTo>
                      <a:pt x="6" y="4"/>
                    </a:lnTo>
                    <a:lnTo>
                      <a:pt x="2" y="8"/>
                    </a:lnTo>
                    <a:lnTo>
                      <a:pt x="0" y="12"/>
                    </a:lnTo>
                    <a:lnTo>
                      <a:pt x="2" y="14"/>
                    </a:lnTo>
                    <a:lnTo>
                      <a:pt x="2" y="18"/>
                    </a:lnTo>
                    <a:lnTo>
                      <a:pt x="2" y="20"/>
                    </a:lnTo>
                    <a:lnTo>
                      <a:pt x="2" y="22"/>
                    </a:lnTo>
                    <a:lnTo>
                      <a:pt x="0" y="26"/>
                    </a:lnTo>
                    <a:lnTo>
                      <a:pt x="0" y="32"/>
                    </a:lnTo>
                    <a:lnTo>
                      <a:pt x="2" y="38"/>
                    </a:lnTo>
                    <a:lnTo>
                      <a:pt x="6" y="40"/>
                    </a:lnTo>
                    <a:lnTo>
                      <a:pt x="8" y="46"/>
                    </a:lnTo>
                    <a:lnTo>
                      <a:pt x="8" y="50"/>
                    </a:lnTo>
                    <a:lnTo>
                      <a:pt x="6" y="50"/>
                    </a:lnTo>
                    <a:lnTo>
                      <a:pt x="8" y="58"/>
                    </a:lnTo>
                    <a:lnTo>
                      <a:pt x="8" y="64"/>
                    </a:lnTo>
                    <a:lnTo>
                      <a:pt x="10" y="66"/>
                    </a:lnTo>
                    <a:lnTo>
                      <a:pt x="10" y="68"/>
                    </a:lnTo>
                    <a:lnTo>
                      <a:pt x="12" y="72"/>
                    </a:lnTo>
                    <a:lnTo>
                      <a:pt x="12" y="74"/>
                    </a:lnTo>
                    <a:lnTo>
                      <a:pt x="16" y="76"/>
                    </a:lnTo>
                    <a:lnTo>
                      <a:pt x="18" y="76"/>
                    </a:lnTo>
                    <a:lnTo>
                      <a:pt x="20" y="78"/>
                    </a:lnTo>
                    <a:lnTo>
                      <a:pt x="24" y="78"/>
                    </a:lnTo>
                    <a:lnTo>
                      <a:pt x="26" y="78"/>
                    </a:lnTo>
                    <a:lnTo>
                      <a:pt x="30" y="82"/>
                    </a:lnTo>
                    <a:lnTo>
                      <a:pt x="34" y="78"/>
                    </a:lnTo>
                    <a:lnTo>
                      <a:pt x="34" y="82"/>
                    </a:lnTo>
                    <a:lnTo>
                      <a:pt x="36" y="82"/>
                    </a:lnTo>
                    <a:lnTo>
                      <a:pt x="34" y="84"/>
                    </a:lnTo>
                    <a:lnTo>
                      <a:pt x="28" y="84"/>
                    </a:lnTo>
                    <a:lnTo>
                      <a:pt x="28" y="86"/>
                    </a:lnTo>
                    <a:lnTo>
                      <a:pt x="28" y="92"/>
                    </a:lnTo>
                    <a:lnTo>
                      <a:pt x="28" y="94"/>
                    </a:lnTo>
                    <a:lnTo>
                      <a:pt x="26" y="96"/>
                    </a:lnTo>
                    <a:lnTo>
                      <a:pt x="24" y="96"/>
                    </a:lnTo>
                    <a:lnTo>
                      <a:pt x="24" y="94"/>
                    </a:lnTo>
                    <a:lnTo>
                      <a:pt x="24" y="96"/>
                    </a:lnTo>
                    <a:lnTo>
                      <a:pt x="24" y="100"/>
                    </a:lnTo>
                    <a:lnTo>
                      <a:pt x="24" y="102"/>
                    </a:lnTo>
                    <a:lnTo>
                      <a:pt x="20" y="102"/>
                    </a:lnTo>
                    <a:lnTo>
                      <a:pt x="20" y="104"/>
                    </a:lnTo>
                    <a:lnTo>
                      <a:pt x="24" y="108"/>
                    </a:lnTo>
                    <a:lnTo>
                      <a:pt x="26" y="112"/>
                    </a:lnTo>
                    <a:lnTo>
                      <a:pt x="28" y="118"/>
                    </a:lnTo>
                    <a:lnTo>
                      <a:pt x="30" y="122"/>
                    </a:lnTo>
                    <a:lnTo>
                      <a:pt x="30" y="126"/>
                    </a:lnTo>
                    <a:lnTo>
                      <a:pt x="38" y="128"/>
                    </a:lnTo>
                    <a:lnTo>
                      <a:pt x="44" y="136"/>
                    </a:lnTo>
                    <a:lnTo>
                      <a:pt x="44" y="138"/>
                    </a:lnTo>
                    <a:lnTo>
                      <a:pt x="42" y="138"/>
                    </a:lnTo>
                    <a:lnTo>
                      <a:pt x="44" y="138"/>
                    </a:lnTo>
                    <a:lnTo>
                      <a:pt x="48" y="138"/>
                    </a:lnTo>
                    <a:lnTo>
                      <a:pt x="52" y="140"/>
                    </a:lnTo>
                    <a:lnTo>
                      <a:pt x="56" y="150"/>
                    </a:lnTo>
                    <a:lnTo>
                      <a:pt x="60" y="154"/>
                    </a:lnTo>
                    <a:lnTo>
                      <a:pt x="60" y="158"/>
                    </a:lnTo>
                    <a:lnTo>
                      <a:pt x="60" y="164"/>
                    </a:lnTo>
                    <a:lnTo>
                      <a:pt x="62" y="172"/>
                    </a:lnTo>
                    <a:lnTo>
                      <a:pt x="64" y="172"/>
                    </a:lnTo>
                    <a:lnTo>
                      <a:pt x="64" y="180"/>
                    </a:lnTo>
                    <a:lnTo>
                      <a:pt x="70" y="182"/>
                    </a:lnTo>
                    <a:lnTo>
                      <a:pt x="74" y="186"/>
                    </a:lnTo>
                    <a:lnTo>
                      <a:pt x="82" y="190"/>
                    </a:lnTo>
                    <a:lnTo>
                      <a:pt x="88" y="184"/>
                    </a:lnTo>
                    <a:lnTo>
                      <a:pt x="100" y="212"/>
                    </a:lnTo>
                    <a:lnTo>
                      <a:pt x="102" y="216"/>
                    </a:lnTo>
                    <a:lnTo>
                      <a:pt x="102" y="220"/>
                    </a:lnTo>
                    <a:lnTo>
                      <a:pt x="102" y="222"/>
                    </a:lnTo>
                    <a:lnTo>
                      <a:pt x="108" y="222"/>
                    </a:lnTo>
                    <a:lnTo>
                      <a:pt x="110" y="226"/>
                    </a:lnTo>
                    <a:lnTo>
                      <a:pt x="110" y="230"/>
                    </a:lnTo>
                    <a:lnTo>
                      <a:pt x="110" y="234"/>
                    </a:lnTo>
                    <a:lnTo>
                      <a:pt x="118" y="238"/>
                    </a:lnTo>
                    <a:lnTo>
                      <a:pt x="118" y="240"/>
                    </a:lnTo>
                    <a:lnTo>
                      <a:pt x="118" y="246"/>
                    </a:lnTo>
                    <a:lnTo>
                      <a:pt x="130" y="254"/>
                    </a:lnTo>
                    <a:lnTo>
                      <a:pt x="136" y="256"/>
                    </a:lnTo>
                    <a:lnTo>
                      <a:pt x="146" y="258"/>
                    </a:lnTo>
                    <a:lnTo>
                      <a:pt x="154" y="258"/>
                    </a:lnTo>
                    <a:lnTo>
                      <a:pt x="178" y="248"/>
                    </a:lnTo>
                    <a:lnTo>
                      <a:pt x="174" y="246"/>
                    </a:lnTo>
                    <a:lnTo>
                      <a:pt x="178" y="246"/>
                    </a:lnTo>
                    <a:lnTo>
                      <a:pt x="180" y="246"/>
                    </a:lnTo>
                    <a:lnTo>
                      <a:pt x="184" y="248"/>
                    </a:lnTo>
                    <a:lnTo>
                      <a:pt x="188" y="252"/>
                    </a:lnTo>
                    <a:lnTo>
                      <a:pt x="190" y="256"/>
                    </a:lnTo>
                    <a:lnTo>
                      <a:pt x="190" y="262"/>
                    </a:lnTo>
                    <a:lnTo>
                      <a:pt x="190" y="266"/>
                    </a:lnTo>
                    <a:lnTo>
                      <a:pt x="192" y="272"/>
                    </a:lnTo>
                    <a:lnTo>
                      <a:pt x="198" y="276"/>
                    </a:lnTo>
                    <a:lnTo>
                      <a:pt x="202" y="276"/>
                    </a:lnTo>
                    <a:lnTo>
                      <a:pt x="216" y="280"/>
                    </a:lnTo>
                    <a:lnTo>
                      <a:pt x="228" y="280"/>
                    </a:lnTo>
                    <a:lnTo>
                      <a:pt x="238" y="280"/>
                    </a:lnTo>
                    <a:lnTo>
                      <a:pt x="244" y="284"/>
                    </a:lnTo>
                    <a:lnTo>
                      <a:pt x="248" y="284"/>
                    </a:lnTo>
                    <a:lnTo>
                      <a:pt x="248" y="284"/>
                    </a:lnTo>
                    <a:lnTo>
                      <a:pt x="248" y="284"/>
                    </a:lnTo>
                    <a:close/>
                    <a:moveTo>
                      <a:pt x="12" y="32"/>
                    </a:moveTo>
                    <a:lnTo>
                      <a:pt x="12" y="32"/>
                    </a:lnTo>
                    <a:lnTo>
                      <a:pt x="20" y="36"/>
                    </a:lnTo>
                    <a:lnTo>
                      <a:pt x="26" y="44"/>
                    </a:lnTo>
                    <a:lnTo>
                      <a:pt x="30" y="58"/>
                    </a:lnTo>
                    <a:lnTo>
                      <a:pt x="24" y="64"/>
                    </a:lnTo>
                    <a:lnTo>
                      <a:pt x="12" y="46"/>
                    </a:lnTo>
                    <a:lnTo>
                      <a:pt x="12" y="44"/>
                    </a:lnTo>
                    <a:lnTo>
                      <a:pt x="12" y="40"/>
                    </a:lnTo>
                    <a:lnTo>
                      <a:pt x="16" y="38"/>
                    </a:lnTo>
                    <a:lnTo>
                      <a:pt x="12" y="38"/>
                    </a:lnTo>
                    <a:lnTo>
                      <a:pt x="10" y="36"/>
                    </a:lnTo>
                    <a:lnTo>
                      <a:pt x="10" y="32"/>
                    </a:lnTo>
                    <a:lnTo>
                      <a:pt x="8" y="32"/>
                    </a:lnTo>
                    <a:lnTo>
                      <a:pt x="12" y="32"/>
                    </a:lnTo>
                    <a:lnTo>
                      <a:pt x="12" y="32"/>
                    </a:lnTo>
                    <a:lnTo>
                      <a:pt x="12" y="3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9" name="Freeform 1659"/>
              <p:cNvSpPr>
                <a:spLocks noEditPoints="1"/>
              </p:cNvSpPr>
              <p:nvPr/>
            </p:nvSpPr>
            <p:spPr bwMode="auto">
              <a:xfrm>
                <a:off x="2851150" y="4279900"/>
                <a:ext cx="1044575" cy="488950"/>
              </a:xfrm>
              <a:custGeom>
                <a:avLst/>
                <a:gdLst>
                  <a:gd name="T0" fmla="*/ 616 w 658"/>
                  <a:gd name="T1" fmla="*/ 144 h 308"/>
                  <a:gd name="T2" fmla="*/ 566 w 658"/>
                  <a:gd name="T3" fmla="*/ 160 h 308"/>
                  <a:gd name="T4" fmla="*/ 520 w 658"/>
                  <a:gd name="T5" fmla="*/ 128 h 308"/>
                  <a:gd name="T6" fmla="*/ 548 w 658"/>
                  <a:gd name="T7" fmla="*/ 162 h 308"/>
                  <a:gd name="T8" fmla="*/ 570 w 658"/>
                  <a:gd name="T9" fmla="*/ 182 h 308"/>
                  <a:gd name="T10" fmla="*/ 606 w 658"/>
                  <a:gd name="T11" fmla="*/ 202 h 308"/>
                  <a:gd name="T12" fmla="*/ 656 w 658"/>
                  <a:gd name="T13" fmla="*/ 278 h 308"/>
                  <a:gd name="T14" fmla="*/ 184 w 658"/>
                  <a:gd name="T15" fmla="*/ 34 h 308"/>
                  <a:gd name="T16" fmla="*/ 482 w 658"/>
                  <a:gd name="T17" fmla="*/ 76 h 308"/>
                  <a:gd name="T18" fmla="*/ 96 w 658"/>
                  <a:gd name="T19" fmla="*/ 66 h 308"/>
                  <a:gd name="T20" fmla="*/ 478 w 658"/>
                  <a:gd name="T21" fmla="*/ 102 h 308"/>
                  <a:gd name="T22" fmla="*/ 476 w 658"/>
                  <a:gd name="T23" fmla="*/ 76 h 308"/>
                  <a:gd name="T24" fmla="*/ 28 w 658"/>
                  <a:gd name="T25" fmla="*/ 80 h 308"/>
                  <a:gd name="T26" fmla="*/ 414 w 658"/>
                  <a:gd name="T27" fmla="*/ 94 h 308"/>
                  <a:gd name="T28" fmla="*/ 352 w 658"/>
                  <a:gd name="T29" fmla="*/ 108 h 308"/>
                  <a:gd name="T30" fmla="*/ 352 w 658"/>
                  <a:gd name="T31" fmla="*/ 172 h 308"/>
                  <a:gd name="T32" fmla="*/ 376 w 658"/>
                  <a:gd name="T33" fmla="*/ 170 h 308"/>
                  <a:gd name="T34" fmla="*/ 396 w 658"/>
                  <a:gd name="T35" fmla="*/ 170 h 308"/>
                  <a:gd name="T36" fmla="*/ 396 w 658"/>
                  <a:gd name="T37" fmla="*/ 136 h 308"/>
                  <a:gd name="T38" fmla="*/ 374 w 658"/>
                  <a:gd name="T39" fmla="*/ 128 h 308"/>
                  <a:gd name="T40" fmla="*/ 428 w 658"/>
                  <a:gd name="T41" fmla="*/ 82 h 308"/>
                  <a:gd name="T42" fmla="*/ 470 w 658"/>
                  <a:gd name="T43" fmla="*/ 126 h 308"/>
                  <a:gd name="T44" fmla="*/ 58 w 658"/>
                  <a:gd name="T45" fmla="*/ 128 h 308"/>
                  <a:gd name="T46" fmla="*/ 512 w 658"/>
                  <a:gd name="T47" fmla="*/ 134 h 308"/>
                  <a:gd name="T48" fmla="*/ 160 w 658"/>
                  <a:gd name="T49" fmla="*/ 142 h 308"/>
                  <a:gd name="T50" fmla="*/ 504 w 658"/>
                  <a:gd name="T51" fmla="*/ 138 h 308"/>
                  <a:gd name="T52" fmla="*/ 72 w 658"/>
                  <a:gd name="T53" fmla="*/ 154 h 308"/>
                  <a:gd name="T54" fmla="*/ 478 w 658"/>
                  <a:gd name="T55" fmla="*/ 164 h 308"/>
                  <a:gd name="T56" fmla="*/ 478 w 658"/>
                  <a:gd name="T57" fmla="*/ 164 h 308"/>
                  <a:gd name="T58" fmla="*/ 404 w 658"/>
                  <a:gd name="T59" fmla="*/ 192 h 308"/>
                  <a:gd name="T60" fmla="*/ 410 w 658"/>
                  <a:gd name="T61" fmla="*/ 190 h 308"/>
                  <a:gd name="T62" fmla="*/ 174 w 658"/>
                  <a:gd name="T63" fmla="*/ 238 h 308"/>
                  <a:gd name="T64" fmla="*/ 250 w 658"/>
                  <a:gd name="T65" fmla="*/ 252 h 308"/>
                  <a:gd name="T66" fmla="*/ 260 w 658"/>
                  <a:gd name="T67" fmla="*/ 228 h 308"/>
                  <a:gd name="T68" fmla="*/ 178 w 658"/>
                  <a:gd name="T69" fmla="*/ 210 h 308"/>
                  <a:gd name="T70" fmla="*/ 560 w 658"/>
                  <a:gd name="T71" fmla="*/ 238 h 308"/>
                  <a:gd name="T72" fmla="*/ 274 w 658"/>
                  <a:gd name="T73" fmla="*/ 228 h 308"/>
                  <a:gd name="T74" fmla="*/ 522 w 658"/>
                  <a:gd name="T75" fmla="*/ 242 h 308"/>
                  <a:gd name="T76" fmla="*/ 292 w 658"/>
                  <a:gd name="T77" fmla="*/ 262 h 308"/>
                  <a:gd name="T78" fmla="*/ 288 w 658"/>
                  <a:gd name="T79" fmla="*/ 254 h 308"/>
                  <a:gd name="T80" fmla="*/ 312 w 658"/>
                  <a:gd name="T81" fmla="*/ 254 h 308"/>
                  <a:gd name="T82" fmla="*/ 330 w 658"/>
                  <a:gd name="T83" fmla="*/ 256 h 308"/>
                  <a:gd name="T84" fmla="*/ 348 w 658"/>
                  <a:gd name="T85" fmla="*/ 262 h 308"/>
                  <a:gd name="T86" fmla="*/ 360 w 658"/>
                  <a:gd name="T87" fmla="*/ 264 h 308"/>
                  <a:gd name="T88" fmla="*/ 366 w 658"/>
                  <a:gd name="T89" fmla="*/ 260 h 308"/>
                  <a:gd name="T90" fmla="*/ 414 w 658"/>
                  <a:gd name="T91" fmla="*/ 284 h 308"/>
                  <a:gd name="T92" fmla="*/ 428 w 658"/>
                  <a:gd name="T93" fmla="*/ 292 h 308"/>
                  <a:gd name="T94" fmla="*/ 350 w 658"/>
                  <a:gd name="T95" fmla="*/ 290 h 308"/>
                  <a:gd name="T96" fmla="*/ 104 w 658"/>
                  <a:gd name="T97" fmla="*/ 84 h 308"/>
                  <a:gd name="T98" fmla="*/ 214 w 658"/>
                  <a:gd name="T99" fmla="*/ 126 h 308"/>
                  <a:gd name="T100" fmla="*/ 296 w 658"/>
                  <a:gd name="T101" fmla="*/ 166 h 308"/>
                  <a:gd name="T102" fmla="*/ 340 w 658"/>
                  <a:gd name="T103" fmla="*/ 94 h 308"/>
                  <a:gd name="T104" fmla="*/ 324 w 658"/>
                  <a:gd name="T105" fmla="*/ 46 h 308"/>
                  <a:gd name="T106" fmla="*/ 276 w 658"/>
                  <a:gd name="T107" fmla="*/ 84 h 308"/>
                  <a:gd name="T108" fmla="*/ 212 w 658"/>
                  <a:gd name="T109" fmla="*/ 72 h 308"/>
                  <a:gd name="T110" fmla="*/ 40 w 658"/>
                  <a:gd name="T111" fmla="*/ 66 h 308"/>
                  <a:gd name="T112" fmla="*/ 94 w 658"/>
                  <a:gd name="T113" fmla="*/ 156 h 308"/>
                  <a:gd name="T114" fmla="*/ 142 w 658"/>
                  <a:gd name="T115" fmla="*/ 202 h 308"/>
                  <a:gd name="T116" fmla="*/ 138 w 658"/>
                  <a:gd name="T117" fmla="*/ 146 h 308"/>
                  <a:gd name="T118" fmla="*/ 114 w 658"/>
                  <a:gd name="T119" fmla="*/ 92 h 308"/>
                  <a:gd name="T120" fmla="*/ 86 w 658"/>
                  <a:gd name="T121" fmla="*/ 70 h 308"/>
                  <a:gd name="T122" fmla="*/ 40 w 658"/>
                  <a:gd name="T123"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8" h="308">
                    <a:moveTo>
                      <a:pt x="658" y="278"/>
                    </a:moveTo>
                    <a:lnTo>
                      <a:pt x="658" y="238"/>
                    </a:lnTo>
                    <a:lnTo>
                      <a:pt x="656" y="234"/>
                    </a:lnTo>
                    <a:lnTo>
                      <a:pt x="658" y="228"/>
                    </a:lnTo>
                    <a:lnTo>
                      <a:pt x="656" y="162"/>
                    </a:lnTo>
                    <a:lnTo>
                      <a:pt x="656" y="160"/>
                    </a:lnTo>
                    <a:lnTo>
                      <a:pt x="652" y="156"/>
                    </a:lnTo>
                    <a:lnTo>
                      <a:pt x="646" y="156"/>
                    </a:lnTo>
                    <a:lnTo>
                      <a:pt x="638" y="156"/>
                    </a:lnTo>
                    <a:lnTo>
                      <a:pt x="632" y="154"/>
                    </a:lnTo>
                    <a:lnTo>
                      <a:pt x="624" y="148"/>
                    </a:lnTo>
                    <a:lnTo>
                      <a:pt x="616" y="144"/>
                    </a:lnTo>
                    <a:lnTo>
                      <a:pt x="610" y="144"/>
                    </a:lnTo>
                    <a:lnTo>
                      <a:pt x="606" y="148"/>
                    </a:lnTo>
                    <a:lnTo>
                      <a:pt x="604" y="154"/>
                    </a:lnTo>
                    <a:lnTo>
                      <a:pt x="598" y="154"/>
                    </a:lnTo>
                    <a:lnTo>
                      <a:pt x="594" y="156"/>
                    </a:lnTo>
                    <a:lnTo>
                      <a:pt x="592" y="164"/>
                    </a:lnTo>
                    <a:lnTo>
                      <a:pt x="588" y="170"/>
                    </a:lnTo>
                    <a:lnTo>
                      <a:pt x="584" y="170"/>
                    </a:lnTo>
                    <a:lnTo>
                      <a:pt x="576" y="172"/>
                    </a:lnTo>
                    <a:lnTo>
                      <a:pt x="570" y="156"/>
                    </a:lnTo>
                    <a:lnTo>
                      <a:pt x="568" y="160"/>
                    </a:lnTo>
                    <a:lnTo>
                      <a:pt x="566" y="160"/>
                    </a:lnTo>
                    <a:lnTo>
                      <a:pt x="564" y="152"/>
                    </a:lnTo>
                    <a:lnTo>
                      <a:pt x="564" y="144"/>
                    </a:lnTo>
                    <a:lnTo>
                      <a:pt x="566" y="128"/>
                    </a:lnTo>
                    <a:lnTo>
                      <a:pt x="556" y="124"/>
                    </a:lnTo>
                    <a:lnTo>
                      <a:pt x="550" y="126"/>
                    </a:lnTo>
                    <a:lnTo>
                      <a:pt x="542" y="124"/>
                    </a:lnTo>
                    <a:lnTo>
                      <a:pt x="540" y="120"/>
                    </a:lnTo>
                    <a:lnTo>
                      <a:pt x="534" y="120"/>
                    </a:lnTo>
                    <a:lnTo>
                      <a:pt x="532" y="126"/>
                    </a:lnTo>
                    <a:lnTo>
                      <a:pt x="532" y="128"/>
                    </a:lnTo>
                    <a:lnTo>
                      <a:pt x="524" y="128"/>
                    </a:lnTo>
                    <a:lnTo>
                      <a:pt x="520" y="128"/>
                    </a:lnTo>
                    <a:lnTo>
                      <a:pt x="520" y="136"/>
                    </a:lnTo>
                    <a:lnTo>
                      <a:pt x="520" y="142"/>
                    </a:lnTo>
                    <a:lnTo>
                      <a:pt x="524" y="142"/>
                    </a:lnTo>
                    <a:lnTo>
                      <a:pt x="532" y="142"/>
                    </a:lnTo>
                    <a:lnTo>
                      <a:pt x="532" y="146"/>
                    </a:lnTo>
                    <a:lnTo>
                      <a:pt x="532" y="152"/>
                    </a:lnTo>
                    <a:lnTo>
                      <a:pt x="556" y="152"/>
                    </a:lnTo>
                    <a:lnTo>
                      <a:pt x="558" y="152"/>
                    </a:lnTo>
                    <a:lnTo>
                      <a:pt x="558" y="154"/>
                    </a:lnTo>
                    <a:lnTo>
                      <a:pt x="556" y="156"/>
                    </a:lnTo>
                    <a:lnTo>
                      <a:pt x="532" y="160"/>
                    </a:lnTo>
                    <a:lnTo>
                      <a:pt x="548" y="162"/>
                    </a:lnTo>
                    <a:lnTo>
                      <a:pt x="542" y="164"/>
                    </a:lnTo>
                    <a:lnTo>
                      <a:pt x="534" y="164"/>
                    </a:lnTo>
                    <a:lnTo>
                      <a:pt x="532" y="164"/>
                    </a:lnTo>
                    <a:lnTo>
                      <a:pt x="538" y="162"/>
                    </a:lnTo>
                    <a:lnTo>
                      <a:pt x="550" y="180"/>
                    </a:lnTo>
                    <a:lnTo>
                      <a:pt x="550" y="174"/>
                    </a:lnTo>
                    <a:lnTo>
                      <a:pt x="552" y="172"/>
                    </a:lnTo>
                    <a:lnTo>
                      <a:pt x="556" y="172"/>
                    </a:lnTo>
                    <a:lnTo>
                      <a:pt x="558" y="174"/>
                    </a:lnTo>
                    <a:lnTo>
                      <a:pt x="564" y="178"/>
                    </a:lnTo>
                    <a:lnTo>
                      <a:pt x="568" y="180"/>
                    </a:lnTo>
                    <a:lnTo>
                      <a:pt x="570" y="182"/>
                    </a:lnTo>
                    <a:lnTo>
                      <a:pt x="570" y="184"/>
                    </a:lnTo>
                    <a:lnTo>
                      <a:pt x="570" y="188"/>
                    </a:lnTo>
                    <a:lnTo>
                      <a:pt x="570" y="190"/>
                    </a:lnTo>
                    <a:lnTo>
                      <a:pt x="578" y="190"/>
                    </a:lnTo>
                    <a:lnTo>
                      <a:pt x="586" y="192"/>
                    </a:lnTo>
                    <a:lnTo>
                      <a:pt x="594" y="192"/>
                    </a:lnTo>
                    <a:lnTo>
                      <a:pt x="602" y="194"/>
                    </a:lnTo>
                    <a:lnTo>
                      <a:pt x="602" y="200"/>
                    </a:lnTo>
                    <a:lnTo>
                      <a:pt x="602" y="206"/>
                    </a:lnTo>
                    <a:lnTo>
                      <a:pt x="604" y="206"/>
                    </a:lnTo>
                    <a:lnTo>
                      <a:pt x="604" y="202"/>
                    </a:lnTo>
                    <a:lnTo>
                      <a:pt x="606" y="202"/>
                    </a:lnTo>
                    <a:lnTo>
                      <a:pt x="620" y="208"/>
                    </a:lnTo>
                    <a:lnTo>
                      <a:pt x="624" y="230"/>
                    </a:lnTo>
                    <a:lnTo>
                      <a:pt x="630" y="254"/>
                    </a:lnTo>
                    <a:lnTo>
                      <a:pt x="624" y="254"/>
                    </a:lnTo>
                    <a:lnTo>
                      <a:pt x="620" y="254"/>
                    </a:lnTo>
                    <a:lnTo>
                      <a:pt x="616" y="260"/>
                    </a:lnTo>
                    <a:lnTo>
                      <a:pt x="612" y="264"/>
                    </a:lnTo>
                    <a:lnTo>
                      <a:pt x="628" y="262"/>
                    </a:lnTo>
                    <a:lnTo>
                      <a:pt x="628" y="260"/>
                    </a:lnTo>
                    <a:lnTo>
                      <a:pt x="638" y="260"/>
                    </a:lnTo>
                    <a:lnTo>
                      <a:pt x="648" y="260"/>
                    </a:lnTo>
                    <a:lnTo>
                      <a:pt x="656" y="278"/>
                    </a:lnTo>
                    <a:lnTo>
                      <a:pt x="658" y="278"/>
                    </a:lnTo>
                    <a:lnTo>
                      <a:pt x="658" y="278"/>
                    </a:lnTo>
                    <a:lnTo>
                      <a:pt x="658" y="278"/>
                    </a:lnTo>
                    <a:close/>
                    <a:moveTo>
                      <a:pt x="184" y="34"/>
                    </a:moveTo>
                    <a:lnTo>
                      <a:pt x="184" y="34"/>
                    </a:lnTo>
                    <a:lnTo>
                      <a:pt x="184" y="36"/>
                    </a:lnTo>
                    <a:lnTo>
                      <a:pt x="184" y="38"/>
                    </a:lnTo>
                    <a:lnTo>
                      <a:pt x="186" y="40"/>
                    </a:lnTo>
                    <a:lnTo>
                      <a:pt x="188" y="36"/>
                    </a:lnTo>
                    <a:lnTo>
                      <a:pt x="188" y="34"/>
                    </a:lnTo>
                    <a:lnTo>
                      <a:pt x="184" y="34"/>
                    </a:lnTo>
                    <a:lnTo>
                      <a:pt x="184" y="34"/>
                    </a:lnTo>
                    <a:lnTo>
                      <a:pt x="184" y="34"/>
                    </a:lnTo>
                    <a:close/>
                    <a:moveTo>
                      <a:pt x="10" y="54"/>
                    </a:moveTo>
                    <a:lnTo>
                      <a:pt x="12" y="58"/>
                    </a:lnTo>
                    <a:lnTo>
                      <a:pt x="14" y="58"/>
                    </a:lnTo>
                    <a:lnTo>
                      <a:pt x="14" y="56"/>
                    </a:lnTo>
                    <a:lnTo>
                      <a:pt x="10" y="54"/>
                    </a:lnTo>
                    <a:lnTo>
                      <a:pt x="10" y="54"/>
                    </a:lnTo>
                    <a:lnTo>
                      <a:pt x="10" y="54"/>
                    </a:lnTo>
                    <a:close/>
                    <a:moveTo>
                      <a:pt x="478" y="66"/>
                    </a:moveTo>
                    <a:lnTo>
                      <a:pt x="478" y="66"/>
                    </a:lnTo>
                    <a:lnTo>
                      <a:pt x="482" y="72"/>
                    </a:lnTo>
                    <a:lnTo>
                      <a:pt x="482" y="76"/>
                    </a:lnTo>
                    <a:lnTo>
                      <a:pt x="486" y="76"/>
                    </a:lnTo>
                    <a:lnTo>
                      <a:pt x="486" y="72"/>
                    </a:lnTo>
                    <a:lnTo>
                      <a:pt x="484" y="66"/>
                    </a:lnTo>
                    <a:lnTo>
                      <a:pt x="478" y="66"/>
                    </a:lnTo>
                    <a:lnTo>
                      <a:pt x="478" y="66"/>
                    </a:lnTo>
                    <a:lnTo>
                      <a:pt x="478" y="66"/>
                    </a:lnTo>
                    <a:close/>
                    <a:moveTo>
                      <a:pt x="96" y="66"/>
                    </a:moveTo>
                    <a:lnTo>
                      <a:pt x="96" y="72"/>
                    </a:lnTo>
                    <a:lnTo>
                      <a:pt x="96" y="70"/>
                    </a:lnTo>
                    <a:lnTo>
                      <a:pt x="96" y="66"/>
                    </a:lnTo>
                    <a:lnTo>
                      <a:pt x="96" y="66"/>
                    </a:lnTo>
                    <a:lnTo>
                      <a:pt x="96" y="66"/>
                    </a:lnTo>
                    <a:close/>
                    <a:moveTo>
                      <a:pt x="470" y="72"/>
                    </a:moveTo>
                    <a:lnTo>
                      <a:pt x="470" y="72"/>
                    </a:lnTo>
                    <a:lnTo>
                      <a:pt x="466" y="82"/>
                    </a:lnTo>
                    <a:lnTo>
                      <a:pt x="466" y="88"/>
                    </a:lnTo>
                    <a:lnTo>
                      <a:pt x="464" y="92"/>
                    </a:lnTo>
                    <a:lnTo>
                      <a:pt x="468" y="98"/>
                    </a:lnTo>
                    <a:lnTo>
                      <a:pt x="470" y="106"/>
                    </a:lnTo>
                    <a:lnTo>
                      <a:pt x="478" y="106"/>
                    </a:lnTo>
                    <a:lnTo>
                      <a:pt x="482" y="106"/>
                    </a:lnTo>
                    <a:lnTo>
                      <a:pt x="484" y="106"/>
                    </a:lnTo>
                    <a:lnTo>
                      <a:pt x="484" y="102"/>
                    </a:lnTo>
                    <a:lnTo>
                      <a:pt x="478" y="102"/>
                    </a:lnTo>
                    <a:lnTo>
                      <a:pt x="478" y="100"/>
                    </a:lnTo>
                    <a:lnTo>
                      <a:pt x="482" y="98"/>
                    </a:lnTo>
                    <a:lnTo>
                      <a:pt x="486" y="94"/>
                    </a:lnTo>
                    <a:lnTo>
                      <a:pt x="488" y="92"/>
                    </a:lnTo>
                    <a:lnTo>
                      <a:pt x="486" y="90"/>
                    </a:lnTo>
                    <a:lnTo>
                      <a:pt x="478" y="88"/>
                    </a:lnTo>
                    <a:lnTo>
                      <a:pt x="478" y="90"/>
                    </a:lnTo>
                    <a:lnTo>
                      <a:pt x="478" y="94"/>
                    </a:lnTo>
                    <a:lnTo>
                      <a:pt x="474" y="94"/>
                    </a:lnTo>
                    <a:lnTo>
                      <a:pt x="476" y="90"/>
                    </a:lnTo>
                    <a:lnTo>
                      <a:pt x="476" y="84"/>
                    </a:lnTo>
                    <a:lnTo>
                      <a:pt x="476" y="76"/>
                    </a:lnTo>
                    <a:lnTo>
                      <a:pt x="476" y="72"/>
                    </a:lnTo>
                    <a:lnTo>
                      <a:pt x="470" y="72"/>
                    </a:lnTo>
                    <a:lnTo>
                      <a:pt x="470" y="72"/>
                    </a:lnTo>
                    <a:lnTo>
                      <a:pt x="470" y="72"/>
                    </a:lnTo>
                    <a:close/>
                    <a:moveTo>
                      <a:pt x="104" y="76"/>
                    </a:moveTo>
                    <a:lnTo>
                      <a:pt x="106" y="82"/>
                    </a:lnTo>
                    <a:lnTo>
                      <a:pt x="110" y="82"/>
                    </a:lnTo>
                    <a:lnTo>
                      <a:pt x="110" y="80"/>
                    </a:lnTo>
                    <a:lnTo>
                      <a:pt x="104" y="76"/>
                    </a:lnTo>
                    <a:lnTo>
                      <a:pt x="104" y="76"/>
                    </a:lnTo>
                    <a:lnTo>
                      <a:pt x="104" y="76"/>
                    </a:lnTo>
                    <a:close/>
                    <a:moveTo>
                      <a:pt x="28" y="80"/>
                    </a:moveTo>
                    <a:lnTo>
                      <a:pt x="28" y="80"/>
                    </a:lnTo>
                    <a:lnTo>
                      <a:pt x="40" y="90"/>
                    </a:lnTo>
                    <a:lnTo>
                      <a:pt x="40" y="88"/>
                    </a:lnTo>
                    <a:lnTo>
                      <a:pt x="36" y="80"/>
                    </a:lnTo>
                    <a:lnTo>
                      <a:pt x="28" y="80"/>
                    </a:lnTo>
                    <a:lnTo>
                      <a:pt x="28" y="80"/>
                    </a:lnTo>
                    <a:lnTo>
                      <a:pt x="28" y="80"/>
                    </a:lnTo>
                    <a:close/>
                    <a:moveTo>
                      <a:pt x="428" y="82"/>
                    </a:moveTo>
                    <a:lnTo>
                      <a:pt x="428" y="82"/>
                    </a:lnTo>
                    <a:lnTo>
                      <a:pt x="424" y="88"/>
                    </a:lnTo>
                    <a:lnTo>
                      <a:pt x="420" y="92"/>
                    </a:lnTo>
                    <a:lnTo>
                      <a:pt x="414" y="94"/>
                    </a:lnTo>
                    <a:lnTo>
                      <a:pt x="406" y="94"/>
                    </a:lnTo>
                    <a:lnTo>
                      <a:pt x="396" y="94"/>
                    </a:lnTo>
                    <a:lnTo>
                      <a:pt x="378" y="92"/>
                    </a:lnTo>
                    <a:lnTo>
                      <a:pt x="378" y="88"/>
                    </a:lnTo>
                    <a:lnTo>
                      <a:pt x="370" y="90"/>
                    </a:lnTo>
                    <a:lnTo>
                      <a:pt x="366" y="94"/>
                    </a:lnTo>
                    <a:lnTo>
                      <a:pt x="364" y="94"/>
                    </a:lnTo>
                    <a:lnTo>
                      <a:pt x="364" y="92"/>
                    </a:lnTo>
                    <a:lnTo>
                      <a:pt x="360" y="92"/>
                    </a:lnTo>
                    <a:lnTo>
                      <a:pt x="360" y="98"/>
                    </a:lnTo>
                    <a:lnTo>
                      <a:pt x="356" y="102"/>
                    </a:lnTo>
                    <a:lnTo>
                      <a:pt x="352" y="108"/>
                    </a:lnTo>
                    <a:lnTo>
                      <a:pt x="356" y="112"/>
                    </a:lnTo>
                    <a:lnTo>
                      <a:pt x="358" y="120"/>
                    </a:lnTo>
                    <a:lnTo>
                      <a:pt x="352" y="124"/>
                    </a:lnTo>
                    <a:lnTo>
                      <a:pt x="350" y="126"/>
                    </a:lnTo>
                    <a:lnTo>
                      <a:pt x="350" y="134"/>
                    </a:lnTo>
                    <a:lnTo>
                      <a:pt x="350" y="142"/>
                    </a:lnTo>
                    <a:lnTo>
                      <a:pt x="348" y="152"/>
                    </a:lnTo>
                    <a:lnTo>
                      <a:pt x="342" y="160"/>
                    </a:lnTo>
                    <a:lnTo>
                      <a:pt x="342" y="166"/>
                    </a:lnTo>
                    <a:lnTo>
                      <a:pt x="342" y="170"/>
                    </a:lnTo>
                    <a:lnTo>
                      <a:pt x="348" y="170"/>
                    </a:lnTo>
                    <a:lnTo>
                      <a:pt x="352" y="172"/>
                    </a:lnTo>
                    <a:lnTo>
                      <a:pt x="348" y="208"/>
                    </a:lnTo>
                    <a:lnTo>
                      <a:pt x="364" y="206"/>
                    </a:lnTo>
                    <a:lnTo>
                      <a:pt x="368" y="200"/>
                    </a:lnTo>
                    <a:lnTo>
                      <a:pt x="368" y="190"/>
                    </a:lnTo>
                    <a:lnTo>
                      <a:pt x="364" y="184"/>
                    </a:lnTo>
                    <a:lnTo>
                      <a:pt x="364" y="182"/>
                    </a:lnTo>
                    <a:lnTo>
                      <a:pt x="366" y="180"/>
                    </a:lnTo>
                    <a:lnTo>
                      <a:pt x="366" y="182"/>
                    </a:lnTo>
                    <a:lnTo>
                      <a:pt x="368" y="170"/>
                    </a:lnTo>
                    <a:lnTo>
                      <a:pt x="370" y="164"/>
                    </a:lnTo>
                    <a:lnTo>
                      <a:pt x="374" y="164"/>
                    </a:lnTo>
                    <a:lnTo>
                      <a:pt x="376" y="170"/>
                    </a:lnTo>
                    <a:lnTo>
                      <a:pt x="382" y="184"/>
                    </a:lnTo>
                    <a:lnTo>
                      <a:pt x="384" y="198"/>
                    </a:lnTo>
                    <a:lnTo>
                      <a:pt x="388" y="198"/>
                    </a:lnTo>
                    <a:lnTo>
                      <a:pt x="392" y="198"/>
                    </a:lnTo>
                    <a:lnTo>
                      <a:pt x="392" y="190"/>
                    </a:lnTo>
                    <a:lnTo>
                      <a:pt x="404" y="188"/>
                    </a:lnTo>
                    <a:lnTo>
                      <a:pt x="406" y="188"/>
                    </a:lnTo>
                    <a:lnTo>
                      <a:pt x="406" y="184"/>
                    </a:lnTo>
                    <a:lnTo>
                      <a:pt x="400" y="180"/>
                    </a:lnTo>
                    <a:lnTo>
                      <a:pt x="394" y="174"/>
                    </a:lnTo>
                    <a:lnTo>
                      <a:pt x="394" y="172"/>
                    </a:lnTo>
                    <a:lnTo>
                      <a:pt x="396" y="170"/>
                    </a:lnTo>
                    <a:lnTo>
                      <a:pt x="400" y="170"/>
                    </a:lnTo>
                    <a:lnTo>
                      <a:pt x="396" y="166"/>
                    </a:lnTo>
                    <a:lnTo>
                      <a:pt x="392" y="164"/>
                    </a:lnTo>
                    <a:lnTo>
                      <a:pt x="388" y="162"/>
                    </a:lnTo>
                    <a:lnTo>
                      <a:pt x="386" y="156"/>
                    </a:lnTo>
                    <a:lnTo>
                      <a:pt x="386" y="152"/>
                    </a:lnTo>
                    <a:lnTo>
                      <a:pt x="376" y="148"/>
                    </a:lnTo>
                    <a:lnTo>
                      <a:pt x="376" y="144"/>
                    </a:lnTo>
                    <a:lnTo>
                      <a:pt x="384" y="144"/>
                    </a:lnTo>
                    <a:lnTo>
                      <a:pt x="388" y="144"/>
                    </a:lnTo>
                    <a:lnTo>
                      <a:pt x="394" y="138"/>
                    </a:lnTo>
                    <a:lnTo>
                      <a:pt x="396" y="136"/>
                    </a:lnTo>
                    <a:lnTo>
                      <a:pt x="400" y="136"/>
                    </a:lnTo>
                    <a:lnTo>
                      <a:pt x="400" y="142"/>
                    </a:lnTo>
                    <a:lnTo>
                      <a:pt x="404" y="142"/>
                    </a:lnTo>
                    <a:lnTo>
                      <a:pt x="410" y="138"/>
                    </a:lnTo>
                    <a:lnTo>
                      <a:pt x="404" y="136"/>
                    </a:lnTo>
                    <a:lnTo>
                      <a:pt x="402" y="134"/>
                    </a:lnTo>
                    <a:lnTo>
                      <a:pt x="410" y="124"/>
                    </a:lnTo>
                    <a:lnTo>
                      <a:pt x="394" y="124"/>
                    </a:lnTo>
                    <a:lnTo>
                      <a:pt x="382" y="124"/>
                    </a:lnTo>
                    <a:lnTo>
                      <a:pt x="378" y="126"/>
                    </a:lnTo>
                    <a:lnTo>
                      <a:pt x="376" y="128"/>
                    </a:lnTo>
                    <a:lnTo>
                      <a:pt x="374" y="128"/>
                    </a:lnTo>
                    <a:lnTo>
                      <a:pt x="374" y="124"/>
                    </a:lnTo>
                    <a:lnTo>
                      <a:pt x="366" y="124"/>
                    </a:lnTo>
                    <a:lnTo>
                      <a:pt x="368" y="102"/>
                    </a:lnTo>
                    <a:lnTo>
                      <a:pt x="400" y="106"/>
                    </a:lnTo>
                    <a:lnTo>
                      <a:pt x="412" y="108"/>
                    </a:lnTo>
                    <a:lnTo>
                      <a:pt x="424" y="102"/>
                    </a:lnTo>
                    <a:lnTo>
                      <a:pt x="432" y="90"/>
                    </a:lnTo>
                    <a:lnTo>
                      <a:pt x="434" y="82"/>
                    </a:lnTo>
                    <a:lnTo>
                      <a:pt x="432" y="80"/>
                    </a:lnTo>
                    <a:lnTo>
                      <a:pt x="428" y="82"/>
                    </a:lnTo>
                    <a:lnTo>
                      <a:pt x="428" y="82"/>
                    </a:lnTo>
                    <a:lnTo>
                      <a:pt x="428" y="82"/>
                    </a:lnTo>
                    <a:close/>
                    <a:moveTo>
                      <a:pt x="510" y="112"/>
                    </a:moveTo>
                    <a:lnTo>
                      <a:pt x="510" y="112"/>
                    </a:lnTo>
                    <a:lnTo>
                      <a:pt x="504" y="118"/>
                    </a:lnTo>
                    <a:lnTo>
                      <a:pt x="520" y="118"/>
                    </a:lnTo>
                    <a:lnTo>
                      <a:pt x="522" y="118"/>
                    </a:lnTo>
                    <a:lnTo>
                      <a:pt x="514" y="116"/>
                    </a:lnTo>
                    <a:lnTo>
                      <a:pt x="510" y="112"/>
                    </a:lnTo>
                    <a:lnTo>
                      <a:pt x="510" y="112"/>
                    </a:lnTo>
                    <a:lnTo>
                      <a:pt x="510" y="112"/>
                    </a:lnTo>
                    <a:close/>
                    <a:moveTo>
                      <a:pt x="466" y="120"/>
                    </a:moveTo>
                    <a:lnTo>
                      <a:pt x="466" y="126"/>
                    </a:lnTo>
                    <a:lnTo>
                      <a:pt x="470" y="126"/>
                    </a:lnTo>
                    <a:lnTo>
                      <a:pt x="466" y="120"/>
                    </a:lnTo>
                    <a:lnTo>
                      <a:pt x="466" y="120"/>
                    </a:lnTo>
                    <a:lnTo>
                      <a:pt x="466" y="120"/>
                    </a:lnTo>
                    <a:close/>
                    <a:moveTo>
                      <a:pt x="54" y="128"/>
                    </a:moveTo>
                    <a:lnTo>
                      <a:pt x="54" y="128"/>
                    </a:lnTo>
                    <a:lnTo>
                      <a:pt x="54" y="134"/>
                    </a:lnTo>
                    <a:lnTo>
                      <a:pt x="56" y="142"/>
                    </a:lnTo>
                    <a:lnTo>
                      <a:pt x="60" y="142"/>
                    </a:lnTo>
                    <a:lnTo>
                      <a:pt x="64" y="138"/>
                    </a:lnTo>
                    <a:lnTo>
                      <a:pt x="60" y="136"/>
                    </a:lnTo>
                    <a:lnTo>
                      <a:pt x="58" y="130"/>
                    </a:lnTo>
                    <a:lnTo>
                      <a:pt x="58" y="128"/>
                    </a:lnTo>
                    <a:lnTo>
                      <a:pt x="56" y="128"/>
                    </a:lnTo>
                    <a:lnTo>
                      <a:pt x="54" y="128"/>
                    </a:lnTo>
                    <a:lnTo>
                      <a:pt x="54" y="128"/>
                    </a:lnTo>
                    <a:lnTo>
                      <a:pt x="54" y="128"/>
                    </a:lnTo>
                    <a:close/>
                    <a:moveTo>
                      <a:pt x="512" y="134"/>
                    </a:moveTo>
                    <a:lnTo>
                      <a:pt x="514" y="136"/>
                    </a:lnTo>
                    <a:lnTo>
                      <a:pt x="516" y="138"/>
                    </a:lnTo>
                    <a:lnTo>
                      <a:pt x="520" y="136"/>
                    </a:lnTo>
                    <a:lnTo>
                      <a:pt x="516" y="134"/>
                    </a:lnTo>
                    <a:lnTo>
                      <a:pt x="512" y="134"/>
                    </a:lnTo>
                    <a:lnTo>
                      <a:pt x="512" y="134"/>
                    </a:lnTo>
                    <a:lnTo>
                      <a:pt x="512" y="134"/>
                    </a:lnTo>
                    <a:close/>
                    <a:moveTo>
                      <a:pt x="148" y="138"/>
                    </a:moveTo>
                    <a:lnTo>
                      <a:pt x="148" y="138"/>
                    </a:lnTo>
                    <a:lnTo>
                      <a:pt x="150" y="144"/>
                    </a:lnTo>
                    <a:lnTo>
                      <a:pt x="148" y="148"/>
                    </a:lnTo>
                    <a:lnTo>
                      <a:pt x="156" y="148"/>
                    </a:lnTo>
                    <a:lnTo>
                      <a:pt x="158" y="156"/>
                    </a:lnTo>
                    <a:lnTo>
                      <a:pt x="158" y="160"/>
                    </a:lnTo>
                    <a:lnTo>
                      <a:pt x="164" y="162"/>
                    </a:lnTo>
                    <a:lnTo>
                      <a:pt x="166" y="162"/>
                    </a:lnTo>
                    <a:lnTo>
                      <a:pt x="166" y="154"/>
                    </a:lnTo>
                    <a:lnTo>
                      <a:pt x="164" y="146"/>
                    </a:lnTo>
                    <a:lnTo>
                      <a:pt x="160" y="142"/>
                    </a:lnTo>
                    <a:lnTo>
                      <a:pt x="156" y="142"/>
                    </a:lnTo>
                    <a:lnTo>
                      <a:pt x="148" y="138"/>
                    </a:lnTo>
                    <a:lnTo>
                      <a:pt x="148" y="138"/>
                    </a:lnTo>
                    <a:lnTo>
                      <a:pt x="148" y="138"/>
                    </a:lnTo>
                    <a:close/>
                    <a:moveTo>
                      <a:pt x="422" y="138"/>
                    </a:moveTo>
                    <a:lnTo>
                      <a:pt x="422" y="138"/>
                    </a:lnTo>
                    <a:lnTo>
                      <a:pt x="420" y="144"/>
                    </a:lnTo>
                    <a:lnTo>
                      <a:pt x="430" y="144"/>
                    </a:lnTo>
                    <a:lnTo>
                      <a:pt x="422" y="138"/>
                    </a:lnTo>
                    <a:lnTo>
                      <a:pt x="422" y="138"/>
                    </a:lnTo>
                    <a:lnTo>
                      <a:pt x="422" y="138"/>
                    </a:lnTo>
                    <a:close/>
                    <a:moveTo>
                      <a:pt x="504" y="138"/>
                    </a:moveTo>
                    <a:lnTo>
                      <a:pt x="504" y="138"/>
                    </a:lnTo>
                    <a:lnTo>
                      <a:pt x="504" y="144"/>
                    </a:lnTo>
                    <a:lnTo>
                      <a:pt x="506" y="146"/>
                    </a:lnTo>
                    <a:lnTo>
                      <a:pt x="510" y="146"/>
                    </a:lnTo>
                    <a:lnTo>
                      <a:pt x="510" y="144"/>
                    </a:lnTo>
                    <a:lnTo>
                      <a:pt x="504" y="138"/>
                    </a:lnTo>
                    <a:lnTo>
                      <a:pt x="504" y="138"/>
                    </a:lnTo>
                    <a:lnTo>
                      <a:pt x="504" y="138"/>
                    </a:lnTo>
                    <a:close/>
                    <a:moveTo>
                      <a:pt x="72" y="154"/>
                    </a:moveTo>
                    <a:lnTo>
                      <a:pt x="74" y="160"/>
                    </a:lnTo>
                    <a:lnTo>
                      <a:pt x="74" y="156"/>
                    </a:lnTo>
                    <a:lnTo>
                      <a:pt x="72" y="154"/>
                    </a:lnTo>
                    <a:lnTo>
                      <a:pt x="72" y="154"/>
                    </a:lnTo>
                    <a:lnTo>
                      <a:pt x="72" y="154"/>
                    </a:lnTo>
                    <a:close/>
                    <a:moveTo>
                      <a:pt x="182" y="154"/>
                    </a:moveTo>
                    <a:lnTo>
                      <a:pt x="182" y="154"/>
                    </a:lnTo>
                    <a:lnTo>
                      <a:pt x="182" y="166"/>
                    </a:lnTo>
                    <a:lnTo>
                      <a:pt x="186" y="166"/>
                    </a:lnTo>
                    <a:lnTo>
                      <a:pt x="192" y="156"/>
                    </a:lnTo>
                    <a:lnTo>
                      <a:pt x="186" y="156"/>
                    </a:lnTo>
                    <a:lnTo>
                      <a:pt x="182" y="154"/>
                    </a:lnTo>
                    <a:lnTo>
                      <a:pt x="182" y="154"/>
                    </a:lnTo>
                    <a:lnTo>
                      <a:pt x="182" y="154"/>
                    </a:lnTo>
                    <a:close/>
                    <a:moveTo>
                      <a:pt x="478" y="164"/>
                    </a:moveTo>
                    <a:lnTo>
                      <a:pt x="478" y="164"/>
                    </a:lnTo>
                    <a:lnTo>
                      <a:pt x="476" y="172"/>
                    </a:lnTo>
                    <a:lnTo>
                      <a:pt x="488" y="170"/>
                    </a:lnTo>
                    <a:lnTo>
                      <a:pt x="500" y="172"/>
                    </a:lnTo>
                    <a:lnTo>
                      <a:pt x="506" y="174"/>
                    </a:lnTo>
                    <a:lnTo>
                      <a:pt x="512" y="174"/>
                    </a:lnTo>
                    <a:lnTo>
                      <a:pt x="512" y="172"/>
                    </a:lnTo>
                    <a:lnTo>
                      <a:pt x="514" y="172"/>
                    </a:lnTo>
                    <a:lnTo>
                      <a:pt x="500" y="166"/>
                    </a:lnTo>
                    <a:lnTo>
                      <a:pt x="478" y="164"/>
                    </a:lnTo>
                    <a:lnTo>
                      <a:pt x="478" y="164"/>
                    </a:lnTo>
                    <a:lnTo>
                      <a:pt x="478" y="164"/>
                    </a:lnTo>
                    <a:close/>
                    <a:moveTo>
                      <a:pt x="446" y="166"/>
                    </a:moveTo>
                    <a:lnTo>
                      <a:pt x="452" y="178"/>
                    </a:lnTo>
                    <a:lnTo>
                      <a:pt x="458" y="178"/>
                    </a:lnTo>
                    <a:lnTo>
                      <a:pt x="460" y="174"/>
                    </a:lnTo>
                    <a:lnTo>
                      <a:pt x="464" y="172"/>
                    </a:lnTo>
                    <a:lnTo>
                      <a:pt x="464" y="166"/>
                    </a:lnTo>
                    <a:lnTo>
                      <a:pt x="446" y="166"/>
                    </a:lnTo>
                    <a:lnTo>
                      <a:pt x="446" y="166"/>
                    </a:lnTo>
                    <a:lnTo>
                      <a:pt x="446" y="166"/>
                    </a:lnTo>
                    <a:close/>
                    <a:moveTo>
                      <a:pt x="406" y="190"/>
                    </a:moveTo>
                    <a:lnTo>
                      <a:pt x="406" y="190"/>
                    </a:lnTo>
                    <a:lnTo>
                      <a:pt x="404" y="192"/>
                    </a:lnTo>
                    <a:lnTo>
                      <a:pt x="404" y="198"/>
                    </a:lnTo>
                    <a:lnTo>
                      <a:pt x="402" y="194"/>
                    </a:lnTo>
                    <a:lnTo>
                      <a:pt x="400" y="192"/>
                    </a:lnTo>
                    <a:lnTo>
                      <a:pt x="400" y="198"/>
                    </a:lnTo>
                    <a:lnTo>
                      <a:pt x="396" y="202"/>
                    </a:lnTo>
                    <a:lnTo>
                      <a:pt x="402" y="206"/>
                    </a:lnTo>
                    <a:lnTo>
                      <a:pt x="404" y="208"/>
                    </a:lnTo>
                    <a:lnTo>
                      <a:pt x="410" y="208"/>
                    </a:lnTo>
                    <a:lnTo>
                      <a:pt x="410" y="206"/>
                    </a:lnTo>
                    <a:lnTo>
                      <a:pt x="410" y="200"/>
                    </a:lnTo>
                    <a:lnTo>
                      <a:pt x="410" y="192"/>
                    </a:lnTo>
                    <a:lnTo>
                      <a:pt x="410" y="190"/>
                    </a:lnTo>
                    <a:lnTo>
                      <a:pt x="406" y="190"/>
                    </a:lnTo>
                    <a:lnTo>
                      <a:pt x="406" y="190"/>
                    </a:lnTo>
                    <a:lnTo>
                      <a:pt x="406" y="190"/>
                    </a:lnTo>
                    <a:close/>
                    <a:moveTo>
                      <a:pt x="158" y="208"/>
                    </a:moveTo>
                    <a:lnTo>
                      <a:pt x="158" y="208"/>
                    </a:lnTo>
                    <a:lnTo>
                      <a:pt x="148" y="228"/>
                    </a:lnTo>
                    <a:lnTo>
                      <a:pt x="166" y="230"/>
                    </a:lnTo>
                    <a:lnTo>
                      <a:pt x="164" y="234"/>
                    </a:lnTo>
                    <a:lnTo>
                      <a:pt x="160" y="236"/>
                    </a:lnTo>
                    <a:lnTo>
                      <a:pt x="164" y="238"/>
                    </a:lnTo>
                    <a:lnTo>
                      <a:pt x="168" y="238"/>
                    </a:lnTo>
                    <a:lnTo>
                      <a:pt x="174" y="238"/>
                    </a:lnTo>
                    <a:lnTo>
                      <a:pt x="176" y="236"/>
                    </a:lnTo>
                    <a:lnTo>
                      <a:pt x="184" y="238"/>
                    </a:lnTo>
                    <a:lnTo>
                      <a:pt x="184" y="242"/>
                    </a:lnTo>
                    <a:lnTo>
                      <a:pt x="188" y="244"/>
                    </a:lnTo>
                    <a:lnTo>
                      <a:pt x="194" y="244"/>
                    </a:lnTo>
                    <a:lnTo>
                      <a:pt x="202" y="244"/>
                    </a:lnTo>
                    <a:lnTo>
                      <a:pt x="206" y="242"/>
                    </a:lnTo>
                    <a:lnTo>
                      <a:pt x="214" y="242"/>
                    </a:lnTo>
                    <a:lnTo>
                      <a:pt x="224" y="246"/>
                    </a:lnTo>
                    <a:lnTo>
                      <a:pt x="236" y="252"/>
                    </a:lnTo>
                    <a:lnTo>
                      <a:pt x="242" y="252"/>
                    </a:lnTo>
                    <a:lnTo>
                      <a:pt x="250" y="252"/>
                    </a:lnTo>
                    <a:lnTo>
                      <a:pt x="266" y="252"/>
                    </a:lnTo>
                    <a:lnTo>
                      <a:pt x="270" y="256"/>
                    </a:lnTo>
                    <a:lnTo>
                      <a:pt x="274" y="260"/>
                    </a:lnTo>
                    <a:lnTo>
                      <a:pt x="282" y="262"/>
                    </a:lnTo>
                    <a:lnTo>
                      <a:pt x="286" y="262"/>
                    </a:lnTo>
                    <a:lnTo>
                      <a:pt x="282" y="254"/>
                    </a:lnTo>
                    <a:lnTo>
                      <a:pt x="282" y="248"/>
                    </a:lnTo>
                    <a:lnTo>
                      <a:pt x="284" y="242"/>
                    </a:lnTo>
                    <a:lnTo>
                      <a:pt x="276" y="238"/>
                    </a:lnTo>
                    <a:lnTo>
                      <a:pt x="258" y="238"/>
                    </a:lnTo>
                    <a:lnTo>
                      <a:pt x="260" y="234"/>
                    </a:lnTo>
                    <a:lnTo>
                      <a:pt x="260" y="228"/>
                    </a:lnTo>
                    <a:lnTo>
                      <a:pt x="258" y="224"/>
                    </a:lnTo>
                    <a:lnTo>
                      <a:pt x="246" y="220"/>
                    </a:lnTo>
                    <a:lnTo>
                      <a:pt x="236" y="220"/>
                    </a:lnTo>
                    <a:lnTo>
                      <a:pt x="232" y="218"/>
                    </a:lnTo>
                    <a:lnTo>
                      <a:pt x="230" y="216"/>
                    </a:lnTo>
                    <a:lnTo>
                      <a:pt x="224" y="224"/>
                    </a:lnTo>
                    <a:lnTo>
                      <a:pt x="212" y="224"/>
                    </a:lnTo>
                    <a:lnTo>
                      <a:pt x="204" y="220"/>
                    </a:lnTo>
                    <a:lnTo>
                      <a:pt x="200" y="216"/>
                    </a:lnTo>
                    <a:lnTo>
                      <a:pt x="194" y="210"/>
                    </a:lnTo>
                    <a:lnTo>
                      <a:pt x="188" y="208"/>
                    </a:lnTo>
                    <a:lnTo>
                      <a:pt x="178" y="210"/>
                    </a:lnTo>
                    <a:lnTo>
                      <a:pt x="172" y="212"/>
                    </a:lnTo>
                    <a:lnTo>
                      <a:pt x="164" y="210"/>
                    </a:lnTo>
                    <a:lnTo>
                      <a:pt x="158" y="208"/>
                    </a:lnTo>
                    <a:lnTo>
                      <a:pt x="158" y="208"/>
                    </a:lnTo>
                    <a:lnTo>
                      <a:pt x="158" y="208"/>
                    </a:lnTo>
                    <a:close/>
                    <a:moveTo>
                      <a:pt x="564" y="210"/>
                    </a:moveTo>
                    <a:lnTo>
                      <a:pt x="564" y="210"/>
                    </a:lnTo>
                    <a:lnTo>
                      <a:pt x="564" y="218"/>
                    </a:lnTo>
                    <a:lnTo>
                      <a:pt x="564" y="228"/>
                    </a:lnTo>
                    <a:lnTo>
                      <a:pt x="560" y="228"/>
                    </a:lnTo>
                    <a:lnTo>
                      <a:pt x="558" y="230"/>
                    </a:lnTo>
                    <a:lnTo>
                      <a:pt x="560" y="238"/>
                    </a:lnTo>
                    <a:lnTo>
                      <a:pt x="566" y="238"/>
                    </a:lnTo>
                    <a:lnTo>
                      <a:pt x="566" y="236"/>
                    </a:lnTo>
                    <a:lnTo>
                      <a:pt x="566" y="234"/>
                    </a:lnTo>
                    <a:lnTo>
                      <a:pt x="564" y="228"/>
                    </a:lnTo>
                    <a:lnTo>
                      <a:pt x="566" y="228"/>
                    </a:lnTo>
                    <a:lnTo>
                      <a:pt x="568" y="228"/>
                    </a:lnTo>
                    <a:lnTo>
                      <a:pt x="570" y="216"/>
                    </a:lnTo>
                    <a:lnTo>
                      <a:pt x="564" y="210"/>
                    </a:lnTo>
                    <a:lnTo>
                      <a:pt x="564" y="210"/>
                    </a:lnTo>
                    <a:lnTo>
                      <a:pt x="564" y="210"/>
                    </a:lnTo>
                    <a:close/>
                    <a:moveTo>
                      <a:pt x="264" y="226"/>
                    </a:moveTo>
                    <a:lnTo>
                      <a:pt x="274" y="228"/>
                    </a:lnTo>
                    <a:lnTo>
                      <a:pt x="276" y="226"/>
                    </a:lnTo>
                    <a:lnTo>
                      <a:pt x="264" y="226"/>
                    </a:lnTo>
                    <a:lnTo>
                      <a:pt x="264" y="226"/>
                    </a:lnTo>
                    <a:lnTo>
                      <a:pt x="264" y="226"/>
                    </a:lnTo>
                    <a:close/>
                    <a:moveTo>
                      <a:pt x="522" y="242"/>
                    </a:moveTo>
                    <a:lnTo>
                      <a:pt x="522" y="242"/>
                    </a:lnTo>
                    <a:lnTo>
                      <a:pt x="520" y="252"/>
                    </a:lnTo>
                    <a:lnTo>
                      <a:pt x="520" y="254"/>
                    </a:lnTo>
                    <a:lnTo>
                      <a:pt x="520" y="256"/>
                    </a:lnTo>
                    <a:lnTo>
                      <a:pt x="524" y="246"/>
                    </a:lnTo>
                    <a:lnTo>
                      <a:pt x="524" y="242"/>
                    </a:lnTo>
                    <a:lnTo>
                      <a:pt x="522" y="242"/>
                    </a:lnTo>
                    <a:lnTo>
                      <a:pt x="522" y="242"/>
                    </a:lnTo>
                    <a:lnTo>
                      <a:pt x="522" y="242"/>
                    </a:lnTo>
                    <a:close/>
                    <a:moveTo>
                      <a:pt x="622" y="242"/>
                    </a:moveTo>
                    <a:lnTo>
                      <a:pt x="624" y="246"/>
                    </a:lnTo>
                    <a:lnTo>
                      <a:pt x="624" y="244"/>
                    </a:lnTo>
                    <a:lnTo>
                      <a:pt x="622" y="242"/>
                    </a:lnTo>
                    <a:lnTo>
                      <a:pt x="622" y="242"/>
                    </a:lnTo>
                    <a:lnTo>
                      <a:pt x="622" y="242"/>
                    </a:lnTo>
                    <a:close/>
                    <a:moveTo>
                      <a:pt x="286" y="252"/>
                    </a:moveTo>
                    <a:lnTo>
                      <a:pt x="286" y="252"/>
                    </a:lnTo>
                    <a:lnTo>
                      <a:pt x="292" y="260"/>
                    </a:lnTo>
                    <a:lnTo>
                      <a:pt x="292" y="262"/>
                    </a:lnTo>
                    <a:lnTo>
                      <a:pt x="292" y="264"/>
                    </a:lnTo>
                    <a:lnTo>
                      <a:pt x="294" y="264"/>
                    </a:lnTo>
                    <a:lnTo>
                      <a:pt x="294" y="262"/>
                    </a:lnTo>
                    <a:lnTo>
                      <a:pt x="296" y="262"/>
                    </a:lnTo>
                    <a:lnTo>
                      <a:pt x="296" y="260"/>
                    </a:lnTo>
                    <a:lnTo>
                      <a:pt x="296" y="256"/>
                    </a:lnTo>
                    <a:lnTo>
                      <a:pt x="300" y="254"/>
                    </a:lnTo>
                    <a:lnTo>
                      <a:pt x="296" y="254"/>
                    </a:lnTo>
                    <a:lnTo>
                      <a:pt x="294" y="254"/>
                    </a:lnTo>
                    <a:lnTo>
                      <a:pt x="294" y="256"/>
                    </a:lnTo>
                    <a:lnTo>
                      <a:pt x="292" y="256"/>
                    </a:lnTo>
                    <a:lnTo>
                      <a:pt x="288" y="254"/>
                    </a:lnTo>
                    <a:lnTo>
                      <a:pt x="286" y="252"/>
                    </a:lnTo>
                    <a:lnTo>
                      <a:pt x="286" y="252"/>
                    </a:lnTo>
                    <a:lnTo>
                      <a:pt x="286" y="252"/>
                    </a:lnTo>
                    <a:close/>
                    <a:moveTo>
                      <a:pt x="446" y="252"/>
                    </a:moveTo>
                    <a:lnTo>
                      <a:pt x="446" y="252"/>
                    </a:lnTo>
                    <a:lnTo>
                      <a:pt x="446" y="256"/>
                    </a:lnTo>
                    <a:lnTo>
                      <a:pt x="458" y="254"/>
                    </a:lnTo>
                    <a:lnTo>
                      <a:pt x="446" y="252"/>
                    </a:lnTo>
                    <a:lnTo>
                      <a:pt x="446" y="252"/>
                    </a:lnTo>
                    <a:lnTo>
                      <a:pt x="446" y="252"/>
                    </a:lnTo>
                    <a:close/>
                    <a:moveTo>
                      <a:pt x="312" y="254"/>
                    </a:moveTo>
                    <a:lnTo>
                      <a:pt x="312" y="254"/>
                    </a:lnTo>
                    <a:lnTo>
                      <a:pt x="310" y="256"/>
                    </a:lnTo>
                    <a:lnTo>
                      <a:pt x="306" y="260"/>
                    </a:lnTo>
                    <a:lnTo>
                      <a:pt x="304" y="264"/>
                    </a:lnTo>
                    <a:lnTo>
                      <a:pt x="314" y="264"/>
                    </a:lnTo>
                    <a:lnTo>
                      <a:pt x="314" y="262"/>
                    </a:lnTo>
                    <a:lnTo>
                      <a:pt x="314" y="256"/>
                    </a:lnTo>
                    <a:lnTo>
                      <a:pt x="314" y="254"/>
                    </a:lnTo>
                    <a:lnTo>
                      <a:pt x="312" y="254"/>
                    </a:lnTo>
                    <a:lnTo>
                      <a:pt x="312" y="254"/>
                    </a:lnTo>
                    <a:lnTo>
                      <a:pt x="312" y="254"/>
                    </a:lnTo>
                    <a:close/>
                    <a:moveTo>
                      <a:pt x="330" y="256"/>
                    </a:moveTo>
                    <a:lnTo>
                      <a:pt x="330" y="256"/>
                    </a:lnTo>
                    <a:lnTo>
                      <a:pt x="330" y="260"/>
                    </a:lnTo>
                    <a:lnTo>
                      <a:pt x="328" y="260"/>
                    </a:lnTo>
                    <a:lnTo>
                      <a:pt x="332" y="262"/>
                    </a:lnTo>
                    <a:lnTo>
                      <a:pt x="336" y="264"/>
                    </a:lnTo>
                    <a:lnTo>
                      <a:pt x="332" y="266"/>
                    </a:lnTo>
                    <a:lnTo>
                      <a:pt x="328" y="266"/>
                    </a:lnTo>
                    <a:lnTo>
                      <a:pt x="320" y="262"/>
                    </a:lnTo>
                    <a:lnTo>
                      <a:pt x="318" y="274"/>
                    </a:lnTo>
                    <a:lnTo>
                      <a:pt x="350" y="270"/>
                    </a:lnTo>
                    <a:lnTo>
                      <a:pt x="348" y="266"/>
                    </a:lnTo>
                    <a:lnTo>
                      <a:pt x="348" y="264"/>
                    </a:lnTo>
                    <a:lnTo>
                      <a:pt x="348" y="262"/>
                    </a:lnTo>
                    <a:lnTo>
                      <a:pt x="340" y="262"/>
                    </a:lnTo>
                    <a:lnTo>
                      <a:pt x="338" y="262"/>
                    </a:lnTo>
                    <a:lnTo>
                      <a:pt x="338" y="260"/>
                    </a:lnTo>
                    <a:lnTo>
                      <a:pt x="330" y="256"/>
                    </a:lnTo>
                    <a:lnTo>
                      <a:pt x="330" y="256"/>
                    </a:lnTo>
                    <a:lnTo>
                      <a:pt x="330" y="256"/>
                    </a:lnTo>
                    <a:close/>
                    <a:moveTo>
                      <a:pt x="366" y="260"/>
                    </a:moveTo>
                    <a:lnTo>
                      <a:pt x="366" y="260"/>
                    </a:lnTo>
                    <a:lnTo>
                      <a:pt x="360" y="260"/>
                    </a:lnTo>
                    <a:lnTo>
                      <a:pt x="358" y="262"/>
                    </a:lnTo>
                    <a:lnTo>
                      <a:pt x="358" y="264"/>
                    </a:lnTo>
                    <a:lnTo>
                      <a:pt x="360" y="264"/>
                    </a:lnTo>
                    <a:lnTo>
                      <a:pt x="366" y="270"/>
                    </a:lnTo>
                    <a:lnTo>
                      <a:pt x="374" y="272"/>
                    </a:lnTo>
                    <a:lnTo>
                      <a:pt x="378" y="272"/>
                    </a:lnTo>
                    <a:lnTo>
                      <a:pt x="384" y="270"/>
                    </a:lnTo>
                    <a:lnTo>
                      <a:pt x="394" y="266"/>
                    </a:lnTo>
                    <a:lnTo>
                      <a:pt x="400" y="266"/>
                    </a:lnTo>
                    <a:lnTo>
                      <a:pt x="404" y="270"/>
                    </a:lnTo>
                    <a:lnTo>
                      <a:pt x="404" y="260"/>
                    </a:lnTo>
                    <a:lnTo>
                      <a:pt x="392" y="262"/>
                    </a:lnTo>
                    <a:lnTo>
                      <a:pt x="378" y="262"/>
                    </a:lnTo>
                    <a:lnTo>
                      <a:pt x="366" y="260"/>
                    </a:lnTo>
                    <a:lnTo>
                      <a:pt x="366" y="260"/>
                    </a:lnTo>
                    <a:lnTo>
                      <a:pt x="366" y="260"/>
                    </a:lnTo>
                    <a:close/>
                    <a:moveTo>
                      <a:pt x="458" y="262"/>
                    </a:moveTo>
                    <a:lnTo>
                      <a:pt x="458" y="262"/>
                    </a:lnTo>
                    <a:lnTo>
                      <a:pt x="446" y="270"/>
                    </a:lnTo>
                    <a:lnTo>
                      <a:pt x="440" y="270"/>
                    </a:lnTo>
                    <a:lnTo>
                      <a:pt x="434" y="266"/>
                    </a:lnTo>
                    <a:lnTo>
                      <a:pt x="430" y="270"/>
                    </a:lnTo>
                    <a:lnTo>
                      <a:pt x="430" y="278"/>
                    </a:lnTo>
                    <a:lnTo>
                      <a:pt x="424" y="278"/>
                    </a:lnTo>
                    <a:lnTo>
                      <a:pt x="422" y="280"/>
                    </a:lnTo>
                    <a:lnTo>
                      <a:pt x="422" y="282"/>
                    </a:lnTo>
                    <a:lnTo>
                      <a:pt x="414" y="284"/>
                    </a:lnTo>
                    <a:lnTo>
                      <a:pt x="412" y="290"/>
                    </a:lnTo>
                    <a:lnTo>
                      <a:pt x="410" y="296"/>
                    </a:lnTo>
                    <a:lnTo>
                      <a:pt x="404" y="298"/>
                    </a:lnTo>
                    <a:lnTo>
                      <a:pt x="400" y="298"/>
                    </a:lnTo>
                    <a:lnTo>
                      <a:pt x="400" y="300"/>
                    </a:lnTo>
                    <a:lnTo>
                      <a:pt x="400" y="302"/>
                    </a:lnTo>
                    <a:lnTo>
                      <a:pt x="396" y="306"/>
                    </a:lnTo>
                    <a:lnTo>
                      <a:pt x="402" y="306"/>
                    </a:lnTo>
                    <a:lnTo>
                      <a:pt x="402" y="308"/>
                    </a:lnTo>
                    <a:lnTo>
                      <a:pt x="412" y="298"/>
                    </a:lnTo>
                    <a:lnTo>
                      <a:pt x="424" y="292"/>
                    </a:lnTo>
                    <a:lnTo>
                      <a:pt x="428" y="292"/>
                    </a:lnTo>
                    <a:lnTo>
                      <a:pt x="432" y="292"/>
                    </a:lnTo>
                    <a:lnTo>
                      <a:pt x="434" y="288"/>
                    </a:lnTo>
                    <a:lnTo>
                      <a:pt x="438" y="282"/>
                    </a:lnTo>
                    <a:lnTo>
                      <a:pt x="456" y="272"/>
                    </a:lnTo>
                    <a:lnTo>
                      <a:pt x="466" y="264"/>
                    </a:lnTo>
                    <a:lnTo>
                      <a:pt x="464" y="262"/>
                    </a:lnTo>
                    <a:lnTo>
                      <a:pt x="458" y="262"/>
                    </a:lnTo>
                    <a:lnTo>
                      <a:pt x="458" y="262"/>
                    </a:lnTo>
                    <a:lnTo>
                      <a:pt x="458" y="262"/>
                    </a:lnTo>
                    <a:close/>
                    <a:moveTo>
                      <a:pt x="352" y="282"/>
                    </a:moveTo>
                    <a:lnTo>
                      <a:pt x="352" y="282"/>
                    </a:lnTo>
                    <a:lnTo>
                      <a:pt x="350" y="290"/>
                    </a:lnTo>
                    <a:lnTo>
                      <a:pt x="360" y="292"/>
                    </a:lnTo>
                    <a:lnTo>
                      <a:pt x="374" y="296"/>
                    </a:lnTo>
                    <a:lnTo>
                      <a:pt x="374" y="290"/>
                    </a:lnTo>
                    <a:lnTo>
                      <a:pt x="352" y="282"/>
                    </a:lnTo>
                    <a:lnTo>
                      <a:pt x="352" y="282"/>
                    </a:lnTo>
                    <a:lnTo>
                      <a:pt x="352" y="282"/>
                    </a:lnTo>
                    <a:close/>
                    <a:moveTo>
                      <a:pt x="104" y="84"/>
                    </a:moveTo>
                    <a:lnTo>
                      <a:pt x="104" y="84"/>
                    </a:lnTo>
                    <a:lnTo>
                      <a:pt x="106" y="90"/>
                    </a:lnTo>
                    <a:lnTo>
                      <a:pt x="110" y="90"/>
                    </a:lnTo>
                    <a:lnTo>
                      <a:pt x="106" y="88"/>
                    </a:lnTo>
                    <a:lnTo>
                      <a:pt x="104" y="84"/>
                    </a:lnTo>
                    <a:lnTo>
                      <a:pt x="104" y="84"/>
                    </a:lnTo>
                    <a:lnTo>
                      <a:pt x="104" y="84"/>
                    </a:lnTo>
                    <a:close/>
                    <a:moveTo>
                      <a:pt x="212" y="72"/>
                    </a:moveTo>
                    <a:lnTo>
                      <a:pt x="212" y="72"/>
                    </a:lnTo>
                    <a:lnTo>
                      <a:pt x="202" y="88"/>
                    </a:lnTo>
                    <a:lnTo>
                      <a:pt x="200" y="94"/>
                    </a:lnTo>
                    <a:lnTo>
                      <a:pt x="202" y="106"/>
                    </a:lnTo>
                    <a:lnTo>
                      <a:pt x="204" y="124"/>
                    </a:lnTo>
                    <a:lnTo>
                      <a:pt x="206" y="126"/>
                    </a:lnTo>
                    <a:lnTo>
                      <a:pt x="204" y="130"/>
                    </a:lnTo>
                    <a:lnTo>
                      <a:pt x="210" y="128"/>
                    </a:lnTo>
                    <a:lnTo>
                      <a:pt x="214" y="126"/>
                    </a:lnTo>
                    <a:lnTo>
                      <a:pt x="222" y="160"/>
                    </a:lnTo>
                    <a:lnTo>
                      <a:pt x="236" y="162"/>
                    </a:lnTo>
                    <a:lnTo>
                      <a:pt x="242" y="160"/>
                    </a:lnTo>
                    <a:lnTo>
                      <a:pt x="246" y="160"/>
                    </a:lnTo>
                    <a:lnTo>
                      <a:pt x="246" y="166"/>
                    </a:lnTo>
                    <a:lnTo>
                      <a:pt x="256" y="170"/>
                    </a:lnTo>
                    <a:lnTo>
                      <a:pt x="260" y="164"/>
                    </a:lnTo>
                    <a:lnTo>
                      <a:pt x="278" y="164"/>
                    </a:lnTo>
                    <a:lnTo>
                      <a:pt x="286" y="170"/>
                    </a:lnTo>
                    <a:lnTo>
                      <a:pt x="284" y="170"/>
                    </a:lnTo>
                    <a:lnTo>
                      <a:pt x="286" y="172"/>
                    </a:lnTo>
                    <a:lnTo>
                      <a:pt x="296" y="166"/>
                    </a:lnTo>
                    <a:lnTo>
                      <a:pt x="304" y="166"/>
                    </a:lnTo>
                    <a:lnTo>
                      <a:pt x="306" y="162"/>
                    </a:lnTo>
                    <a:lnTo>
                      <a:pt x="306" y="154"/>
                    </a:lnTo>
                    <a:lnTo>
                      <a:pt x="312" y="148"/>
                    </a:lnTo>
                    <a:lnTo>
                      <a:pt x="320" y="148"/>
                    </a:lnTo>
                    <a:lnTo>
                      <a:pt x="314" y="136"/>
                    </a:lnTo>
                    <a:lnTo>
                      <a:pt x="318" y="134"/>
                    </a:lnTo>
                    <a:lnTo>
                      <a:pt x="320" y="130"/>
                    </a:lnTo>
                    <a:lnTo>
                      <a:pt x="322" y="128"/>
                    </a:lnTo>
                    <a:lnTo>
                      <a:pt x="322" y="102"/>
                    </a:lnTo>
                    <a:lnTo>
                      <a:pt x="332" y="94"/>
                    </a:lnTo>
                    <a:lnTo>
                      <a:pt x="340" y="94"/>
                    </a:lnTo>
                    <a:lnTo>
                      <a:pt x="340" y="92"/>
                    </a:lnTo>
                    <a:lnTo>
                      <a:pt x="340" y="88"/>
                    </a:lnTo>
                    <a:lnTo>
                      <a:pt x="332" y="84"/>
                    </a:lnTo>
                    <a:lnTo>
                      <a:pt x="330" y="84"/>
                    </a:lnTo>
                    <a:lnTo>
                      <a:pt x="328" y="82"/>
                    </a:lnTo>
                    <a:lnTo>
                      <a:pt x="328" y="72"/>
                    </a:lnTo>
                    <a:lnTo>
                      <a:pt x="328" y="64"/>
                    </a:lnTo>
                    <a:lnTo>
                      <a:pt x="322" y="54"/>
                    </a:lnTo>
                    <a:lnTo>
                      <a:pt x="322" y="48"/>
                    </a:lnTo>
                    <a:lnTo>
                      <a:pt x="322" y="46"/>
                    </a:lnTo>
                    <a:lnTo>
                      <a:pt x="324" y="44"/>
                    </a:lnTo>
                    <a:lnTo>
                      <a:pt x="324" y="46"/>
                    </a:lnTo>
                    <a:lnTo>
                      <a:pt x="322" y="38"/>
                    </a:lnTo>
                    <a:lnTo>
                      <a:pt x="312" y="38"/>
                    </a:lnTo>
                    <a:lnTo>
                      <a:pt x="302" y="36"/>
                    </a:lnTo>
                    <a:lnTo>
                      <a:pt x="300" y="40"/>
                    </a:lnTo>
                    <a:lnTo>
                      <a:pt x="296" y="52"/>
                    </a:lnTo>
                    <a:lnTo>
                      <a:pt x="294" y="56"/>
                    </a:lnTo>
                    <a:lnTo>
                      <a:pt x="288" y="62"/>
                    </a:lnTo>
                    <a:lnTo>
                      <a:pt x="286" y="64"/>
                    </a:lnTo>
                    <a:lnTo>
                      <a:pt x="282" y="66"/>
                    </a:lnTo>
                    <a:lnTo>
                      <a:pt x="282" y="72"/>
                    </a:lnTo>
                    <a:lnTo>
                      <a:pt x="278" y="80"/>
                    </a:lnTo>
                    <a:lnTo>
                      <a:pt x="276" y="84"/>
                    </a:lnTo>
                    <a:lnTo>
                      <a:pt x="270" y="88"/>
                    </a:lnTo>
                    <a:lnTo>
                      <a:pt x="260" y="88"/>
                    </a:lnTo>
                    <a:lnTo>
                      <a:pt x="258" y="84"/>
                    </a:lnTo>
                    <a:lnTo>
                      <a:pt x="250" y="88"/>
                    </a:lnTo>
                    <a:lnTo>
                      <a:pt x="248" y="90"/>
                    </a:lnTo>
                    <a:lnTo>
                      <a:pt x="238" y="92"/>
                    </a:lnTo>
                    <a:lnTo>
                      <a:pt x="230" y="92"/>
                    </a:lnTo>
                    <a:lnTo>
                      <a:pt x="224" y="92"/>
                    </a:lnTo>
                    <a:lnTo>
                      <a:pt x="220" y="90"/>
                    </a:lnTo>
                    <a:lnTo>
                      <a:pt x="214" y="88"/>
                    </a:lnTo>
                    <a:lnTo>
                      <a:pt x="212" y="80"/>
                    </a:lnTo>
                    <a:lnTo>
                      <a:pt x="212" y="72"/>
                    </a:lnTo>
                    <a:lnTo>
                      <a:pt x="212" y="72"/>
                    </a:lnTo>
                    <a:lnTo>
                      <a:pt x="212" y="72"/>
                    </a:lnTo>
                    <a:close/>
                    <a:moveTo>
                      <a:pt x="2" y="0"/>
                    </a:moveTo>
                    <a:lnTo>
                      <a:pt x="2" y="0"/>
                    </a:lnTo>
                    <a:lnTo>
                      <a:pt x="0" y="4"/>
                    </a:lnTo>
                    <a:lnTo>
                      <a:pt x="0" y="12"/>
                    </a:lnTo>
                    <a:lnTo>
                      <a:pt x="4" y="20"/>
                    </a:lnTo>
                    <a:lnTo>
                      <a:pt x="12" y="28"/>
                    </a:lnTo>
                    <a:lnTo>
                      <a:pt x="24" y="40"/>
                    </a:lnTo>
                    <a:lnTo>
                      <a:pt x="30" y="46"/>
                    </a:lnTo>
                    <a:lnTo>
                      <a:pt x="32" y="54"/>
                    </a:lnTo>
                    <a:lnTo>
                      <a:pt x="40" y="66"/>
                    </a:lnTo>
                    <a:lnTo>
                      <a:pt x="48" y="70"/>
                    </a:lnTo>
                    <a:lnTo>
                      <a:pt x="56" y="74"/>
                    </a:lnTo>
                    <a:lnTo>
                      <a:pt x="56" y="82"/>
                    </a:lnTo>
                    <a:lnTo>
                      <a:pt x="58" y="88"/>
                    </a:lnTo>
                    <a:lnTo>
                      <a:pt x="58" y="94"/>
                    </a:lnTo>
                    <a:lnTo>
                      <a:pt x="60" y="102"/>
                    </a:lnTo>
                    <a:lnTo>
                      <a:pt x="68" y="110"/>
                    </a:lnTo>
                    <a:lnTo>
                      <a:pt x="78" y="120"/>
                    </a:lnTo>
                    <a:lnTo>
                      <a:pt x="82" y="128"/>
                    </a:lnTo>
                    <a:lnTo>
                      <a:pt x="86" y="138"/>
                    </a:lnTo>
                    <a:lnTo>
                      <a:pt x="90" y="148"/>
                    </a:lnTo>
                    <a:lnTo>
                      <a:pt x="94" y="156"/>
                    </a:lnTo>
                    <a:lnTo>
                      <a:pt x="102" y="166"/>
                    </a:lnTo>
                    <a:lnTo>
                      <a:pt x="106" y="182"/>
                    </a:lnTo>
                    <a:lnTo>
                      <a:pt x="110" y="188"/>
                    </a:lnTo>
                    <a:lnTo>
                      <a:pt x="112" y="192"/>
                    </a:lnTo>
                    <a:lnTo>
                      <a:pt x="120" y="194"/>
                    </a:lnTo>
                    <a:lnTo>
                      <a:pt x="128" y="198"/>
                    </a:lnTo>
                    <a:lnTo>
                      <a:pt x="128" y="202"/>
                    </a:lnTo>
                    <a:lnTo>
                      <a:pt x="132" y="206"/>
                    </a:lnTo>
                    <a:lnTo>
                      <a:pt x="140" y="208"/>
                    </a:lnTo>
                    <a:lnTo>
                      <a:pt x="138" y="206"/>
                    </a:lnTo>
                    <a:lnTo>
                      <a:pt x="140" y="206"/>
                    </a:lnTo>
                    <a:lnTo>
                      <a:pt x="142" y="202"/>
                    </a:lnTo>
                    <a:lnTo>
                      <a:pt x="156" y="206"/>
                    </a:lnTo>
                    <a:lnTo>
                      <a:pt x="156" y="192"/>
                    </a:lnTo>
                    <a:lnTo>
                      <a:pt x="156" y="188"/>
                    </a:lnTo>
                    <a:lnTo>
                      <a:pt x="150" y="184"/>
                    </a:lnTo>
                    <a:lnTo>
                      <a:pt x="150" y="182"/>
                    </a:lnTo>
                    <a:lnTo>
                      <a:pt x="158" y="180"/>
                    </a:lnTo>
                    <a:lnTo>
                      <a:pt x="160" y="166"/>
                    </a:lnTo>
                    <a:lnTo>
                      <a:pt x="154" y="160"/>
                    </a:lnTo>
                    <a:lnTo>
                      <a:pt x="154" y="152"/>
                    </a:lnTo>
                    <a:lnTo>
                      <a:pt x="146" y="152"/>
                    </a:lnTo>
                    <a:lnTo>
                      <a:pt x="140" y="152"/>
                    </a:lnTo>
                    <a:lnTo>
                      <a:pt x="138" y="146"/>
                    </a:lnTo>
                    <a:lnTo>
                      <a:pt x="138" y="138"/>
                    </a:lnTo>
                    <a:lnTo>
                      <a:pt x="138" y="128"/>
                    </a:lnTo>
                    <a:lnTo>
                      <a:pt x="122" y="126"/>
                    </a:lnTo>
                    <a:lnTo>
                      <a:pt x="124" y="116"/>
                    </a:lnTo>
                    <a:lnTo>
                      <a:pt x="124" y="118"/>
                    </a:lnTo>
                    <a:lnTo>
                      <a:pt x="128" y="120"/>
                    </a:lnTo>
                    <a:lnTo>
                      <a:pt x="128" y="110"/>
                    </a:lnTo>
                    <a:lnTo>
                      <a:pt x="124" y="102"/>
                    </a:lnTo>
                    <a:lnTo>
                      <a:pt x="118" y="100"/>
                    </a:lnTo>
                    <a:lnTo>
                      <a:pt x="118" y="94"/>
                    </a:lnTo>
                    <a:lnTo>
                      <a:pt x="112" y="94"/>
                    </a:lnTo>
                    <a:lnTo>
                      <a:pt x="114" y="92"/>
                    </a:lnTo>
                    <a:lnTo>
                      <a:pt x="114" y="90"/>
                    </a:lnTo>
                    <a:lnTo>
                      <a:pt x="114" y="84"/>
                    </a:lnTo>
                    <a:lnTo>
                      <a:pt x="104" y="94"/>
                    </a:lnTo>
                    <a:lnTo>
                      <a:pt x="104" y="88"/>
                    </a:lnTo>
                    <a:lnTo>
                      <a:pt x="102" y="82"/>
                    </a:lnTo>
                    <a:lnTo>
                      <a:pt x="96" y="80"/>
                    </a:lnTo>
                    <a:lnTo>
                      <a:pt x="94" y="76"/>
                    </a:lnTo>
                    <a:lnTo>
                      <a:pt x="92" y="72"/>
                    </a:lnTo>
                    <a:lnTo>
                      <a:pt x="90" y="66"/>
                    </a:lnTo>
                    <a:lnTo>
                      <a:pt x="86" y="64"/>
                    </a:lnTo>
                    <a:lnTo>
                      <a:pt x="86" y="66"/>
                    </a:lnTo>
                    <a:lnTo>
                      <a:pt x="86" y="70"/>
                    </a:lnTo>
                    <a:lnTo>
                      <a:pt x="82" y="66"/>
                    </a:lnTo>
                    <a:lnTo>
                      <a:pt x="78" y="64"/>
                    </a:lnTo>
                    <a:lnTo>
                      <a:pt x="76" y="58"/>
                    </a:lnTo>
                    <a:lnTo>
                      <a:pt x="78" y="52"/>
                    </a:lnTo>
                    <a:lnTo>
                      <a:pt x="72" y="52"/>
                    </a:lnTo>
                    <a:lnTo>
                      <a:pt x="72" y="46"/>
                    </a:lnTo>
                    <a:lnTo>
                      <a:pt x="60" y="40"/>
                    </a:lnTo>
                    <a:lnTo>
                      <a:pt x="58" y="36"/>
                    </a:lnTo>
                    <a:lnTo>
                      <a:pt x="58" y="30"/>
                    </a:lnTo>
                    <a:lnTo>
                      <a:pt x="42" y="22"/>
                    </a:lnTo>
                    <a:lnTo>
                      <a:pt x="42" y="16"/>
                    </a:lnTo>
                    <a:lnTo>
                      <a:pt x="40" y="10"/>
                    </a:lnTo>
                    <a:lnTo>
                      <a:pt x="36" y="8"/>
                    </a:lnTo>
                    <a:lnTo>
                      <a:pt x="28" y="8"/>
                    </a:lnTo>
                    <a:lnTo>
                      <a:pt x="14" y="8"/>
                    </a:lnTo>
                    <a:lnTo>
                      <a:pt x="10" y="0"/>
                    </a:lnTo>
                    <a:lnTo>
                      <a:pt x="8"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0" name="Freeform 1660"/>
              <p:cNvSpPr/>
              <p:nvPr/>
            </p:nvSpPr>
            <p:spPr bwMode="auto">
              <a:xfrm>
                <a:off x="2232025" y="3387725"/>
                <a:ext cx="676275" cy="835025"/>
              </a:xfrm>
              <a:custGeom>
                <a:avLst/>
                <a:gdLst>
                  <a:gd name="T0" fmla="*/ 286 w 426"/>
                  <a:gd name="T1" fmla="*/ 280 h 526"/>
                  <a:gd name="T2" fmla="*/ 270 w 426"/>
                  <a:gd name="T3" fmla="*/ 298 h 526"/>
                  <a:gd name="T4" fmla="*/ 254 w 426"/>
                  <a:gd name="T5" fmla="*/ 320 h 526"/>
                  <a:gd name="T6" fmla="*/ 234 w 426"/>
                  <a:gd name="T7" fmla="*/ 336 h 526"/>
                  <a:gd name="T8" fmla="*/ 218 w 426"/>
                  <a:gd name="T9" fmla="*/ 358 h 526"/>
                  <a:gd name="T10" fmla="*/ 204 w 426"/>
                  <a:gd name="T11" fmla="*/ 366 h 526"/>
                  <a:gd name="T12" fmla="*/ 186 w 426"/>
                  <a:gd name="T13" fmla="*/ 384 h 526"/>
                  <a:gd name="T14" fmla="*/ 170 w 426"/>
                  <a:gd name="T15" fmla="*/ 394 h 526"/>
                  <a:gd name="T16" fmla="*/ 172 w 426"/>
                  <a:gd name="T17" fmla="*/ 448 h 526"/>
                  <a:gd name="T18" fmla="*/ 162 w 426"/>
                  <a:gd name="T19" fmla="*/ 492 h 526"/>
                  <a:gd name="T20" fmla="*/ 146 w 426"/>
                  <a:gd name="T21" fmla="*/ 512 h 526"/>
                  <a:gd name="T22" fmla="*/ 124 w 426"/>
                  <a:gd name="T23" fmla="*/ 512 h 526"/>
                  <a:gd name="T24" fmla="*/ 114 w 426"/>
                  <a:gd name="T25" fmla="*/ 490 h 526"/>
                  <a:gd name="T26" fmla="*/ 92 w 426"/>
                  <a:gd name="T27" fmla="*/ 444 h 526"/>
                  <a:gd name="T28" fmla="*/ 74 w 426"/>
                  <a:gd name="T29" fmla="*/ 384 h 526"/>
                  <a:gd name="T30" fmla="*/ 68 w 426"/>
                  <a:gd name="T31" fmla="*/ 330 h 526"/>
                  <a:gd name="T32" fmla="*/ 68 w 426"/>
                  <a:gd name="T33" fmla="*/ 292 h 526"/>
                  <a:gd name="T34" fmla="*/ 62 w 426"/>
                  <a:gd name="T35" fmla="*/ 276 h 526"/>
                  <a:gd name="T36" fmla="*/ 58 w 426"/>
                  <a:gd name="T37" fmla="*/ 284 h 526"/>
                  <a:gd name="T38" fmla="*/ 14 w 426"/>
                  <a:gd name="T39" fmla="*/ 274 h 526"/>
                  <a:gd name="T40" fmla="*/ 32 w 426"/>
                  <a:gd name="T41" fmla="*/ 262 h 526"/>
                  <a:gd name="T42" fmla="*/ 16 w 426"/>
                  <a:gd name="T43" fmla="*/ 254 h 526"/>
                  <a:gd name="T44" fmla="*/ 6 w 426"/>
                  <a:gd name="T45" fmla="*/ 230 h 526"/>
                  <a:gd name="T46" fmla="*/ 16 w 426"/>
                  <a:gd name="T47" fmla="*/ 200 h 526"/>
                  <a:gd name="T48" fmla="*/ 24 w 426"/>
                  <a:gd name="T49" fmla="*/ 170 h 526"/>
                  <a:gd name="T50" fmla="*/ 46 w 426"/>
                  <a:gd name="T51" fmla="*/ 148 h 526"/>
                  <a:gd name="T52" fmla="*/ 74 w 426"/>
                  <a:gd name="T53" fmla="*/ 120 h 526"/>
                  <a:gd name="T54" fmla="*/ 86 w 426"/>
                  <a:gd name="T55" fmla="*/ 84 h 526"/>
                  <a:gd name="T56" fmla="*/ 64 w 426"/>
                  <a:gd name="T57" fmla="*/ 52 h 526"/>
                  <a:gd name="T58" fmla="*/ 86 w 426"/>
                  <a:gd name="T59" fmla="*/ 38 h 526"/>
                  <a:gd name="T60" fmla="*/ 114 w 426"/>
                  <a:gd name="T61" fmla="*/ 20 h 526"/>
                  <a:gd name="T62" fmla="*/ 140 w 426"/>
                  <a:gd name="T63" fmla="*/ 0 h 526"/>
                  <a:gd name="T64" fmla="*/ 162 w 426"/>
                  <a:gd name="T65" fmla="*/ 20 h 526"/>
                  <a:gd name="T66" fmla="*/ 146 w 426"/>
                  <a:gd name="T67" fmla="*/ 44 h 526"/>
                  <a:gd name="T68" fmla="*/ 150 w 426"/>
                  <a:gd name="T69" fmla="*/ 72 h 526"/>
                  <a:gd name="T70" fmla="*/ 158 w 426"/>
                  <a:gd name="T71" fmla="*/ 92 h 526"/>
                  <a:gd name="T72" fmla="*/ 178 w 426"/>
                  <a:gd name="T73" fmla="*/ 110 h 526"/>
                  <a:gd name="T74" fmla="*/ 176 w 426"/>
                  <a:gd name="T75" fmla="*/ 144 h 526"/>
                  <a:gd name="T76" fmla="*/ 212 w 426"/>
                  <a:gd name="T77" fmla="*/ 164 h 526"/>
                  <a:gd name="T78" fmla="*/ 242 w 426"/>
                  <a:gd name="T79" fmla="*/ 182 h 526"/>
                  <a:gd name="T80" fmla="*/ 288 w 426"/>
                  <a:gd name="T81" fmla="*/ 190 h 526"/>
                  <a:gd name="T82" fmla="*/ 290 w 426"/>
                  <a:gd name="T83" fmla="*/ 164 h 526"/>
                  <a:gd name="T84" fmla="*/ 314 w 426"/>
                  <a:gd name="T85" fmla="*/ 180 h 526"/>
                  <a:gd name="T86" fmla="*/ 352 w 426"/>
                  <a:gd name="T87" fmla="*/ 176 h 526"/>
                  <a:gd name="T88" fmla="*/ 370 w 426"/>
                  <a:gd name="T89" fmla="*/ 148 h 526"/>
                  <a:gd name="T90" fmla="*/ 402 w 426"/>
                  <a:gd name="T91" fmla="*/ 148 h 526"/>
                  <a:gd name="T92" fmla="*/ 420 w 426"/>
                  <a:gd name="T93" fmla="*/ 162 h 526"/>
                  <a:gd name="T94" fmla="*/ 422 w 426"/>
                  <a:gd name="T95" fmla="*/ 192 h 526"/>
                  <a:gd name="T96" fmla="*/ 396 w 426"/>
                  <a:gd name="T97" fmla="*/ 212 h 526"/>
                  <a:gd name="T98" fmla="*/ 388 w 426"/>
                  <a:gd name="T99" fmla="*/ 230 h 526"/>
                  <a:gd name="T100" fmla="*/ 372 w 426"/>
                  <a:gd name="T101" fmla="*/ 262 h 526"/>
                  <a:gd name="T102" fmla="*/ 362 w 426"/>
                  <a:gd name="T103" fmla="*/ 276 h 526"/>
                  <a:gd name="T104" fmla="*/ 350 w 426"/>
                  <a:gd name="T105" fmla="*/ 262 h 526"/>
                  <a:gd name="T106" fmla="*/ 350 w 426"/>
                  <a:gd name="T107" fmla="*/ 234 h 526"/>
                  <a:gd name="T108" fmla="*/ 340 w 426"/>
                  <a:gd name="T109" fmla="*/ 220 h 526"/>
                  <a:gd name="T110" fmla="*/ 316 w 426"/>
                  <a:gd name="T111" fmla="*/ 200 h 526"/>
                  <a:gd name="T112" fmla="*/ 298 w 426"/>
                  <a:gd name="T113" fmla="*/ 206 h 526"/>
                  <a:gd name="T114" fmla="*/ 286 w 426"/>
                  <a:gd name="T115" fmla="*/ 234 h 526"/>
                  <a:gd name="T116" fmla="*/ 300 w 426"/>
                  <a:gd name="T117" fmla="*/ 27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6" h="526">
                    <a:moveTo>
                      <a:pt x="298" y="288"/>
                    </a:moveTo>
                    <a:lnTo>
                      <a:pt x="298" y="288"/>
                    </a:lnTo>
                    <a:lnTo>
                      <a:pt x="294" y="282"/>
                    </a:lnTo>
                    <a:lnTo>
                      <a:pt x="290" y="282"/>
                    </a:lnTo>
                    <a:lnTo>
                      <a:pt x="286" y="280"/>
                    </a:lnTo>
                    <a:lnTo>
                      <a:pt x="286" y="284"/>
                    </a:lnTo>
                    <a:lnTo>
                      <a:pt x="278" y="290"/>
                    </a:lnTo>
                    <a:lnTo>
                      <a:pt x="276" y="298"/>
                    </a:lnTo>
                    <a:lnTo>
                      <a:pt x="272" y="298"/>
                    </a:lnTo>
                    <a:lnTo>
                      <a:pt x="270" y="298"/>
                    </a:lnTo>
                    <a:lnTo>
                      <a:pt x="272" y="298"/>
                    </a:lnTo>
                    <a:lnTo>
                      <a:pt x="276" y="300"/>
                    </a:lnTo>
                    <a:lnTo>
                      <a:pt x="276" y="306"/>
                    </a:lnTo>
                    <a:lnTo>
                      <a:pt x="266" y="312"/>
                    </a:lnTo>
                    <a:lnTo>
                      <a:pt x="254" y="320"/>
                    </a:lnTo>
                    <a:lnTo>
                      <a:pt x="250" y="320"/>
                    </a:lnTo>
                    <a:lnTo>
                      <a:pt x="244" y="320"/>
                    </a:lnTo>
                    <a:lnTo>
                      <a:pt x="248" y="326"/>
                    </a:lnTo>
                    <a:lnTo>
                      <a:pt x="240" y="328"/>
                    </a:lnTo>
                    <a:lnTo>
                      <a:pt x="234" y="336"/>
                    </a:lnTo>
                    <a:lnTo>
                      <a:pt x="230" y="348"/>
                    </a:lnTo>
                    <a:lnTo>
                      <a:pt x="224" y="352"/>
                    </a:lnTo>
                    <a:lnTo>
                      <a:pt x="218" y="352"/>
                    </a:lnTo>
                    <a:lnTo>
                      <a:pt x="218" y="354"/>
                    </a:lnTo>
                    <a:lnTo>
                      <a:pt x="218" y="358"/>
                    </a:lnTo>
                    <a:lnTo>
                      <a:pt x="212" y="358"/>
                    </a:lnTo>
                    <a:lnTo>
                      <a:pt x="208" y="358"/>
                    </a:lnTo>
                    <a:lnTo>
                      <a:pt x="206" y="362"/>
                    </a:lnTo>
                    <a:lnTo>
                      <a:pt x="204" y="364"/>
                    </a:lnTo>
                    <a:lnTo>
                      <a:pt x="204" y="366"/>
                    </a:lnTo>
                    <a:lnTo>
                      <a:pt x="200" y="374"/>
                    </a:lnTo>
                    <a:lnTo>
                      <a:pt x="198" y="376"/>
                    </a:lnTo>
                    <a:lnTo>
                      <a:pt x="196" y="376"/>
                    </a:lnTo>
                    <a:lnTo>
                      <a:pt x="188" y="380"/>
                    </a:lnTo>
                    <a:lnTo>
                      <a:pt x="186" y="384"/>
                    </a:lnTo>
                    <a:lnTo>
                      <a:pt x="182" y="388"/>
                    </a:lnTo>
                    <a:lnTo>
                      <a:pt x="178" y="388"/>
                    </a:lnTo>
                    <a:lnTo>
                      <a:pt x="172" y="388"/>
                    </a:lnTo>
                    <a:lnTo>
                      <a:pt x="170" y="392"/>
                    </a:lnTo>
                    <a:lnTo>
                      <a:pt x="170" y="394"/>
                    </a:lnTo>
                    <a:lnTo>
                      <a:pt x="172" y="404"/>
                    </a:lnTo>
                    <a:lnTo>
                      <a:pt x="170" y="410"/>
                    </a:lnTo>
                    <a:lnTo>
                      <a:pt x="168" y="420"/>
                    </a:lnTo>
                    <a:lnTo>
                      <a:pt x="170" y="436"/>
                    </a:lnTo>
                    <a:lnTo>
                      <a:pt x="172" y="448"/>
                    </a:lnTo>
                    <a:lnTo>
                      <a:pt x="170" y="456"/>
                    </a:lnTo>
                    <a:lnTo>
                      <a:pt x="164" y="464"/>
                    </a:lnTo>
                    <a:lnTo>
                      <a:pt x="164" y="472"/>
                    </a:lnTo>
                    <a:lnTo>
                      <a:pt x="168" y="492"/>
                    </a:lnTo>
                    <a:lnTo>
                      <a:pt x="162" y="492"/>
                    </a:lnTo>
                    <a:lnTo>
                      <a:pt x="160" y="492"/>
                    </a:lnTo>
                    <a:lnTo>
                      <a:pt x="158" y="494"/>
                    </a:lnTo>
                    <a:lnTo>
                      <a:pt x="154" y="500"/>
                    </a:lnTo>
                    <a:lnTo>
                      <a:pt x="152" y="510"/>
                    </a:lnTo>
                    <a:lnTo>
                      <a:pt x="146" y="512"/>
                    </a:lnTo>
                    <a:lnTo>
                      <a:pt x="144" y="512"/>
                    </a:lnTo>
                    <a:lnTo>
                      <a:pt x="136" y="526"/>
                    </a:lnTo>
                    <a:lnTo>
                      <a:pt x="132" y="526"/>
                    </a:lnTo>
                    <a:lnTo>
                      <a:pt x="128" y="520"/>
                    </a:lnTo>
                    <a:lnTo>
                      <a:pt x="124" y="512"/>
                    </a:lnTo>
                    <a:lnTo>
                      <a:pt x="116" y="502"/>
                    </a:lnTo>
                    <a:lnTo>
                      <a:pt x="116" y="498"/>
                    </a:lnTo>
                    <a:lnTo>
                      <a:pt x="118" y="494"/>
                    </a:lnTo>
                    <a:lnTo>
                      <a:pt x="118" y="490"/>
                    </a:lnTo>
                    <a:lnTo>
                      <a:pt x="114" y="490"/>
                    </a:lnTo>
                    <a:lnTo>
                      <a:pt x="110" y="482"/>
                    </a:lnTo>
                    <a:lnTo>
                      <a:pt x="108" y="472"/>
                    </a:lnTo>
                    <a:lnTo>
                      <a:pt x="100" y="462"/>
                    </a:lnTo>
                    <a:lnTo>
                      <a:pt x="96" y="454"/>
                    </a:lnTo>
                    <a:lnTo>
                      <a:pt x="92" y="444"/>
                    </a:lnTo>
                    <a:lnTo>
                      <a:pt x="90" y="434"/>
                    </a:lnTo>
                    <a:lnTo>
                      <a:pt x="88" y="416"/>
                    </a:lnTo>
                    <a:lnTo>
                      <a:pt x="80" y="400"/>
                    </a:lnTo>
                    <a:lnTo>
                      <a:pt x="78" y="392"/>
                    </a:lnTo>
                    <a:lnTo>
                      <a:pt x="74" y="384"/>
                    </a:lnTo>
                    <a:lnTo>
                      <a:pt x="74" y="372"/>
                    </a:lnTo>
                    <a:lnTo>
                      <a:pt x="68" y="344"/>
                    </a:lnTo>
                    <a:lnTo>
                      <a:pt x="68" y="336"/>
                    </a:lnTo>
                    <a:lnTo>
                      <a:pt x="68" y="334"/>
                    </a:lnTo>
                    <a:lnTo>
                      <a:pt x="68" y="330"/>
                    </a:lnTo>
                    <a:lnTo>
                      <a:pt x="62" y="316"/>
                    </a:lnTo>
                    <a:lnTo>
                      <a:pt x="62" y="310"/>
                    </a:lnTo>
                    <a:lnTo>
                      <a:pt x="64" y="306"/>
                    </a:lnTo>
                    <a:lnTo>
                      <a:pt x="68" y="298"/>
                    </a:lnTo>
                    <a:lnTo>
                      <a:pt x="68" y="292"/>
                    </a:lnTo>
                    <a:lnTo>
                      <a:pt x="68" y="290"/>
                    </a:lnTo>
                    <a:lnTo>
                      <a:pt x="64" y="288"/>
                    </a:lnTo>
                    <a:lnTo>
                      <a:pt x="64" y="282"/>
                    </a:lnTo>
                    <a:lnTo>
                      <a:pt x="64" y="280"/>
                    </a:lnTo>
                    <a:lnTo>
                      <a:pt x="62" y="276"/>
                    </a:lnTo>
                    <a:lnTo>
                      <a:pt x="62" y="272"/>
                    </a:lnTo>
                    <a:lnTo>
                      <a:pt x="64" y="264"/>
                    </a:lnTo>
                    <a:lnTo>
                      <a:pt x="58" y="270"/>
                    </a:lnTo>
                    <a:lnTo>
                      <a:pt x="58" y="276"/>
                    </a:lnTo>
                    <a:lnTo>
                      <a:pt x="58" y="284"/>
                    </a:lnTo>
                    <a:lnTo>
                      <a:pt x="54" y="290"/>
                    </a:lnTo>
                    <a:lnTo>
                      <a:pt x="46" y="292"/>
                    </a:lnTo>
                    <a:lnTo>
                      <a:pt x="34" y="298"/>
                    </a:lnTo>
                    <a:lnTo>
                      <a:pt x="24" y="288"/>
                    </a:lnTo>
                    <a:lnTo>
                      <a:pt x="14" y="274"/>
                    </a:lnTo>
                    <a:lnTo>
                      <a:pt x="14" y="272"/>
                    </a:lnTo>
                    <a:lnTo>
                      <a:pt x="14" y="266"/>
                    </a:lnTo>
                    <a:lnTo>
                      <a:pt x="22" y="266"/>
                    </a:lnTo>
                    <a:lnTo>
                      <a:pt x="28" y="264"/>
                    </a:lnTo>
                    <a:lnTo>
                      <a:pt x="32" y="262"/>
                    </a:lnTo>
                    <a:lnTo>
                      <a:pt x="34" y="256"/>
                    </a:lnTo>
                    <a:lnTo>
                      <a:pt x="40" y="246"/>
                    </a:lnTo>
                    <a:lnTo>
                      <a:pt x="32" y="254"/>
                    </a:lnTo>
                    <a:lnTo>
                      <a:pt x="24" y="256"/>
                    </a:lnTo>
                    <a:lnTo>
                      <a:pt x="16" y="254"/>
                    </a:lnTo>
                    <a:lnTo>
                      <a:pt x="6" y="252"/>
                    </a:lnTo>
                    <a:lnTo>
                      <a:pt x="6" y="244"/>
                    </a:lnTo>
                    <a:lnTo>
                      <a:pt x="4" y="238"/>
                    </a:lnTo>
                    <a:lnTo>
                      <a:pt x="0" y="236"/>
                    </a:lnTo>
                    <a:lnTo>
                      <a:pt x="6" y="230"/>
                    </a:lnTo>
                    <a:lnTo>
                      <a:pt x="8" y="224"/>
                    </a:lnTo>
                    <a:lnTo>
                      <a:pt x="16" y="220"/>
                    </a:lnTo>
                    <a:lnTo>
                      <a:pt x="26" y="218"/>
                    </a:lnTo>
                    <a:lnTo>
                      <a:pt x="24" y="208"/>
                    </a:lnTo>
                    <a:lnTo>
                      <a:pt x="16" y="200"/>
                    </a:lnTo>
                    <a:lnTo>
                      <a:pt x="16" y="198"/>
                    </a:lnTo>
                    <a:lnTo>
                      <a:pt x="22" y="190"/>
                    </a:lnTo>
                    <a:lnTo>
                      <a:pt x="14" y="180"/>
                    </a:lnTo>
                    <a:lnTo>
                      <a:pt x="18" y="174"/>
                    </a:lnTo>
                    <a:lnTo>
                      <a:pt x="24" y="170"/>
                    </a:lnTo>
                    <a:lnTo>
                      <a:pt x="26" y="164"/>
                    </a:lnTo>
                    <a:lnTo>
                      <a:pt x="32" y="170"/>
                    </a:lnTo>
                    <a:lnTo>
                      <a:pt x="36" y="162"/>
                    </a:lnTo>
                    <a:lnTo>
                      <a:pt x="44" y="156"/>
                    </a:lnTo>
                    <a:lnTo>
                      <a:pt x="46" y="148"/>
                    </a:lnTo>
                    <a:lnTo>
                      <a:pt x="52" y="142"/>
                    </a:lnTo>
                    <a:lnTo>
                      <a:pt x="60" y="138"/>
                    </a:lnTo>
                    <a:lnTo>
                      <a:pt x="64" y="134"/>
                    </a:lnTo>
                    <a:lnTo>
                      <a:pt x="68" y="126"/>
                    </a:lnTo>
                    <a:lnTo>
                      <a:pt x="74" y="120"/>
                    </a:lnTo>
                    <a:lnTo>
                      <a:pt x="74" y="112"/>
                    </a:lnTo>
                    <a:lnTo>
                      <a:pt x="78" y="102"/>
                    </a:lnTo>
                    <a:lnTo>
                      <a:pt x="82" y="98"/>
                    </a:lnTo>
                    <a:lnTo>
                      <a:pt x="86" y="90"/>
                    </a:lnTo>
                    <a:lnTo>
                      <a:pt x="86" y="84"/>
                    </a:lnTo>
                    <a:lnTo>
                      <a:pt x="80" y="78"/>
                    </a:lnTo>
                    <a:lnTo>
                      <a:pt x="74" y="72"/>
                    </a:lnTo>
                    <a:lnTo>
                      <a:pt x="72" y="70"/>
                    </a:lnTo>
                    <a:lnTo>
                      <a:pt x="70" y="56"/>
                    </a:lnTo>
                    <a:lnTo>
                      <a:pt x="64" y="52"/>
                    </a:lnTo>
                    <a:lnTo>
                      <a:pt x="64" y="46"/>
                    </a:lnTo>
                    <a:lnTo>
                      <a:pt x="72" y="42"/>
                    </a:lnTo>
                    <a:lnTo>
                      <a:pt x="78" y="42"/>
                    </a:lnTo>
                    <a:lnTo>
                      <a:pt x="82" y="42"/>
                    </a:lnTo>
                    <a:lnTo>
                      <a:pt x="86" y="38"/>
                    </a:lnTo>
                    <a:lnTo>
                      <a:pt x="88" y="36"/>
                    </a:lnTo>
                    <a:lnTo>
                      <a:pt x="92" y="34"/>
                    </a:lnTo>
                    <a:lnTo>
                      <a:pt x="104" y="30"/>
                    </a:lnTo>
                    <a:lnTo>
                      <a:pt x="110" y="26"/>
                    </a:lnTo>
                    <a:lnTo>
                      <a:pt x="114" y="20"/>
                    </a:lnTo>
                    <a:lnTo>
                      <a:pt x="118" y="16"/>
                    </a:lnTo>
                    <a:lnTo>
                      <a:pt x="124" y="8"/>
                    </a:lnTo>
                    <a:lnTo>
                      <a:pt x="128" y="2"/>
                    </a:lnTo>
                    <a:lnTo>
                      <a:pt x="134" y="0"/>
                    </a:lnTo>
                    <a:lnTo>
                      <a:pt x="140" y="0"/>
                    </a:lnTo>
                    <a:lnTo>
                      <a:pt x="144" y="2"/>
                    </a:lnTo>
                    <a:lnTo>
                      <a:pt x="152" y="2"/>
                    </a:lnTo>
                    <a:lnTo>
                      <a:pt x="154" y="8"/>
                    </a:lnTo>
                    <a:lnTo>
                      <a:pt x="160" y="14"/>
                    </a:lnTo>
                    <a:lnTo>
                      <a:pt x="162" y="20"/>
                    </a:lnTo>
                    <a:lnTo>
                      <a:pt x="158" y="24"/>
                    </a:lnTo>
                    <a:lnTo>
                      <a:pt x="158" y="28"/>
                    </a:lnTo>
                    <a:lnTo>
                      <a:pt x="154" y="34"/>
                    </a:lnTo>
                    <a:lnTo>
                      <a:pt x="150" y="36"/>
                    </a:lnTo>
                    <a:lnTo>
                      <a:pt x="146" y="44"/>
                    </a:lnTo>
                    <a:lnTo>
                      <a:pt x="144" y="46"/>
                    </a:lnTo>
                    <a:lnTo>
                      <a:pt x="142" y="54"/>
                    </a:lnTo>
                    <a:lnTo>
                      <a:pt x="146" y="56"/>
                    </a:lnTo>
                    <a:lnTo>
                      <a:pt x="150" y="62"/>
                    </a:lnTo>
                    <a:lnTo>
                      <a:pt x="150" y="72"/>
                    </a:lnTo>
                    <a:lnTo>
                      <a:pt x="154" y="74"/>
                    </a:lnTo>
                    <a:lnTo>
                      <a:pt x="158" y="74"/>
                    </a:lnTo>
                    <a:lnTo>
                      <a:pt x="158" y="80"/>
                    </a:lnTo>
                    <a:lnTo>
                      <a:pt x="154" y="88"/>
                    </a:lnTo>
                    <a:lnTo>
                      <a:pt x="158" y="92"/>
                    </a:lnTo>
                    <a:lnTo>
                      <a:pt x="154" y="96"/>
                    </a:lnTo>
                    <a:lnTo>
                      <a:pt x="158" y="102"/>
                    </a:lnTo>
                    <a:lnTo>
                      <a:pt x="162" y="106"/>
                    </a:lnTo>
                    <a:lnTo>
                      <a:pt x="170" y="110"/>
                    </a:lnTo>
                    <a:lnTo>
                      <a:pt x="178" y="110"/>
                    </a:lnTo>
                    <a:lnTo>
                      <a:pt x="182" y="116"/>
                    </a:lnTo>
                    <a:lnTo>
                      <a:pt x="188" y="120"/>
                    </a:lnTo>
                    <a:lnTo>
                      <a:pt x="178" y="126"/>
                    </a:lnTo>
                    <a:lnTo>
                      <a:pt x="172" y="136"/>
                    </a:lnTo>
                    <a:lnTo>
                      <a:pt x="176" y="144"/>
                    </a:lnTo>
                    <a:lnTo>
                      <a:pt x="182" y="146"/>
                    </a:lnTo>
                    <a:lnTo>
                      <a:pt x="186" y="154"/>
                    </a:lnTo>
                    <a:lnTo>
                      <a:pt x="194" y="156"/>
                    </a:lnTo>
                    <a:lnTo>
                      <a:pt x="200" y="160"/>
                    </a:lnTo>
                    <a:lnTo>
                      <a:pt x="212" y="164"/>
                    </a:lnTo>
                    <a:lnTo>
                      <a:pt x="218" y="164"/>
                    </a:lnTo>
                    <a:lnTo>
                      <a:pt x="226" y="170"/>
                    </a:lnTo>
                    <a:lnTo>
                      <a:pt x="230" y="174"/>
                    </a:lnTo>
                    <a:lnTo>
                      <a:pt x="236" y="174"/>
                    </a:lnTo>
                    <a:lnTo>
                      <a:pt x="242" y="182"/>
                    </a:lnTo>
                    <a:lnTo>
                      <a:pt x="254" y="182"/>
                    </a:lnTo>
                    <a:lnTo>
                      <a:pt x="268" y="188"/>
                    </a:lnTo>
                    <a:lnTo>
                      <a:pt x="276" y="190"/>
                    </a:lnTo>
                    <a:lnTo>
                      <a:pt x="282" y="190"/>
                    </a:lnTo>
                    <a:lnTo>
                      <a:pt x="288" y="190"/>
                    </a:lnTo>
                    <a:lnTo>
                      <a:pt x="290" y="184"/>
                    </a:lnTo>
                    <a:lnTo>
                      <a:pt x="294" y="182"/>
                    </a:lnTo>
                    <a:lnTo>
                      <a:pt x="288" y="176"/>
                    </a:lnTo>
                    <a:lnTo>
                      <a:pt x="290" y="172"/>
                    </a:lnTo>
                    <a:lnTo>
                      <a:pt x="290" y="164"/>
                    </a:lnTo>
                    <a:lnTo>
                      <a:pt x="296" y="162"/>
                    </a:lnTo>
                    <a:lnTo>
                      <a:pt x="300" y="162"/>
                    </a:lnTo>
                    <a:lnTo>
                      <a:pt x="306" y="170"/>
                    </a:lnTo>
                    <a:lnTo>
                      <a:pt x="306" y="172"/>
                    </a:lnTo>
                    <a:lnTo>
                      <a:pt x="314" y="180"/>
                    </a:lnTo>
                    <a:lnTo>
                      <a:pt x="318" y="176"/>
                    </a:lnTo>
                    <a:lnTo>
                      <a:pt x="326" y="176"/>
                    </a:lnTo>
                    <a:lnTo>
                      <a:pt x="334" y="180"/>
                    </a:lnTo>
                    <a:lnTo>
                      <a:pt x="348" y="176"/>
                    </a:lnTo>
                    <a:lnTo>
                      <a:pt x="352" y="176"/>
                    </a:lnTo>
                    <a:lnTo>
                      <a:pt x="352" y="170"/>
                    </a:lnTo>
                    <a:lnTo>
                      <a:pt x="350" y="160"/>
                    </a:lnTo>
                    <a:lnTo>
                      <a:pt x="358" y="156"/>
                    </a:lnTo>
                    <a:lnTo>
                      <a:pt x="366" y="154"/>
                    </a:lnTo>
                    <a:lnTo>
                      <a:pt x="370" y="148"/>
                    </a:lnTo>
                    <a:lnTo>
                      <a:pt x="378" y="148"/>
                    </a:lnTo>
                    <a:lnTo>
                      <a:pt x="384" y="148"/>
                    </a:lnTo>
                    <a:lnTo>
                      <a:pt x="388" y="146"/>
                    </a:lnTo>
                    <a:lnTo>
                      <a:pt x="394" y="146"/>
                    </a:lnTo>
                    <a:lnTo>
                      <a:pt x="402" y="148"/>
                    </a:lnTo>
                    <a:lnTo>
                      <a:pt x="402" y="156"/>
                    </a:lnTo>
                    <a:lnTo>
                      <a:pt x="404" y="162"/>
                    </a:lnTo>
                    <a:lnTo>
                      <a:pt x="408" y="160"/>
                    </a:lnTo>
                    <a:lnTo>
                      <a:pt x="414" y="162"/>
                    </a:lnTo>
                    <a:lnTo>
                      <a:pt x="420" y="162"/>
                    </a:lnTo>
                    <a:lnTo>
                      <a:pt x="424" y="164"/>
                    </a:lnTo>
                    <a:lnTo>
                      <a:pt x="426" y="170"/>
                    </a:lnTo>
                    <a:lnTo>
                      <a:pt x="426" y="174"/>
                    </a:lnTo>
                    <a:lnTo>
                      <a:pt x="426" y="182"/>
                    </a:lnTo>
                    <a:lnTo>
                      <a:pt x="422" y="192"/>
                    </a:lnTo>
                    <a:lnTo>
                      <a:pt x="416" y="190"/>
                    </a:lnTo>
                    <a:lnTo>
                      <a:pt x="408" y="192"/>
                    </a:lnTo>
                    <a:lnTo>
                      <a:pt x="404" y="202"/>
                    </a:lnTo>
                    <a:lnTo>
                      <a:pt x="404" y="206"/>
                    </a:lnTo>
                    <a:lnTo>
                      <a:pt x="396" y="212"/>
                    </a:lnTo>
                    <a:lnTo>
                      <a:pt x="394" y="218"/>
                    </a:lnTo>
                    <a:lnTo>
                      <a:pt x="386" y="220"/>
                    </a:lnTo>
                    <a:lnTo>
                      <a:pt x="384" y="224"/>
                    </a:lnTo>
                    <a:lnTo>
                      <a:pt x="388" y="226"/>
                    </a:lnTo>
                    <a:lnTo>
                      <a:pt x="388" y="230"/>
                    </a:lnTo>
                    <a:lnTo>
                      <a:pt x="384" y="238"/>
                    </a:lnTo>
                    <a:lnTo>
                      <a:pt x="380" y="248"/>
                    </a:lnTo>
                    <a:lnTo>
                      <a:pt x="370" y="242"/>
                    </a:lnTo>
                    <a:lnTo>
                      <a:pt x="370" y="256"/>
                    </a:lnTo>
                    <a:lnTo>
                      <a:pt x="372" y="262"/>
                    </a:lnTo>
                    <a:lnTo>
                      <a:pt x="372" y="270"/>
                    </a:lnTo>
                    <a:lnTo>
                      <a:pt x="372" y="274"/>
                    </a:lnTo>
                    <a:lnTo>
                      <a:pt x="370" y="276"/>
                    </a:lnTo>
                    <a:lnTo>
                      <a:pt x="368" y="282"/>
                    </a:lnTo>
                    <a:lnTo>
                      <a:pt x="362" y="276"/>
                    </a:lnTo>
                    <a:lnTo>
                      <a:pt x="360" y="280"/>
                    </a:lnTo>
                    <a:lnTo>
                      <a:pt x="358" y="272"/>
                    </a:lnTo>
                    <a:lnTo>
                      <a:pt x="358" y="264"/>
                    </a:lnTo>
                    <a:lnTo>
                      <a:pt x="352" y="254"/>
                    </a:lnTo>
                    <a:lnTo>
                      <a:pt x="350" y="262"/>
                    </a:lnTo>
                    <a:lnTo>
                      <a:pt x="342" y="262"/>
                    </a:lnTo>
                    <a:lnTo>
                      <a:pt x="342" y="256"/>
                    </a:lnTo>
                    <a:lnTo>
                      <a:pt x="344" y="244"/>
                    </a:lnTo>
                    <a:lnTo>
                      <a:pt x="348" y="238"/>
                    </a:lnTo>
                    <a:lnTo>
                      <a:pt x="350" y="234"/>
                    </a:lnTo>
                    <a:lnTo>
                      <a:pt x="352" y="230"/>
                    </a:lnTo>
                    <a:lnTo>
                      <a:pt x="350" y="224"/>
                    </a:lnTo>
                    <a:lnTo>
                      <a:pt x="358" y="218"/>
                    </a:lnTo>
                    <a:lnTo>
                      <a:pt x="348" y="218"/>
                    </a:lnTo>
                    <a:lnTo>
                      <a:pt x="340" y="220"/>
                    </a:lnTo>
                    <a:lnTo>
                      <a:pt x="332" y="220"/>
                    </a:lnTo>
                    <a:lnTo>
                      <a:pt x="322" y="220"/>
                    </a:lnTo>
                    <a:lnTo>
                      <a:pt x="316" y="220"/>
                    </a:lnTo>
                    <a:lnTo>
                      <a:pt x="314" y="208"/>
                    </a:lnTo>
                    <a:lnTo>
                      <a:pt x="316" y="200"/>
                    </a:lnTo>
                    <a:lnTo>
                      <a:pt x="312" y="198"/>
                    </a:lnTo>
                    <a:lnTo>
                      <a:pt x="304" y="198"/>
                    </a:lnTo>
                    <a:lnTo>
                      <a:pt x="296" y="192"/>
                    </a:lnTo>
                    <a:lnTo>
                      <a:pt x="290" y="198"/>
                    </a:lnTo>
                    <a:lnTo>
                      <a:pt x="298" y="206"/>
                    </a:lnTo>
                    <a:lnTo>
                      <a:pt x="296" y="212"/>
                    </a:lnTo>
                    <a:lnTo>
                      <a:pt x="288" y="216"/>
                    </a:lnTo>
                    <a:lnTo>
                      <a:pt x="282" y="218"/>
                    </a:lnTo>
                    <a:lnTo>
                      <a:pt x="286" y="228"/>
                    </a:lnTo>
                    <a:lnTo>
                      <a:pt x="286" y="234"/>
                    </a:lnTo>
                    <a:lnTo>
                      <a:pt x="296" y="238"/>
                    </a:lnTo>
                    <a:lnTo>
                      <a:pt x="298" y="244"/>
                    </a:lnTo>
                    <a:lnTo>
                      <a:pt x="296" y="254"/>
                    </a:lnTo>
                    <a:lnTo>
                      <a:pt x="300" y="258"/>
                    </a:lnTo>
                    <a:lnTo>
                      <a:pt x="300" y="270"/>
                    </a:lnTo>
                    <a:lnTo>
                      <a:pt x="298" y="274"/>
                    </a:lnTo>
                    <a:lnTo>
                      <a:pt x="298" y="288"/>
                    </a:lnTo>
                    <a:lnTo>
                      <a:pt x="298" y="288"/>
                    </a:lnTo>
                    <a:lnTo>
                      <a:pt x="298" y="28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1" name="Freeform 1661"/>
              <p:cNvSpPr/>
              <p:nvPr/>
            </p:nvSpPr>
            <p:spPr bwMode="auto">
              <a:xfrm>
                <a:off x="1035050" y="2978150"/>
                <a:ext cx="168275" cy="114300"/>
              </a:xfrm>
              <a:custGeom>
                <a:avLst/>
                <a:gdLst>
                  <a:gd name="T0" fmla="*/ 72 w 106"/>
                  <a:gd name="T1" fmla="*/ 60 h 72"/>
                  <a:gd name="T2" fmla="*/ 72 w 106"/>
                  <a:gd name="T3" fmla="*/ 60 h 72"/>
                  <a:gd name="T4" fmla="*/ 78 w 106"/>
                  <a:gd name="T5" fmla="*/ 60 h 72"/>
                  <a:gd name="T6" fmla="*/ 80 w 106"/>
                  <a:gd name="T7" fmla="*/ 58 h 72"/>
                  <a:gd name="T8" fmla="*/ 82 w 106"/>
                  <a:gd name="T9" fmla="*/ 56 h 72"/>
                  <a:gd name="T10" fmla="*/ 88 w 106"/>
                  <a:gd name="T11" fmla="*/ 50 h 72"/>
                  <a:gd name="T12" fmla="*/ 90 w 106"/>
                  <a:gd name="T13" fmla="*/ 46 h 72"/>
                  <a:gd name="T14" fmla="*/ 90 w 106"/>
                  <a:gd name="T15" fmla="*/ 38 h 72"/>
                  <a:gd name="T16" fmla="*/ 90 w 106"/>
                  <a:gd name="T17" fmla="*/ 30 h 72"/>
                  <a:gd name="T18" fmla="*/ 92 w 106"/>
                  <a:gd name="T19" fmla="*/ 24 h 72"/>
                  <a:gd name="T20" fmla="*/ 100 w 106"/>
                  <a:gd name="T21" fmla="*/ 22 h 72"/>
                  <a:gd name="T22" fmla="*/ 104 w 106"/>
                  <a:gd name="T23" fmla="*/ 18 h 72"/>
                  <a:gd name="T24" fmla="*/ 106 w 106"/>
                  <a:gd name="T25" fmla="*/ 4 h 72"/>
                  <a:gd name="T26" fmla="*/ 104 w 106"/>
                  <a:gd name="T27" fmla="*/ 4 h 72"/>
                  <a:gd name="T28" fmla="*/ 98 w 106"/>
                  <a:gd name="T29" fmla="*/ 2 h 72"/>
                  <a:gd name="T30" fmla="*/ 92 w 106"/>
                  <a:gd name="T31" fmla="*/ 0 h 72"/>
                  <a:gd name="T32" fmla="*/ 88 w 106"/>
                  <a:gd name="T33" fmla="*/ 2 h 72"/>
                  <a:gd name="T34" fmla="*/ 80 w 106"/>
                  <a:gd name="T35" fmla="*/ 2 h 72"/>
                  <a:gd name="T36" fmla="*/ 74 w 106"/>
                  <a:gd name="T37" fmla="*/ 2 h 72"/>
                  <a:gd name="T38" fmla="*/ 70 w 106"/>
                  <a:gd name="T39" fmla="*/ 4 h 72"/>
                  <a:gd name="T40" fmla="*/ 68 w 106"/>
                  <a:gd name="T41" fmla="*/ 6 h 72"/>
                  <a:gd name="T42" fmla="*/ 62 w 106"/>
                  <a:gd name="T43" fmla="*/ 4 h 72"/>
                  <a:gd name="T44" fmla="*/ 60 w 106"/>
                  <a:gd name="T45" fmla="*/ 4 h 72"/>
                  <a:gd name="T46" fmla="*/ 52 w 106"/>
                  <a:gd name="T47" fmla="*/ 6 h 72"/>
                  <a:gd name="T48" fmla="*/ 44 w 106"/>
                  <a:gd name="T49" fmla="*/ 6 h 72"/>
                  <a:gd name="T50" fmla="*/ 42 w 106"/>
                  <a:gd name="T51" fmla="*/ 6 h 72"/>
                  <a:gd name="T52" fmla="*/ 44 w 106"/>
                  <a:gd name="T53" fmla="*/ 12 h 72"/>
                  <a:gd name="T54" fmla="*/ 44 w 106"/>
                  <a:gd name="T55" fmla="*/ 14 h 72"/>
                  <a:gd name="T56" fmla="*/ 36 w 106"/>
                  <a:gd name="T57" fmla="*/ 12 h 72"/>
                  <a:gd name="T58" fmla="*/ 30 w 106"/>
                  <a:gd name="T59" fmla="*/ 12 h 72"/>
                  <a:gd name="T60" fmla="*/ 24 w 106"/>
                  <a:gd name="T61" fmla="*/ 12 h 72"/>
                  <a:gd name="T62" fmla="*/ 16 w 106"/>
                  <a:gd name="T63" fmla="*/ 10 h 72"/>
                  <a:gd name="T64" fmla="*/ 14 w 106"/>
                  <a:gd name="T65" fmla="*/ 6 h 72"/>
                  <a:gd name="T66" fmla="*/ 12 w 106"/>
                  <a:gd name="T67" fmla="*/ 6 h 72"/>
                  <a:gd name="T68" fmla="*/ 12 w 106"/>
                  <a:gd name="T69" fmla="*/ 10 h 72"/>
                  <a:gd name="T70" fmla="*/ 12 w 106"/>
                  <a:gd name="T71" fmla="*/ 12 h 72"/>
                  <a:gd name="T72" fmla="*/ 12 w 106"/>
                  <a:gd name="T73" fmla="*/ 18 h 72"/>
                  <a:gd name="T74" fmla="*/ 8 w 106"/>
                  <a:gd name="T75" fmla="*/ 22 h 72"/>
                  <a:gd name="T76" fmla="*/ 6 w 106"/>
                  <a:gd name="T77" fmla="*/ 22 h 72"/>
                  <a:gd name="T78" fmla="*/ 4 w 106"/>
                  <a:gd name="T79" fmla="*/ 22 h 72"/>
                  <a:gd name="T80" fmla="*/ 0 w 106"/>
                  <a:gd name="T81" fmla="*/ 28 h 72"/>
                  <a:gd name="T82" fmla="*/ 4 w 106"/>
                  <a:gd name="T83" fmla="*/ 28 h 72"/>
                  <a:gd name="T84" fmla="*/ 6 w 106"/>
                  <a:gd name="T85" fmla="*/ 32 h 72"/>
                  <a:gd name="T86" fmla="*/ 6 w 106"/>
                  <a:gd name="T87" fmla="*/ 36 h 72"/>
                  <a:gd name="T88" fmla="*/ 4 w 106"/>
                  <a:gd name="T89" fmla="*/ 38 h 72"/>
                  <a:gd name="T90" fmla="*/ 8 w 106"/>
                  <a:gd name="T91" fmla="*/ 40 h 72"/>
                  <a:gd name="T92" fmla="*/ 12 w 106"/>
                  <a:gd name="T93" fmla="*/ 42 h 72"/>
                  <a:gd name="T94" fmla="*/ 14 w 106"/>
                  <a:gd name="T95" fmla="*/ 48 h 72"/>
                  <a:gd name="T96" fmla="*/ 16 w 106"/>
                  <a:gd name="T97" fmla="*/ 54 h 72"/>
                  <a:gd name="T98" fmla="*/ 24 w 106"/>
                  <a:gd name="T99" fmla="*/ 60 h 72"/>
                  <a:gd name="T100" fmla="*/ 36 w 106"/>
                  <a:gd name="T101" fmla="*/ 68 h 72"/>
                  <a:gd name="T102" fmla="*/ 42 w 106"/>
                  <a:gd name="T103" fmla="*/ 72 h 72"/>
                  <a:gd name="T104" fmla="*/ 46 w 106"/>
                  <a:gd name="T105" fmla="*/ 68 h 72"/>
                  <a:gd name="T106" fmla="*/ 50 w 106"/>
                  <a:gd name="T107" fmla="*/ 68 h 72"/>
                  <a:gd name="T108" fmla="*/ 52 w 106"/>
                  <a:gd name="T109" fmla="*/ 66 h 72"/>
                  <a:gd name="T110" fmla="*/ 54 w 106"/>
                  <a:gd name="T111" fmla="*/ 64 h 72"/>
                  <a:gd name="T112" fmla="*/ 60 w 106"/>
                  <a:gd name="T113" fmla="*/ 60 h 72"/>
                  <a:gd name="T114" fmla="*/ 64 w 106"/>
                  <a:gd name="T115" fmla="*/ 60 h 72"/>
                  <a:gd name="T116" fmla="*/ 72 w 106"/>
                  <a:gd name="T117" fmla="*/ 60 h 72"/>
                  <a:gd name="T118" fmla="*/ 72 w 106"/>
                  <a:gd name="T119" fmla="*/ 60 h 72"/>
                  <a:gd name="T120" fmla="*/ 72 w 106"/>
                  <a:gd name="T12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72">
                    <a:moveTo>
                      <a:pt x="72" y="60"/>
                    </a:moveTo>
                    <a:lnTo>
                      <a:pt x="72" y="60"/>
                    </a:lnTo>
                    <a:lnTo>
                      <a:pt x="78" y="60"/>
                    </a:lnTo>
                    <a:lnTo>
                      <a:pt x="80" y="58"/>
                    </a:lnTo>
                    <a:lnTo>
                      <a:pt x="82" y="56"/>
                    </a:lnTo>
                    <a:lnTo>
                      <a:pt x="88" y="50"/>
                    </a:lnTo>
                    <a:lnTo>
                      <a:pt x="90" y="46"/>
                    </a:lnTo>
                    <a:lnTo>
                      <a:pt x="90" y="38"/>
                    </a:lnTo>
                    <a:lnTo>
                      <a:pt x="90" y="30"/>
                    </a:lnTo>
                    <a:lnTo>
                      <a:pt x="92" y="24"/>
                    </a:lnTo>
                    <a:lnTo>
                      <a:pt x="100" y="22"/>
                    </a:lnTo>
                    <a:lnTo>
                      <a:pt x="104" y="18"/>
                    </a:lnTo>
                    <a:lnTo>
                      <a:pt x="106" y="4"/>
                    </a:lnTo>
                    <a:lnTo>
                      <a:pt x="104" y="4"/>
                    </a:lnTo>
                    <a:lnTo>
                      <a:pt x="98" y="2"/>
                    </a:lnTo>
                    <a:lnTo>
                      <a:pt x="92" y="0"/>
                    </a:lnTo>
                    <a:lnTo>
                      <a:pt x="88" y="2"/>
                    </a:lnTo>
                    <a:lnTo>
                      <a:pt x="80" y="2"/>
                    </a:lnTo>
                    <a:lnTo>
                      <a:pt x="74" y="2"/>
                    </a:lnTo>
                    <a:lnTo>
                      <a:pt x="70" y="4"/>
                    </a:lnTo>
                    <a:lnTo>
                      <a:pt x="68" y="6"/>
                    </a:lnTo>
                    <a:lnTo>
                      <a:pt x="62" y="4"/>
                    </a:lnTo>
                    <a:lnTo>
                      <a:pt x="60" y="4"/>
                    </a:lnTo>
                    <a:lnTo>
                      <a:pt x="52" y="6"/>
                    </a:lnTo>
                    <a:lnTo>
                      <a:pt x="44" y="6"/>
                    </a:lnTo>
                    <a:lnTo>
                      <a:pt x="42" y="6"/>
                    </a:lnTo>
                    <a:lnTo>
                      <a:pt x="44" y="12"/>
                    </a:lnTo>
                    <a:lnTo>
                      <a:pt x="44" y="14"/>
                    </a:lnTo>
                    <a:lnTo>
                      <a:pt x="36" y="12"/>
                    </a:lnTo>
                    <a:lnTo>
                      <a:pt x="30" y="12"/>
                    </a:lnTo>
                    <a:lnTo>
                      <a:pt x="24" y="12"/>
                    </a:lnTo>
                    <a:lnTo>
                      <a:pt x="16" y="10"/>
                    </a:lnTo>
                    <a:lnTo>
                      <a:pt x="14" y="6"/>
                    </a:lnTo>
                    <a:lnTo>
                      <a:pt x="12" y="6"/>
                    </a:lnTo>
                    <a:lnTo>
                      <a:pt x="12" y="10"/>
                    </a:lnTo>
                    <a:lnTo>
                      <a:pt x="12" y="12"/>
                    </a:lnTo>
                    <a:lnTo>
                      <a:pt x="12" y="18"/>
                    </a:lnTo>
                    <a:lnTo>
                      <a:pt x="8" y="22"/>
                    </a:lnTo>
                    <a:lnTo>
                      <a:pt x="6" y="22"/>
                    </a:lnTo>
                    <a:lnTo>
                      <a:pt x="4" y="22"/>
                    </a:lnTo>
                    <a:lnTo>
                      <a:pt x="0" y="28"/>
                    </a:lnTo>
                    <a:lnTo>
                      <a:pt x="4" y="28"/>
                    </a:lnTo>
                    <a:lnTo>
                      <a:pt x="6" y="32"/>
                    </a:lnTo>
                    <a:lnTo>
                      <a:pt x="6" y="36"/>
                    </a:lnTo>
                    <a:lnTo>
                      <a:pt x="4" y="38"/>
                    </a:lnTo>
                    <a:lnTo>
                      <a:pt x="8" y="40"/>
                    </a:lnTo>
                    <a:lnTo>
                      <a:pt x="12" y="42"/>
                    </a:lnTo>
                    <a:lnTo>
                      <a:pt x="14" y="48"/>
                    </a:lnTo>
                    <a:lnTo>
                      <a:pt x="16" y="54"/>
                    </a:lnTo>
                    <a:lnTo>
                      <a:pt x="24" y="60"/>
                    </a:lnTo>
                    <a:lnTo>
                      <a:pt x="36" y="68"/>
                    </a:lnTo>
                    <a:lnTo>
                      <a:pt x="42" y="72"/>
                    </a:lnTo>
                    <a:lnTo>
                      <a:pt x="46" y="68"/>
                    </a:lnTo>
                    <a:lnTo>
                      <a:pt x="50" y="68"/>
                    </a:lnTo>
                    <a:lnTo>
                      <a:pt x="52" y="66"/>
                    </a:lnTo>
                    <a:lnTo>
                      <a:pt x="54" y="64"/>
                    </a:lnTo>
                    <a:lnTo>
                      <a:pt x="60" y="60"/>
                    </a:lnTo>
                    <a:lnTo>
                      <a:pt x="64" y="60"/>
                    </a:lnTo>
                    <a:lnTo>
                      <a:pt x="72" y="60"/>
                    </a:lnTo>
                    <a:lnTo>
                      <a:pt x="72" y="60"/>
                    </a:lnTo>
                    <a:lnTo>
                      <a:pt x="72" y="6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2" name="Freeform 1662"/>
              <p:cNvSpPr/>
              <p:nvPr/>
            </p:nvSpPr>
            <p:spPr bwMode="auto">
              <a:xfrm>
                <a:off x="276225" y="4079875"/>
                <a:ext cx="63500" cy="53975"/>
              </a:xfrm>
              <a:custGeom>
                <a:avLst/>
                <a:gdLst>
                  <a:gd name="T0" fmla="*/ 2 w 40"/>
                  <a:gd name="T1" fmla="*/ 10 h 34"/>
                  <a:gd name="T2" fmla="*/ 2 w 40"/>
                  <a:gd name="T3" fmla="*/ 16 h 34"/>
                  <a:gd name="T4" fmla="*/ 8 w 40"/>
                  <a:gd name="T5" fmla="*/ 18 h 34"/>
                  <a:gd name="T6" fmla="*/ 12 w 40"/>
                  <a:gd name="T7" fmla="*/ 18 h 34"/>
                  <a:gd name="T8" fmla="*/ 16 w 40"/>
                  <a:gd name="T9" fmla="*/ 26 h 34"/>
                  <a:gd name="T10" fmla="*/ 16 w 40"/>
                  <a:gd name="T11" fmla="*/ 32 h 34"/>
                  <a:gd name="T12" fmla="*/ 20 w 40"/>
                  <a:gd name="T13" fmla="*/ 32 h 34"/>
                  <a:gd name="T14" fmla="*/ 22 w 40"/>
                  <a:gd name="T15" fmla="*/ 32 h 34"/>
                  <a:gd name="T16" fmla="*/ 22 w 40"/>
                  <a:gd name="T17" fmla="*/ 34 h 34"/>
                  <a:gd name="T18" fmla="*/ 26 w 40"/>
                  <a:gd name="T19" fmla="*/ 32 h 34"/>
                  <a:gd name="T20" fmla="*/ 26 w 40"/>
                  <a:gd name="T21" fmla="*/ 26 h 34"/>
                  <a:gd name="T22" fmla="*/ 30 w 40"/>
                  <a:gd name="T23" fmla="*/ 26 h 34"/>
                  <a:gd name="T24" fmla="*/ 36 w 40"/>
                  <a:gd name="T25" fmla="*/ 24 h 34"/>
                  <a:gd name="T26" fmla="*/ 38 w 40"/>
                  <a:gd name="T27" fmla="*/ 22 h 34"/>
                  <a:gd name="T28" fmla="*/ 38 w 40"/>
                  <a:gd name="T29" fmla="*/ 18 h 34"/>
                  <a:gd name="T30" fmla="*/ 38 w 40"/>
                  <a:gd name="T31" fmla="*/ 16 h 34"/>
                  <a:gd name="T32" fmla="*/ 36 w 40"/>
                  <a:gd name="T33" fmla="*/ 10 h 34"/>
                  <a:gd name="T34" fmla="*/ 40 w 40"/>
                  <a:gd name="T35" fmla="*/ 10 h 34"/>
                  <a:gd name="T36" fmla="*/ 40 w 40"/>
                  <a:gd name="T37" fmla="*/ 8 h 34"/>
                  <a:gd name="T38" fmla="*/ 40 w 40"/>
                  <a:gd name="T39" fmla="*/ 6 h 34"/>
                  <a:gd name="T40" fmla="*/ 40 w 40"/>
                  <a:gd name="T41" fmla="*/ 0 h 34"/>
                  <a:gd name="T42" fmla="*/ 18 w 40"/>
                  <a:gd name="T43" fmla="*/ 0 h 34"/>
                  <a:gd name="T44" fmla="*/ 10 w 40"/>
                  <a:gd name="T45" fmla="*/ 6 h 34"/>
                  <a:gd name="T46" fmla="*/ 0 w 40"/>
                  <a:gd name="T47" fmla="*/ 8 h 34"/>
                  <a:gd name="T48" fmla="*/ 2 w 40"/>
                  <a:gd name="T49" fmla="*/ 10 h 34"/>
                  <a:gd name="T50" fmla="*/ 2 w 40"/>
                  <a:gd name="T51" fmla="*/ 10 h 34"/>
                  <a:gd name="T52" fmla="*/ 2 w 40"/>
                  <a:gd name="T5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34">
                    <a:moveTo>
                      <a:pt x="2" y="10"/>
                    </a:moveTo>
                    <a:lnTo>
                      <a:pt x="2" y="16"/>
                    </a:lnTo>
                    <a:lnTo>
                      <a:pt x="8" y="18"/>
                    </a:lnTo>
                    <a:lnTo>
                      <a:pt x="12" y="18"/>
                    </a:lnTo>
                    <a:lnTo>
                      <a:pt x="16" y="26"/>
                    </a:lnTo>
                    <a:lnTo>
                      <a:pt x="16" y="32"/>
                    </a:lnTo>
                    <a:lnTo>
                      <a:pt x="20" y="32"/>
                    </a:lnTo>
                    <a:lnTo>
                      <a:pt x="22" y="32"/>
                    </a:lnTo>
                    <a:lnTo>
                      <a:pt x="22" y="34"/>
                    </a:lnTo>
                    <a:lnTo>
                      <a:pt x="26" y="32"/>
                    </a:lnTo>
                    <a:lnTo>
                      <a:pt x="26" y="26"/>
                    </a:lnTo>
                    <a:lnTo>
                      <a:pt x="30" y="26"/>
                    </a:lnTo>
                    <a:lnTo>
                      <a:pt x="36" y="24"/>
                    </a:lnTo>
                    <a:lnTo>
                      <a:pt x="38" y="22"/>
                    </a:lnTo>
                    <a:lnTo>
                      <a:pt x="38" y="18"/>
                    </a:lnTo>
                    <a:lnTo>
                      <a:pt x="38" y="16"/>
                    </a:lnTo>
                    <a:lnTo>
                      <a:pt x="36" y="10"/>
                    </a:lnTo>
                    <a:lnTo>
                      <a:pt x="40" y="10"/>
                    </a:lnTo>
                    <a:lnTo>
                      <a:pt x="40" y="8"/>
                    </a:lnTo>
                    <a:lnTo>
                      <a:pt x="40" y="6"/>
                    </a:lnTo>
                    <a:lnTo>
                      <a:pt x="40" y="0"/>
                    </a:lnTo>
                    <a:lnTo>
                      <a:pt x="18" y="0"/>
                    </a:lnTo>
                    <a:lnTo>
                      <a:pt x="10" y="6"/>
                    </a:lnTo>
                    <a:lnTo>
                      <a:pt x="0" y="8"/>
                    </a:lnTo>
                    <a:lnTo>
                      <a:pt x="2" y="10"/>
                    </a:lnTo>
                    <a:lnTo>
                      <a:pt x="2" y="10"/>
                    </a:lnTo>
                    <a:lnTo>
                      <a:pt x="2"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3" name="Freeform 1663"/>
              <p:cNvSpPr/>
              <p:nvPr/>
            </p:nvSpPr>
            <p:spPr bwMode="auto">
              <a:xfrm>
                <a:off x="311150" y="4079875"/>
                <a:ext cx="177800" cy="155575"/>
              </a:xfrm>
              <a:custGeom>
                <a:avLst/>
                <a:gdLst>
                  <a:gd name="T0" fmla="*/ 24 w 112"/>
                  <a:gd name="T1" fmla="*/ 70 h 98"/>
                  <a:gd name="T2" fmla="*/ 32 w 112"/>
                  <a:gd name="T3" fmla="*/ 64 h 98"/>
                  <a:gd name="T4" fmla="*/ 34 w 112"/>
                  <a:gd name="T5" fmla="*/ 56 h 98"/>
                  <a:gd name="T6" fmla="*/ 40 w 112"/>
                  <a:gd name="T7" fmla="*/ 46 h 98"/>
                  <a:gd name="T8" fmla="*/ 52 w 112"/>
                  <a:gd name="T9" fmla="*/ 50 h 98"/>
                  <a:gd name="T10" fmla="*/ 60 w 112"/>
                  <a:gd name="T11" fmla="*/ 52 h 98"/>
                  <a:gd name="T12" fmla="*/ 60 w 112"/>
                  <a:gd name="T13" fmla="*/ 60 h 98"/>
                  <a:gd name="T14" fmla="*/ 66 w 112"/>
                  <a:gd name="T15" fmla="*/ 64 h 98"/>
                  <a:gd name="T16" fmla="*/ 68 w 112"/>
                  <a:gd name="T17" fmla="*/ 74 h 98"/>
                  <a:gd name="T18" fmla="*/ 72 w 112"/>
                  <a:gd name="T19" fmla="*/ 78 h 98"/>
                  <a:gd name="T20" fmla="*/ 78 w 112"/>
                  <a:gd name="T21" fmla="*/ 78 h 98"/>
                  <a:gd name="T22" fmla="*/ 80 w 112"/>
                  <a:gd name="T23" fmla="*/ 72 h 98"/>
                  <a:gd name="T24" fmla="*/ 86 w 112"/>
                  <a:gd name="T25" fmla="*/ 86 h 98"/>
                  <a:gd name="T26" fmla="*/ 84 w 112"/>
                  <a:gd name="T27" fmla="*/ 92 h 98"/>
                  <a:gd name="T28" fmla="*/ 90 w 112"/>
                  <a:gd name="T29" fmla="*/ 88 h 98"/>
                  <a:gd name="T30" fmla="*/ 96 w 112"/>
                  <a:gd name="T31" fmla="*/ 88 h 98"/>
                  <a:gd name="T32" fmla="*/ 102 w 112"/>
                  <a:gd name="T33" fmla="*/ 86 h 98"/>
                  <a:gd name="T34" fmla="*/ 104 w 112"/>
                  <a:gd name="T35" fmla="*/ 80 h 98"/>
                  <a:gd name="T36" fmla="*/ 108 w 112"/>
                  <a:gd name="T37" fmla="*/ 74 h 98"/>
                  <a:gd name="T38" fmla="*/ 108 w 112"/>
                  <a:gd name="T39" fmla="*/ 70 h 98"/>
                  <a:gd name="T40" fmla="*/ 106 w 112"/>
                  <a:gd name="T41" fmla="*/ 62 h 98"/>
                  <a:gd name="T42" fmla="*/ 112 w 112"/>
                  <a:gd name="T43" fmla="*/ 56 h 98"/>
                  <a:gd name="T44" fmla="*/ 106 w 112"/>
                  <a:gd name="T45" fmla="*/ 56 h 98"/>
                  <a:gd name="T46" fmla="*/ 98 w 112"/>
                  <a:gd name="T47" fmla="*/ 46 h 98"/>
                  <a:gd name="T48" fmla="*/ 94 w 112"/>
                  <a:gd name="T49" fmla="*/ 46 h 98"/>
                  <a:gd name="T50" fmla="*/ 88 w 112"/>
                  <a:gd name="T51" fmla="*/ 44 h 98"/>
                  <a:gd name="T52" fmla="*/ 84 w 112"/>
                  <a:gd name="T53" fmla="*/ 42 h 98"/>
                  <a:gd name="T54" fmla="*/ 90 w 112"/>
                  <a:gd name="T55" fmla="*/ 36 h 98"/>
                  <a:gd name="T56" fmla="*/ 88 w 112"/>
                  <a:gd name="T57" fmla="*/ 28 h 98"/>
                  <a:gd name="T58" fmla="*/ 84 w 112"/>
                  <a:gd name="T59" fmla="*/ 24 h 98"/>
                  <a:gd name="T60" fmla="*/ 86 w 112"/>
                  <a:gd name="T61" fmla="*/ 16 h 98"/>
                  <a:gd name="T62" fmla="*/ 78 w 112"/>
                  <a:gd name="T63" fmla="*/ 8 h 98"/>
                  <a:gd name="T64" fmla="*/ 72 w 112"/>
                  <a:gd name="T65" fmla="*/ 8 h 98"/>
                  <a:gd name="T66" fmla="*/ 70 w 112"/>
                  <a:gd name="T67" fmla="*/ 8 h 98"/>
                  <a:gd name="T68" fmla="*/ 66 w 112"/>
                  <a:gd name="T69" fmla="*/ 8 h 98"/>
                  <a:gd name="T70" fmla="*/ 58 w 112"/>
                  <a:gd name="T71" fmla="*/ 8 h 98"/>
                  <a:gd name="T72" fmla="*/ 52 w 112"/>
                  <a:gd name="T73" fmla="*/ 8 h 98"/>
                  <a:gd name="T74" fmla="*/ 44 w 112"/>
                  <a:gd name="T75" fmla="*/ 6 h 98"/>
                  <a:gd name="T76" fmla="*/ 34 w 112"/>
                  <a:gd name="T77" fmla="*/ 2 h 98"/>
                  <a:gd name="T78" fmla="*/ 24 w 112"/>
                  <a:gd name="T79" fmla="*/ 2 h 98"/>
                  <a:gd name="T80" fmla="*/ 18 w 112"/>
                  <a:gd name="T81" fmla="*/ 6 h 98"/>
                  <a:gd name="T82" fmla="*/ 18 w 112"/>
                  <a:gd name="T83" fmla="*/ 10 h 98"/>
                  <a:gd name="T84" fmla="*/ 16 w 112"/>
                  <a:gd name="T85" fmla="*/ 16 h 98"/>
                  <a:gd name="T86" fmla="*/ 16 w 112"/>
                  <a:gd name="T87" fmla="*/ 20 h 98"/>
                  <a:gd name="T88" fmla="*/ 8 w 112"/>
                  <a:gd name="T89" fmla="*/ 26 h 98"/>
                  <a:gd name="T90" fmla="*/ 4 w 112"/>
                  <a:gd name="T91" fmla="*/ 28 h 98"/>
                  <a:gd name="T92" fmla="*/ 8 w 112"/>
                  <a:gd name="T93" fmla="*/ 52 h 98"/>
                  <a:gd name="T94" fmla="*/ 14 w 112"/>
                  <a:gd name="T95" fmla="*/ 54 h 98"/>
                  <a:gd name="T96" fmla="*/ 18 w 112"/>
                  <a:gd name="T97" fmla="*/ 68 h 98"/>
                  <a:gd name="T98" fmla="*/ 24 w 112"/>
                  <a:gd name="T99" fmla="*/ 70 h 98"/>
                  <a:gd name="T100" fmla="*/ 24 w 112"/>
                  <a:gd name="T101" fmla="*/ 7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98">
                    <a:moveTo>
                      <a:pt x="24" y="70"/>
                    </a:moveTo>
                    <a:lnTo>
                      <a:pt x="24" y="70"/>
                    </a:lnTo>
                    <a:lnTo>
                      <a:pt x="30" y="68"/>
                    </a:lnTo>
                    <a:lnTo>
                      <a:pt x="32" y="64"/>
                    </a:lnTo>
                    <a:lnTo>
                      <a:pt x="32" y="62"/>
                    </a:lnTo>
                    <a:lnTo>
                      <a:pt x="34" y="56"/>
                    </a:lnTo>
                    <a:lnTo>
                      <a:pt x="36" y="50"/>
                    </a:lnTo>
                    <a:lnTo>
                      <a:pt x="40" y="46"/>
                    </a:lnTo>
                    <a:lnTo>
                      <a:pt x="48" y="50"/>
                    </a:lnTo>
                    <a:lnTo>
                      <a:pt x="52" y="50"/>
                    </a:lnTo>
                    <a:lnTo>
                      <a:pt x="54" y="50"/>
                    </a:lnTo>
                    <a:lnTo>
                      <a:pt x="60" y="52"/>
                    </a:lnTo>
                    <a:lnTo>
                      <a:pt x="60" y="56"/>
                    </a:lnTo>
                    <a:lnTo>
                      <a:pt x="60" y="60"/>
                    </a:lnTo>
                    <a:lnTo>
                      <a:pt x="62" y="60"/>
                    </a:lnTo>
                    <a:lnTo>
                      <a:pt x="66" y="64"/>
                    </a:lnTo>
                    <a:lnTo>
                      <a:pt x="68" y="70"/>
                    </a:lnTo>
                    <a:lnTo>
                      <a:pt x="68" y="74"/>
                    </a:lnTo>
                    <a:lnTo>
                      <a:pt x="66" y="80"/>
                    </a:lnTo>
                    <a:lnTo>
                      <a:pt x="72" y="78"/>
                    </a:lnTo>
                    <a:lnTo>
                      <a:pt x="76" y="78"/>
                    </a:lnTo>
                    <a:lnTo>
                      <a:pt x="78" y="78"/>
                    </a:lnTo>
                    <a:lnTo>
                      <a:pt x="80" y="74"/>
                    </a:lnTo>
                    <a:lnTo>
                      <a:pt x="80" y="72"/>
                    </a:lnTo>
                    <a:lnTo>
                      <a:pt x="86" y="82"/>
                    </a:lnTo>
                    <a:lnTo>
                      <a:pt x="86" y="86"/>
                    </a:lnTo>
                    <a:lnTo>
                      <a:pt x="86" y="90"/>
                    </a:lnTo>
                    <a:lnTo>
                      <a:pt x="84" y="92"/>
                    </a:lnTo>
                    <a:lnTo>
                      <a:pt x="86" y="98"/>
                    </a:lnTo>
                    <a:lnTo>
                      <a:pt x="90" y="88"/>
                    </a:lnTo>
                    <a:lnTo>
                      <a:pt x="94" y="88"/>
                    </a:lnTo>
                    <a:lnTo>
                      <a:pt x="96" y="88"/>
                    </a:lnTo>
                    <a:lnTo>
                      <a:pt x="98" y="90"/>
                    </a:lnTo>
                    <a:lnTo>
                      <a:pt x="102" y="86"/>
                    </a:lnTo>
                    <a:lnTo>
                      <a:pt x="102" y="80"/>
                    </a:lnTo>
                    <a:lnTo>
                      <a:pt x="104" y="80"/>
                    </a:lnTo>
                    <a:lnTo>
                      <a:pt x="106" y="78"/>
                    </a:lnTo>
                    <a:lnTo>
                      <a:pt x="108" y="74"/>
                    </a:lnTo>
                    <a:lnTo>
                      <a:pt x="112" y="72"/>
                    </a:lnTo>
                    <a:lnTo>
                      <a:pt x="108" y="70"/>
                    </a:lnTo>
                    <a:lnTo>
                      <a:pt x="106" y="64"/>
                    </a:lnTo>
                    <a:lnTo>
                      <a:pt x="106" y="62"/>
                    </a:lnTo>
                    <a:lnTo>
                      <a:pt x="106" y="60"/>
                    </a:lnTo>
                    <a:lnTo>
                      <a:pt x="112" y="56"/>
                    </a:lnTo>
                    <a:lnTo>
                      <a:pt x="108" y="56"/>
                    </a:lnTo>
                    <a:lnTo>
                      <a:pt x="106" y="56"/>
                    </a:lnTo>
                    <a:lnTo>
                      <a:pt x="102" y="54"/>
                    </a:lnTo>
                    <a:lnTo>
                      <a:pt x="98" y="46"/>
                    </a:lnTo>
                    <a:lnTo>
                      <a:pt x="96" y="46"/>
                    </a:lnTo>
                    <a:lnTo>
                      <a:pt x="94" y="46"/>
                    </a:lnTo>
                    <a:lnTo>
                      <a:pt x="90" y="44"/>
                    </a:lnTo>
                    <a:lnTo>
                      <a:pt x="88" y="44"/>
                    </a:lnTo>
                    <a:lnTo>
                      <a:pt x="86" y="44"/>
                    </a:lnTo>
                    <a:lnTo>
                      <a:pt x="84" y="42"/>
                    </a:lnTo>
                    <a:lnTo>
                      <a:pt x="94" y="34"/>
                    </a:lnTo>
                    <a:lnTo>
                      <a:pt x="90" y="36"/>
                    </a:lnTo>
                    <a:lnTo>
                      <a:pt x="88" y="34"/>
                    </a:lnTo>
                    <a:lnTo>
                      <a:pt x="88" y="28"/>
                    </a:lnTo>
                    <a:lnTo>
                      <a:pt x="84" y="26"/>
                    </a:lnTo>
                    <a:lnTo>
                      <a:pt x="84" y="24"/>
                    </a:lnTo>
                    <a:lnTo>
                      <a:pt x="86" y="24"/>
                    </a:lnTo>
                    <a:lnTo>
                      <a:pt x="86" y="16"/>
                    </a:lnTo>
                    <a:lnTo>
                      <a:pt x="84" y="8"/>
                    </a:lnTo>
                    <a:lnTo>
                      <a:pt x="78" y="8"/>
                    </a:lnTo>
                    <a:lnTo>
                      <a:pt x="76" y="8"/>
                    </a:lnTo>
                    <a:lnTo>
                      <a:pt x="72" y="8"/>
                    </a:lnTo>
                    <a:lnTo>
                      <a:pt x="70" y="6"/>
                    </a:lnTo>
                    <a:lnTo>
                      <a:pt x="70" y="8"/>
                    </a:lnTo>
                    <a:lnTo>
                      <a:pt x="68" y="10"/>
                    </a:lnTo>
                    <a:lnTo>
                      <a:pt x="66" y="8"/>
                    </a:lnTo>
                    <a:lnTo>
                      <a:pt x="60" y="8"/>
                    </a:lnTo>
                    <a:lnTo>
                      <a:pt x="58" y="8"/>
                    </a:lnTo>
                    <a:lnTo>
                      <a:pt x="54" y="8"/>
                    </a:lnTo>
                    <a:lnTo>
                      <a:pt x="52" y="8"/>
                    </a:lnTo>
                    <a:lnTo>
                      <a:pt x="52" y="2"/>
                    </a:lnTo>
                    <a:lnTo>
                      <a:pt x="44" y="6"/>
                    </a:lnTo>
                    <a:lnTo>
                      <a:pt x="36" y="6"/>
                    </a:lnTo>
                    <a:lnTo>
                      <a:pt x="34" y="2"/>
                    </a:lnTo>
                    <a:lnTo>
                      <a:pt x="30" y="2"/>
                    </a:lnTo>
                    <a:lnTo>
                      <a:pt x="24" y="2"/>
                    </a:lnTo>
                    <a:lnTo>
                      <a:pt x="18" y="0"/>
                    </a:lnTo>
                    <a:lnTo>
                      <a:pt x="18" y="6"/>
                    </a:lnTo>
                    <a:lnTo>
                      <a:pt x="18" y="8"/>
                    </a:lnTo>
                    <a:lnTo>
                      <a:pt x="18" y="10"/>
                    </a:lnTo>
                    <a:lnTo>
                      <a:pt x="14" y="10"/>
                    </a:lnTo>
                    <a:lnTo>
                      <a:pt x="16" y="16"/>
                    </a:lnTo>
                    <a:lnTo>
                      <a:pt x="16" y="18"/>
                    </a:lnTo>
                    <a:lnTo>
                      <a:pt x="16" y="20"/>
                    </a:lnTo>
                    <a:lnTo>
                      <a:pt x="14" y="24"/>
                    </a:lnTo>
                    <a:lnTo>
                      <a:pt x="8" y="26"/>
                    </a:lnTo>
                    <a:lnTo>
                      <a:pt x="4" y="26"/>
                    </a:lnTo>
                    <a:lnTo>
                      <a:pt x="4" y="28"/>
                    </a:lnTo>
                    <a:lnTo>
                      <a:pt x="0" y="30"/>
                    </a:lnTo>
                    <a:lnTo>
                      <a:pt x="8" y="52"/>
                    </a:lnTo>
                    <a:lnTo>
                      <a:pt x="16" y="52"/>
                    </a:lnTo>
                    <a:lnTo>
                      <a:pt x="14" y="54"/>
                    </a:lnTo>
                    <a:lnTo>
                      <a:pt x="14" y="62"/>
                    </a:lnTo>
                    <a:lnTo>
                      <a:pt x="18" y="68"/>
                    </a:lnTo>
                    <a:lnTo>
                      <a:pt x="22" y="70"/>
                    </a:lnTo>
                    <a:lnTo>
                      <a:pt x="24" y="70"/>
                    </a:lnTo>
                    <a:lnTo>
                      <a:pt x="24" y="70"/>
                    </a:lnTo>
                    <a:lnTo>
                      <a:pt x="24" y="7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4" name="Freeform 1664"/>
              <p:cNvSpPr>
                <a:spLocks noEditPoints="1"/>
              </p:cNvSpPr>
              <p:nvPr/>
            </p:nvSpPr>
            <p:spPr bwMode="auto">
              <a:xfrm>
                <a:off x="1117600" y="3209925"/>
                <a:ext cx="174625" cy="222250"/>
              </a:xfrm>
              <a:custGeom>
                <a:avLst/>
                <a:gdLst>
                  <a:gd name="T0" fmla="*/ 16 w 110"/>
                  <a:gd name="T1" fmla="*/ 56 h 140"/>
                  <a:gd name="T2" fmla="*/ 20 w 110"/>
                  <a:gd name="T3" fmla="*/ 60 h 140"/>
                  <a:gd name="T4" fmla="*/ 18 w 110"/>
                  <a:gd name="T5" fmla="*/ 74 h 140"/>
                  <a:gd name="T6" fmla="*/ 30 w 110"/>
                  <a:gd name="T7" fmla="*/ 70 h 140"/>
                  <a:gd name="T8" fmla="*/ 34 w 110"/>
                  <a:gd name="T9" fmla="*/ 78 h 140"/>
                  <a:gd name="T10" fmla="*/ 28 w 110"/>
                  <a:gd name="T11" fmla="*/ 96 h 140"/>
                  <a:gd name="T12" fmla="*/ 44 w 110"/>
                  <a:gd name="T13" fmla="*/ 90 h 140"/>
                  <a:gd name="T14" fmla="*/ 52 w 110"/>
                  <a:gd name="T15" fmla="*/ 82 h 140"/>
                  <a:gd name="T16" fmla="*/ 54 w 110"/>
                  <a:gd name="T17" fmla="*/ 80 h 140"/>
                  <a:gd name="T18" fmla="*/ 64 w 110"/>
                  <a:gd name="T19" fmla="*/ 74 h 140"/>
                  <a:gd name="T20" fmla="*/ 70 w 110"/>
                  <a:gd name="T21" fmla="*/ 72 h 140"/>
                  <a:gd name="T22" fmla="*/ 72 w 110"/>
                  <a:gd name="T23" fmla="*/ 78 h 140"/>
                  <a:gd name="T24" fmla="*/ 66 w 110"/>
                  <a:gd name="T25" fmla="*/ 66 h 140"/>
                  <a:gd name="T26" fmla="*/ 54 w 110"/>
                  <a:gd name="T27" fmla="*/ 56 h 140"/>
                  <a:gd name="T28" fmla="*/ 48 w 110"/>
                  <a:gd name="T29" fmla="*/ 56 h 140"/>
                  <a:gd name="T30" fmla="*/ 52 w 110"/>
                  <a:gd name="T31" fmla="*/ 48 h 140"/>
                  <a:gd name="T32" fmla="*/ 40 w 110"/>
                  <a:gd name="T33" fmla="*/ 30 h 140"/>
                  <a:gd name="T34" fmla="*/ 48 w 110"/>
                  <a:gd name="T35" fmla="*/ 26 h 140"/>
                  <a:gd name="T36" fmla="*/ 54 w 110"/>
                  <a:gd name="T37" fmla="*/ 30 h 140"/>
                  <a:gd name="T38" fmla="*/ 66 w 110"/>
                  <a:gd name="T39" fmla="*/ 28 h 140"/>
                  <a:gd name="T40" fmla="*/ 76 w 110"/>
                  <a:gd name="T41" fmla="*/ 16 h 140"/>
                  <a:gd name="T42" fmla="*/ 98 w 110"/>
                  <a:gd name="T43" fmla="*/ 18 h 140"/>
                  <a:gd name="T44" fmla="*/ 106 w 110"/>
                  <a:gd name="T45" fmla="*/ 10 h 140"/>
                  <a:gd name="T46" fmla="*/ 110 w 110"/>
                  <a:gd name="T47" fmla="*/ 6 h 140"/>
                  <a:gd name="T48" fmla="*/ 100 w 110"/>
                  <a:gd name="T49" fmla="*/ 0 h 140"/>
                  <a:gd name="T50" fmla="*/ 100 w 110"/>
                  <a:gd name="T51" fmla="*/ 6 h 140"/>
                  <a:gd name="T52" fmla="*/ 88 w 110"/>
                  <a:gd name="T53" fmla="*/ 8 h 140"/>
                  <a:gd name="T54" fmla="*/ 82 w 110"/>
                  <a:gd name="T55" fmla="*/ 0 h 140"/>
                  <a:gd name="T56" fmla="*/ 70 w 110"/>
                  <a:gd name="T57" fmla="*/ 8 h 140"/>
                  <a:gd name="T58" fmla="*/ 54 w 110"/>
                  <a:gd name="T59" fmla="*/ 8 h 140"/>
                  <a:gd name="T60" fmla="*/ 52 w 110"/>
                  <a:gd name="T61" fmla="*/ 12 h 140"/>
                  <a:gd name="T62" fmla="*/ 44 w 110"/>
                  <a:gd name="T63" fmla="*/ 12 h 140"/>
                  <a:gd name="T64" fmla="*/ 38 w 110"/>
                  <a:gd name="T65" fmla="*/ 18 h 140"/>
                  <a:gd name="T66" fmla="*/ 18 w 110"/>
                  <a:gd name="T67" fmla="*/ 26 h 140"/>
                  <a:gd name="T68" fmla="*/ 12 w 110"/>
                  <a:gd name="T69" fmla="*/ 38 h 140"/>
                  <a:gd name="T70" fmla="*/ 10 w 110"/>
                  <a:gd name="T71" fmla="*/ 44 h 140"/>
                  <a:gd name="T72" fmla="*/ 4 w 110"/>
                  <a:gd name="T73" fmla="*/ 44 h 140"/>
                  <a:gd name="T74" fmla="*/ 56 w 110"/>
                  <a:gd name="T75" fmla="*/ 66 h 140"/>
                  <a:gd name="T76" fmla="*/ 52 w 110"/>
                  <a:gd name="T77" fmla="*/ 64 h 140"/>
                  <a:gd name="T78" fmla="*/ 52 w 110"/>
                  <a:gd name="T79" fmla="*/ 62 h 140"/>
                  <a:gd name="T80" fmla="*/ 46 w 110"/>
                  <a:gd name="T81" fmla="*/ 62 h 140"/>
                  <a:gd name="T82" fmla="*/ 48 w 110"/>
                  <a:gd name="T83" fmla="*/ 60 h 140"/>
                  <a:gd name="T84" fmla="*/ 2 w 110"/>
                  <a:gd name="T85" fmla="*/ 46 h 140"/>
                  <a:gd name="T86" fmla="*/ 0 w 110"/>
                  <a:gd name="T87" fmla="*/ 42 h 140"/>
                  <a:gd name="T88" fmla="*/ 54 w 110"/>
                  <a:gd name="T89" fmla="*/ 132 h 140"/>
                  <a:gd name="T90" fmla="*/ 90 w 110"/>
                  <a:gd name="T91" fmla="*/ 128 h 140"/>
                  <a:gd name="T92" fmla="*/ 56 w 110"/>
                  <a:gd name="T93" fmla="*/ 126 h 140"/>
                  <a:gd name="T94" fmla="*/ 8 w 110"/>
                  <a:gd name="T95" fmla="*/ 74 h 140"/>
                  <a:gd name="T96" fmla="*/ 8 w 110"/>
                  <a:gd name="T97" fmla="*/ 74 h 140"/>
                  <a:gd name="T98" fmla="*/ 90 w 110"/>
                  <a:gd name="T99" fmla="*/ 70 h 140"/>
                  <a:gd name="T100" fmla="*/ 90 w 110"/>
                  <a:gd name="T101" fmla="*/ 70 h 140"/>
                  <a:gd name="T102" fmla="*/ 90 w 110"/>
                  <a:gd name="T103" fmla="*/ 52 h 140"/>
                  <a:gd name="T104" fmla="*/ 100 w 110"/>
                  <a:gd name="T105" fmla="*/ 60 h 140"/>
                  <a:gd name="T106" fmla="*/ 90 w 110"/>
                  <a:gd name="T107" fmla="*/ 5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140">
                    <a:moveTo>
                      <a:pt x="4" y="44"/>
                    </a:moveTo>
                    <a:lnTo>
                      <a:pt x="4" y="44"/>
                    </a:lnTo>
                    <a:lnTo>
                      <a:pt x="16" y="56"/>
                    </a:lnTo>
                    <a:lnTo>
                      <a:pt x="16" y="60"/>
                    </a:lnTo>
                    <a:lnTo>
                      <a:pt x="18" y="56"/>
                    </a:lnTo>
                    <a:lnTo>
                      <a:pt x="20" y="60"/>
                    </a:lnTo>
                    <a:lnTo>
                      <a:pt x="20" y="62"/>
                    </a:lnTo>
                    <a:lnTo>
                      <a:pt x="18" y="60"/>
                    </a:lnTo>
                    <a:lnTo>
                      <a:pt x="18" y="74"/>
                    </a:lnTo>
                    <a:lnTo>
                      <a:pt x="20" y="72"/>
                    </a:lnTo>
                    <a:lnTo>
                      <a:pt x="22" y="70"/>
                    </a:lnTo>
                    <a:lnTo>
                      <a:pt x="30" y="70"/>
                    </a:lnTo>
                    <a:lnTo>
                      <a:pt x="36" y="72"/>
                    </a:lnTo>
                    <a:lnTo>
                      <a:pt x="46" y="78"/>
                    </a:lnTo>
                    <a:lnTo>
                      <a:pt x="34" y="78"/>
                    </a:lnTo>
                    <a:lnTo>
                      <a:pt x="22" y="78"/>
                    </a:lnTo>
                    <a:lnTo>
                      <a:pt x="26" y="88"/>
                    </a:lnTo>
                    <a:lnTo>
                      <a:pt x="28" y="96"/>
                    </a:lnTo>
                    <a:lnTo>
                      <a:pt x="46" y="96"/>
                    </a:lnTo>
                    <a:lnTo>
                      <a:pt x="44" y="92"/>
                    </a:lnTo>
                    <a:lnTo>
                      <a:pt x="44" y="90"/>
                    </a:lnTo>
                    <a:lnTo>
                      <a:pt x="48" y="90"/>
                    </a:lnTo>
                    <a:lnTo>
                      <a:pt x="54" y="90"/>
                    </a:lnTo>
                    <a:lnTo>
                      <a:pt x="52" y="82"/>
                    </a:lnTo>
                    <a:lnTo>
                      <a:pt x="48" y="82"/>
                    </a:lnTo>
                    <a:lnTo>
                      <a:pt x="52" y="80"/>
                    </a:lnTo>
                    <a:lnTo>
                      <a:pt x="54" y="80"/>
                    </a:lnTo>
                    <a:lnTo>
                      <a:pt x="56" y="80"/>
                    </a:lnTo>
                    <a:lnTo>
                      <a:pt x="64" y="82"/>
                    </a:lnTo>
                    <a:lnTo>
                      <a:pt x="64" y="74"/>
                    </a:lnTo>
                    <a:lnTo>
                      <a:pt x="58" y="72"/>
                    </a:lnTo>
                    <a:lnTo>
                      <a:pt x="64" y="72"/>
                    </a:lnTo>
                    <a:lnTo>
                      <a:pt x="70" y="72"/>
                    </a:lnTo>
                    <a:lnTo>
                      <a:pt x="72" y="78"/>
                    </a:lnTo>
                    <a:lnTo>
                      <a:pt x="72" y="80"/>
                    </a:lnTo>
                    <a:lnTo>
                      <a:pt x="72" y="78"/>
                    </a:lnTo>
                    <a:lnTo>
                      <a:pt x="72" y="72"/>
                    </a:lnTo>
                    <a:lnTo>
                      <a:pt x="70" y="66"/>
                    </a:lnTo>
                    <a:lnTo>
                      <a:pt x="66" y="66"/>
                    </a:lnTo>
                    <a:lnTo>
                      <a:pt x="62" y="64"/>
                    </a:lnTo>
                    <a:lnTo>
                      <a:pt x="58" y="60"/>
                    </a:lnTo>
                    <a:lnTo>
                      <a:pt x="54" y="56"/>
                    </a:lnTo>
                    <a:lnTo>
                      <a:pt x="52" y="56"/>
                    </a:lnTo>
                    <a:lnTo>
                      <a:pt x="48" y="60"/>
                    </a:lnTo>
                    <a:lnTo>
                      <a:pt x="48" y="56"/>
                    </a:lnTo>
                    <a:lnTo>
                      <a:pt x="46" y="54"/>
                    </a:lnTo>
                    <a:lnTo>
                      <a:pt x="46" y="48"/>
                    </a:lnTo>
                    <a:lnTo>
                      <a:pt x="52" y="48"/>
                    </a:lnTo>
                    <a:lnTo>
                      <a:pt x="52" y="46"/>
                    </a:lnTo>
                    <a:lnTo>
                      <a:pt x="44" y="36"/>
                    </a:lnTo>
                    <a:lnTo>
                      <a:pt x="40" y="30"/>
                    </a:lnTo>
                    <a:lnTo>
                      <a:pt x="46" y="24"/>
                    </a:lnTo>
                    <a:lnTo>
                      <a:pt x="48" y="20"/>
                    </a:lnTo>
                    <a:lnTo>
                      <a:pt x="48" y="26"/>
                    </a:lnTo>
                    <a:lnTo>
                      <a:pt x="52" y="28"/>
                    </a:lnTo>
                    <a:lnTo>
                      <a:pt x="52" y="34"/>
                    </a:lnTo>
                    <a:lnTo>
                      <a:pt x="54" y="30"/>
                    </a:lnTo>
                    <a:lnTo>
                      <a:pt x="54" y="28"/>
                    </a:lnTo>
                    <a:lnTo>
                      <a:pt x="62" y="28"/>
                    </a:lnTo>
                    <a:lnTo>
                      <a:pt x="66" y="28"/>
                    </a:lnTo>
                    <a:lnTo>
                      <a:pt x="64" y="24"/>
                    </a:lnTo>
                    <a:lnTo>
                      <a:pt x="58" y="16"/>
                    </a:lnTo>
                    <a:lnTo>
                      <a:pt x="76" y="16"/>
                    </a:lnTo>
                    <a:lnTo>
                      <a:pt x="92" y="16"/>
                    </a:lnTo>
                    <a:lnTo>
                      <a:pt x="94" y="24"/>
                    </a:lnTo>
                    <a:lnTo>
                      <a:pt x="98" y="18"/>
                    </a:lnTo>
                    <a:lnTo>
                      <a:pt x="100" y="10"/>
                    </a:lnTo>
                    <a:lnTo>
                      <a:pt x="102" y="10"/>
                    </a:lnTo>
                    <a:lnTo>
                      <a:pt x="106" y="10"/>
                    </a:lnTo>
                    <a:lnTo>
                      <a:pt x="108" y="10"/>
                    </a:lnTo>
                    <a:lnTo>
                      <a:pt x="110" y="8"/>
                    </a:lnTo>
                    <a:lnTo>
                      <a:pt x="110" y="6"/>
                    </a:lnTo>
                    <a:lnTo>
                      <a:pt x="110" y="2"/>
                    </a:lnTo>
                    <a:lnTo>
                      <a:pt x="106" y="0"/>
                    </a:lnTo>
                    <a:lnTo>
                      <a:pt x="100" y="0"/>
                    </a:lnTo>
                    <a:lnTo>
                      <a:pt x="98" y="0"/>
                    </a:lnTo>
                    <a:lnTo>
                      <a:pt x="100" y="2"/>
                    </a:lnTo>
                    <a:lnTo>
                      <a:pt x="100" y="6"/>
                    </a:lnTo>
                    <a:lnTo>
                      <a:pt x="98" y="8"/>
                    </a:lnTo>
                    <a:lnTo>
                      <a:pt x="94" y="6"/>
                    </a:lnTo>
                    <a:lnTo>
                      <a:pt x="88" y="8"/>
                    </a:lnTo>
                    <a:lnTo>
                      <a:pt x="88" y="6"/>
                    </a:lnTo>
                    <a:lnTo>
                      <a:pt x="84" y="2"/>
                    </a:lnTo>
                    <a:lnTo>
                      <a:pt x="82" y="0"/>
                    </a:lnTo>
                    <a:lnTo>
                      <a:pt x="76" y="0"/>
                    </a:lnTo>
                    <a:lnTo>
                      <a:pt x="74" y="2"/>
                    </a:lnTo>
                    <a:lnTo>
                      <a:pt x="70" y="8"/>
                    </a:lnTo>
                    <a:lnTo>
                      <a:pt x="64" y="8"/>
                    </a:lnTo>
                    <a:lnTo>
                      <a:pt x="56" y="6"/>
                    </a:lnTo>
                    <a:lnTo>
                      <a:pt x="54" y="8"/>
                    </a:lnTo>
                    <a:lnTo>
                      <a:pt x="54" y="10"/>
                    </a:lnTo>
                    <a:lnTo>
                      <a:pt x="54" y="12"/>
                    </a:lnTo>
                    <a:lnTo>
                      <a:pt x="52" y="12"/>
                    </a:lnTo>
                    <a:lnTo>
                      <a:pt x="48" y="12"/>
                    </a:lnTo>
                    <a:lnTo>
                      <a:pt x="46" y="12"/>
                    </a:lnTo>
                    <a:lnTo>
                      <a:pt x="44" y="12"/>
                    </a:lnTo>
                    <a:lnTo>
                      <a:pt x="40" y="16"/>
                    </a:lnTo>
                    <a:lnTo>
                      <a:pt x="40" y="18"/>
                    </a:lnTo>
                    <a:lnTo>
                      <a:pt x="38" y="18"/>
                    </a:lnTo>
                    <a:lnTo>
                      <a:pt x="36" y="20"/>
                    </a:lnTo>
                    <a:lnTo>
                      <a:pt x="34" y="24"/>
                    </a:lnTo>
                    <a:lnTo>
                      <a:pt x="18" y="26"/>
                    </a:lnTo>
                    <a:lnTo>
                      <a:pt x="20" y="30"/>
                    </a:lnTo>
                    <a:lnTo>
                      <a:pt x="16" y="38"/>
                    </a:lnTo>
                    <a:lnTo>
                      <a:pt x="12" y="38"/>
                    </a:lnTo>
                    <a:lnTo>
                      <a:pt x="12" y="42"/>
                    </a:lnTo>
                    <a:lnTo>
                      <a:pt x="12" y="44"/>
                    </a:lnTo>
                    <a:lnTo>
                      <a:pt x="10" y="44"/>
                    </a:lnTo>
                    <a:lnTo>
                      <a:pt x="4" y="44"/>
                    </a:lnTo>
                    <a:lnTo>
                      <a:pt x="4" y="44"/>
                    </a:lnTo>
                    <a:lnTo>
                      <a:pt x="4" y="44"/>
                    </a:lnTo>
                    <a:close/>
                    <a:moveTo>
                      <a:pt x="52" y="62"/>
                    </a:moveTo>
                    <a:lnTo>
                      <a:pt x="52" y="62"/>
                    </a:lnTo>
                    <a:lnTo>
                      <a:pt x="56" y="66"/>
                    </a:lnTo>
                    <a:lnTo>
                      <a:pt x="56" y="70"/>
                    </a:lnTo>
                    <a:lnTo>
                      <a:pt x="52" y="70"/>
                    </a:lnTo>
                    <a:lnTo>
                      <a:pt x="52" y="64"/>
                    </a:lnTo>
                    <a:lnTo>
                      <a:pt x="52" y="62"/>
                    </a:lnTo>
                    <a:lnTo>
                      <a:pt x="52" y="62"/>
                    </a:lnTo>
                    <a:lnTo>
                      <a:pt x="52" y="62"/>
                    </a:lnTo>
                    <a:close/>
                    <a:moveTo>
                      <a:pt x="48" y="60"/>
                    </a:moveTo>
                    <a:lnTo>
                      <a:pt x="48" y="60"/>
                    </a:lnTo>
                    <a:lnTo>
                      <a:pt x="46" y="62"/>
                    </a:lnTo>
                    <a:lnTo>
                      <a:pt x="46" y="60"/>
                    </a:lnTo>
                    <a:lnTo>
                      <a:pt x="48" y="60"/>
                    </a:lnTo>
                    <a:lnTo>
                      <a:pt x="48" y="60"/>
                    </a:lnTo>
                    <a:lnTo>
                      <a:pt x="48" y="60"/>
                    </a:lnTo>
                    <a:close/>
                    <a:moveTo>
                      <a:pt x="0" y="42"/>
                    </a:moveTo>
                    <a:lnTo>
                      <a:pt x="2" y="46"/>
                    </a:lnTo>
                    <a:lnTo>
                      <a:pt x="2" y="44"/>
                    </a:lnTo>
                    <a:lnTo>
                      <a:pt x="0" y="42"/>
                    </a:lnTo>
                    <a:lnTo>
                      <a:pt x="0" y="42"/>
                    </a:lnTo>
                    <a:lnTo>
                      <a:pt x="0" y="42"/>
                    </a:lnTo>
                    <a:close/>
                    <a:moveTo>
                      <a:pt x="56" y="126"/>
                    </a:moveTo>
                    <a:lnTo>
                      <a:pt x="54" y="132"/>
                    </a:lnTo>
                    <a:lnTo>
                      <a:pt x="72" y="136"/>
                    </a:lnTo>
                    <a:lnTo>
                      <a:pt x="92" y="140"/>
                    </a:lnTo>
                    <a:lnTo>
                      <a:pt x="90" y="128"/>
                    </a:lnTo>
                    <a:lnTo>
                      <a:pt x="74" y="128"/>
                    </a:lnTo>
                    <a:lnTo>
                      <a:pt x="56" y="126"/>
                    </a:lnTo>
                    <a:lnTo>
                      <a:pt x="56" y="126"/>
                    </a:lnTo>
                    <a:lnTo>
                      <a:pt x="56" y="126"/>
                    </a:lnTo>
                    <a:close/>
                    <a:moveTo>
                      <a:pt x="8" y="74"/>
                    </a:moveTo>
                    <a:lnTo>
                      <a:pt x="8" y="74"/>
                    </a:lnTo>
                    <a:lnTo>
                      <a:pt x="16" y="78"/>
                    </a:lnTo>
                    <a:lnTo>
                      <a:pt x="16" y="74"/>
                    </a:lnTo>
                    <a:lnTo>
                      <a:pt x="8" y="74"/>
                    </a:lnTo>
                    <a:lnTo>
                      <a:pt x="8" y="74"/>
                    </a:lnTo>
                    <a:lnTo>
                      <a:pt x="8" y="74"/>
                    </a:lnTo>
                    <a:close/>
                    <a:moveTo>
                      <a:pt x="90" y="70"/>
                    </a:moveTo>
                    <a:lnTo>
                      <a:pt x="92" y="74"/>
                    </a:lnTo>
                    <a:lnTo>
                      <a:pt x="92" y="70"/>
                    </a:lnTo>
                    <a:lnTo>
                      <a:pt x="90" y="70"/>
                    </a:lnTo>
                    <a:lnTo>
                      <a:pt x="90" y="70"/>
                    </a:lnTo>
                    <a:lnTo>
                      <a:pt x="90" y="70"/>
                    </a:lnTo>
                    <a:close/>
                    <a:moveTo>
                      <a:pt x="90" y="52"/>
                    </a:moveTo>
                    <a:lnTo>
                      <a:pt x="90" y="52"/>
                    </a:lnTo>
                    <a:lnTo>
                      <a:pt x="94" y="60"/>
                    </a:lnTo>
                    <a:lnTo>
                      <a:pt x="100" y="60"/>
                    </a:lnTo>
                    <a:lnTo>
                      <a:pt x="100" y="56"/>
                    </a:lnTo>
                    <a:lnTo>
                      <a:pt x="98" y="52"/>
                    </a:lnTo>
                    <a:lnTo>
                      <a:pt x="90" y="52"/>
                    </a:lnTo>
                    <a:lnTo>
                      <a:pt x="90" y="52"/>
                    </a:lnTo>
                    <a:lnTo>
                      <a:pt x="90" y="5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5" name="Freeform 1665"/>
              <p:cNvSpPr/>
              <p:nvPr/>
            </p:nvSpPr>
            <p:spPr bwMode="auto">
              <a:xfrm>
                <a:off x="577850" y="4108450"/>
                <a:ext cx="111125" cy="209550"/>
              </a:xfrm>
              <a:custGeom>
                <a:avLst/>
                <a:gdLst>
                  <a:gd name="T0" fmla="*/ 0 w 70"/>
                  <a:gd name="T1" fmla="*/ 132 h 132"/>
                  <a:gd name="T2" fmla="*/ 0 w 70"/>
                  <a:gd name="T3" fmla="*/ 132 h 132"/>
                  <a:gd name="T4" fmla="*/ 6 w 70"/>
                  <a:gd name="T5" fmla="*/ 132 h 132"/>
                  <a:gd name="T6" fmla="*/ 18 w 70"/>
                  <a:gd name="T7" fmla="*/ 124 h 132"/>
                  <a:gd name="T8" fmla="*/ 24 w 70"/>
                  <a:gd name="T9" fmla="*/ 124 h 132"/>
                  <a:gd name="T10" fmla="*/ 32 w 70"/>
                  <a:gd name="T11" fmla="*/ 118 h 132"/>
                  <a:gd name="T12" fmla="*/ 40 w 70"/>
                  <a:gd name="T13" fmla="*/ 116 h 132"/>
                  <a:gd name="T14" fmla="*/ 48 w 70"/>
                  <a:gd name="T15" fmla="*/ 118 h 132"/>
                  <a:gd name="T16" fmla="*/ 54 w 70"/>
                  <a:gd name="T17" fmla="*/ 118 h 132"/>
                  <a:gd name="T18" fmla="*/ 62 w 70"/>
                  <a:gd name="T19" fmla="*/ 116 h 132"/>
                  <a:gd name="T20" fmla="*/ 62 w 70"/>
                  <a:gd name="T21" fmla="*/ 112 h 132"/>
                  <a:gd name="T22" fmla="*/ 64 w 70"/>
                  <a:gd name="T23" fmla="*/ 108 h 132"/>
                  <a:gd name="T24" fmla="*/ 66 w 70"/>
                  <a:gd name="T25" fmla="*/ 106 h 132"/>
                  <a:gd name="T26" fmla="*/ 70 w 70"/>
                  <a:gd name="T27" fmla="*/ 108 h 132"/>
                  <a:gd name="T28" fmla="*/ 58 w 70"/>
                  <a:gd name="T29" fmla="*/ 94 h 132"/>
                  <a:gd name="T30" fmla="*/ 58 w 70"/>
                  <a:gd name="T31" fmla="*/ 90 h 132"/>
                  <a:gd name="T32" fmla="*/ 58 w 70"/>
                  <a:gd name="T33" fmla="*/ 88 h 132"/>
                  <a:gd name="T34" fmla="*/ 58 w 70"/>
                  <a:gd name="T35" fmla="*/ 86 h 132"/>
                  <a:gd name="T36" fmla="*/ 58 w 70"/>
                  <a:gd name="T37" fmla="*/ 80 h 132"/>
                  <a:gd name="T38" fmla="*/ 62 w 70"/>
                  <a:gd name="T39" fmla="*/ 68 h 132"/>
                  <a:gd name="T40" fmla="*/ 58 w 70"/>
                  <a:gd name="T41" fmla="*/ 62 h 132"/>
                  <a:gd name="T42" fmla="*/ 56 w 70"/>
                  <a:gd name="T43" fmla="*/ 58 h 132"/>
                  <a:gd name="T44" fmla="*/ 54 w 70"/>
                  <a:gd name="T45" fmla="*/ 52 h 132"/>
                  <a:gd name="T46" fmla="*/ 54 w 70"/>
                  <a:gd name="T47" fmla="*/ 50 h 132"/>
                  <a:gd name="T48" fmla="*/ 58 w 70"/>
                  <a:gd name="T49" fmla="*/ 44 h 132"/>
                  <a:gd name="T50" fmla="*/ 56 w 70"/>
                  <a:gd name="T51" fmla="*/ 42 h 132"/>
                  <a:gd name="T52" fmla="*/ 54 w 70"/>
                  <a:gd name="T53" fmla="*/ 38 h 132"/>
                  <a:gd name="T54" fmla="*/ 56 w 70"/>
                  <a:gd name="T55" fmla="*/ 36 h 132"/>
                  <a:gd name="T56" fmla="*/ 56 w 70"/>
                  <a:gd name="T57" fmla="*/ 32 h 132"/>
                  <a:gd name="T58" fmla="*/ 56 w 70"/>
                  <a:gd name="T59" fmla="*/ 24 h 132"/>
                  <a:gd name="T60" fmla="*/ 54 w 70"/>
                  <a:gd name="T61" fmla="*/ 18 h 132"/>
                  <a:gd name="T62" fmla="*/ 50 w 70"/>
                  <a:gd name="T63" fmla="*/ 14 h 132"/>
                  <a:gd name="T64" fmla="*/ 48 w 70"/>
                  <a:gd name="T65" fmla="*/ 14 h 132"/>
                  <a:gd name="T66" fmla="*/ 50 w 70"/>
                  <a:gd name="T67" fmla="*/ 8 h 132"/>
                  <a:gd name="T68" fmla="*/ 50 w 70"/>
                  <a:gd name="T69" fmla="*/ 0 h 132"/>
                  <a:gd name="T70" fmla="*/ 40 w 70"/>
                  <a:gd name="T71" fmla="*/ 0 h 132"/>
                  <a:gd name="T72" fmla="*/ 38 w 70"/>
                  <a:gd name="T73" fmla="*/ 2 h 132"/>
                  <a:gd name="T74" fmla="*/ 30 w 70"/>
                  <a:gd name="T75" fmla="*/ 2 h 132"/>
                  <a:gd name="T76" fmla="*/ 18 w 70"/>
                  <a:gd name="T77" fmla="*/ 0 h 132"/>
                  <a:gd name="T78" fmla="*/ 14 w 70"/>
                  <a:gd name="T79" fmla="*/ 6 h 132"/>
                  <a:gd name="T80" fmla="*/ 12 w 70"/>
                  <a:gd name="T81" fmla="*/ 10 h 132"/>
                  <a:gd name="T82" fmla="*/ 14 w 70"/>
                  <a:gd name="T83" fmla="*/ 18 h 132"/>
                  <a:gd name="T84" fmla="*/ 12 w 70"/>
                  <a:gd name="T85" fmla="*/ 28 h 132"/>
                  <a:gd name="T86" fmla="*/ 14 w 70"/>
                  <a:gd name="T87" fmla="*/ 34 h 132"/>
                  <a:gd name="T88" fmla="*/ 14 w 70"/>
                  <a:gd name="T89" fmla="*/ 38 h 132"/>
                  <a:gd name="T90" fmla="*/ 14 w 70"/>
                  <a:gd name="T91" fmla="*/ 42 h 132"/>
                  <a:gd name="T92" fmla="*/ 18 w 70"/>
                  <a:gd name="T93" fmla="*/ 50 h 132"/>
                  <a:gd name="T94" fmla="*/ 14 w 70"/>
                  <a:gd name="T95" fmla="*/ 60 h 132"/>
                  <a:gd name="T96" fmla="*/ 14 w 70"/>
                  <a:gd name="T97" fmla="*/ 62 h 132"/>
                  <a:gd name="T98" fmla="*/ 12 w 70"/>
                  <a:gd name="T99" fmla="*/ 70 h 132"/>
                  <a:gd name="T100" fmla="*/ 6 w 70"/>
                  <a:gd name="T101" fmla="*/ 80 h 132"/>
                  <a:gd name="T102" fmla="*/ 2 w 70"/>
                  <a:gd name="T103" fmla="*/ 90 h 132"/>
                  <a:gd name="T104" fmla="*/ 0 w 70"/>
                  <a:gd name="T105" fmla="*/ 100 h 132"/>
                  <a:gd name="T106" fmla="*/ 2 w 70"/>
                  <a:gd name="T107" fmla="*/ 114 h 132"/>
                  <a:gd name="T108" fmla="*/ 2 w 70"/>
                  <a:gd name="T109" fmla="*/ 116 h 132"/>
                  <a:gd name="T110" fmla="*/ 2 w 70"/>
                  <a:gd name="T111" fmla="*/ 122 h 132"/>
                  <a:gd name="T112" fmla="*/ 0 w 70"/>
                  <a:gd name="T113" fmla="*/ 132 h 132"/>
                  <a:gd name="T114" fmla="*/ 0 w 70"/>
                  <a:gd name="T115" fmla="*/ 132 h 132"/>
                  <a:gd name="T116" fmla="*/ 0 w 70"/>
                  <a:gd name="T1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32">
                    <a:moveTo>
                      <a:pt x="0" y="132"/>
                    </a:moveTo>
                    <a:lnTo>
                      <a:pt x="0" y="132"/>
                    </a:lnTo>
                    <a:lnTo>
                      <a:pt x="6" y="132"/>
                    </a:lnTo>
                    <a:lnTo>
                      <a:pt x="18" y="124"/>
                    </a:lnTo>
                    <a:lnTo>
                      <a:pt x="24" y="124"/>
                    </a:lnTo>
                    <a:lnTo>
                      <a:pt x="32" y="118"/>
                    </a:lnTo>
                    <a:lnTo>
                      <a:pt x="40" y="116"/>
                    </a:lnTo>
                    <a:lnTo>
                      <a:pt x="48" y="118"/>
                    </a:lnTo>
                    <a:lnTo>
                      <a:pt x="54" y="118"/>
                    </a:lnTo>
                    <a:lnTo>
                      <a:pt x="62" y="116"/>
                    </a:lnTo>
                    <a:lnTo>
                      <a:pt x="62" y="112"/>
                    </a:lnTo>
                    <a:lnTo>
                      <a:pt x="64" y="108"/>
                    </a:lnTo>
                    <a:lnTo>
                      <a:pt x="66" y="106"/>
                    </a:lnTo>
                    <a:lnTo>
                      <a:pt x="70" y="108"/>
                    </a:lnTo>
                    <a:lnTo>
                      <a:pt x="58" y="94"/>
                    </a:lnTo>
                    <a:lnTo>
                      <a:pt x="58" y="90"/>
                    </a:lnTo>
                    <a:lnTo>
                      <a:pt x="58" y="88"/>
                    </a:lnTo>
                    <a:lnTo>
                      <a:pt x="58" y="86"/>
                    </a:lnTo>
                    <a:lnTo>
                      <a:pt x="58" y="80"/>
                    </a:lnTo>
                    <a:lnTo>
                      <a:pt x="62" y="68"/>
                    </a:lnTo>
                    <a:lnTo>
                      <a:pt x="58" y="62"/>
                    </a:lnTo>
                    <a:lnTo>
                      <a:pt x="56" y="58"/>
                    </a:lnTo>
                    <a:lnTo>
                      <a:pt x="54" y="52"/>
                    </a:lnTo>
                    <a:lnTo>
                      <a:pt x="54" y="50"/>
                    </a:lnTo>
                    <a:lnTo>
                      <a:pt x="58" y="44"/>
                    </a:lnTo>
                    <a:lnTo>
                      <a:pt x="56" y="42"/>
                    </a:lnTo>
                    <a:lnTo>
                      <a:pt x="54" y="38"/>
                    </a:lnTo>
                    <a:lnTo>
                      <a:pt x="56" y="36"/>
                    </a:lnTo>
                    <a:lnTo>
                      <a:pt x="56" y="32"/>
                    </a:lnTo>
                    <a:lnTo>
                      <a:pt x="56" y="24"/>
                    </a:lnTo>
                    <a:lnTo>
                      <a:pt x="54" y="18"/>
                    </a:lnTo>
                    <a:lnTo>
                      <a:pt x="50" y="14"/>
                    </a:lnTo>
                    <a:lnTo>
                      <a:pt x="48" y="14"/>
                    </a:lnTo>
                    <a:lnTo>
                      <a:pt x="50" y="8"/>
                    </a:lnTo>
                    <a:lnTo>
                      <a:pt x="50" y="0"/>
                    </a:lnTo>
                    <a:lnTo>
                      <a:pt x="40" y="0"/>
                    </a:lnTo>
                    <a:lnTo>
                      <a:pt x="38" y="2"/>
                    </a:lnTo>
                    <a:lnTo>
                      <a:pt x="30" y="2"/>
                    </a:lnTo>
                    <a:lnTo>
                      <a:pt x="18" y="0"/>
                    </a:lnTo>
                    <a:lnTo>
                      <a:pt x="14" y="6"/>
                    </a:lnTo>
                    <a:lnTo>
                      <a:pt x="12" y="10"/>
                    </a:lnTo>
                    <a:lnTo>
                      <a:pt x="14" y="18"/>
                    </a:lnTo>
                    <a:lnTo>
                      <a:pt x="12" y="28"/>
                    </a:lnTo>
                    <a:lnTo>
                      <a:pt x="14" y="34"/>
                    </a:lnTo>
                    <a:lnTo>
                      <a:pt x="14" y="38"/>
                    </a:lnTo>
                    <a:lnTo>
                      <a:pt x="14" y="42"/>
                    </a:lnTo>
                    <a:lnTo>
                      <a:pt x="18" y="50"/>
                    </a:lnTo>
                    <a:lnTo>
                      <a:pt x="14" y="60"/>
                    </a:lnTo>
                    <a:lnTo>
                      <a:pt x="14" y="62"/>
                    </a:lnTo>
                    <a:lnTo>
                      <a:pt x="12" y="70"/>
                    </a:lnTo>
                    <a:lnTo>
                      <a:pt x="6" y="80"/>
                    </a:lnTo>
                    <a:lnTo>
                      <a:pt x="2" y="90"/>
                    </a:lnTo>
                    <a:lnTo>
                      <a:pt x="0" y="100"/>
                    </a:lnTo>
                    <a:lnTo>
                      <a:pt x="2" y="114"/>
                    </a:lnTo>
                    <a:lnTo>
                      <a:pt x="2" y="116"/>
                    </a:lnTo>
                    <a:lnTo>
                      <a:pt x="2" y="122"/>
                    </a:lnTo>
                    <a:lnTo>
                      <a:pt x="0" y="132"/>
                    </a:lnTo>
                    <a:lnTo>
                      <a:pt x="0" y="132"/>
                    </a:lnTo>
                    <a:lnTo>
                      <a:pt x="0" y="13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6" name="Freeform 1666"/>
              <p:cNvSpPr/>
              <p:nvPr/>
            </p:nvSpPr>
            <p:spPr bwMode="auto">
              <a:xfrm>
                <a:off x="793750" y="2749550"/>
                <a:ext cx="206375" cy="266700"/>
              </a:xfrm>
              <a:custGeom>
                <a:avLst/>
                <a:gdLst>
                  <a:gd name="T0" fmla="*/ 28 w 130"/>
                  <a:gd name="T1" fmla="*/ 56 h 168"/>
                  <a:gd name="T2" fmla="*/ 24 w 130"/>
                  <a:gd name="T3" fmla="*/ 62 h 168"/>
                  <a:gd name="T4" fmla="*/ 20 w 130"/>
                  <a:gd name="T5" fmla="*/ 70 h 168"/>
                  <a:gd name="T6" fmla="*/ 12 w 130"/>
                  <a:gd name="T7" fmla="*/ 74 h 168"/>
                  <a:gd name="T8" fmla="*/ 0 w 130"/>
                  <a:gd name="T9" fmla="*/ 92 h 168"/>
                  <a:gd name="T10" fmla="*/ 6 w 130"/>
                  <a:gd name="T11" fmla="*/ 98 h 168"/>
                  <a:gd name="T12" fmla="*/ 8 w 130"/>
                  <a:gd name="T13" fmla="*/ 102 h 168"/>
                  <a:gd name="T14" fmla="*/ 8 w 130"/>
                  <a:gd name="T15" fmla="*/ 116 h 168"/>
                  <a:gd name="T16" fmla="*/ 10 w 130"/>
                  <a:gd name="T17" fmla="*/ 120 h 168"/>
                  <a:gd name="T18" fmla="*/ 16 w 130"/>
                  <a:gd name="T19" fmla="*/ 126 h 168"/>
                  <a:gd name="T20" fmla="*/ 24 w 130"/>
                  <a:gd name="T21" fmla="*/ 130 h 168"/>
                  <a:gd name="T22" fmla="*/ 36 w 130"/>
                  <a:gd name="T23" fmla="*/ 134 h 168"/>
                  <a:gd name="T24" fmla="*/ 34 w 130"/>
                  <a:gd name="T25" fmla="*/ 146 h 168"/>
                  <a:gd name="T26" fmla="*/ 34 w 130"/>
                  <a:gd name="T27" fmla="*/ 162 h 168"/>
                  <a:gd name="T28" fmla="*/ 44 w 130"/>
                  <a:gd name="T29" fmla="*/ 158 h 168"/>
                  <a:gd name="T30" fmla="*/ 54 w 130"/>
                  <a:gd name="T31" fmla="*/ 162 h 168"/>
                  <a:gd name="T32" fmla="*/ 72 w 130"/>
                  <a:gd name="T33" fmla="*/ 164 h 168"/>
                  <a:gd name="T34" fmla="*/ 84 w 130"/>
                  <a:gd name="T35" fmla="*/ 158 h 168"/>
                  <a:gd name="T36" fmla="*/ 96 w 130"/>
                  <a:gd name="T37" fmla="*/ 158 h 168"/>
                  <a:gd name="T38" fmla="*/ 104 w 130"/>
                  <a:gd name="T39" fmla="*/ 158 h 168"/>
                  <a:gd name="T40" fmla="*/ 102 w 130"/>
                  <a:gd name="T41" fmla="*/ 152 h 168"/>
                  <a:gd name="T42" fmla="*/ 110 w 130"/>
                  <a:gd name="T43" fmla="*/ 144 h 168"/>
                  <a:gd name="T44" fmla="*/ 118 w 130"/>
                  <a:gd name="T45" fmla="*/ 136 h 168"/>
                  <a:gd name="T46" fmla="*/ 108 w 130"/>
                  <a:gd name="T47" fmla="*/ 128 h 168"/>
                  <a:gd name="T48" fmla="*/ 104 w 130"/>
                  <a:gd name="T49" fmla="*/ 120 h 168"/>
                  <a:gd name="T50" fmla="*/ 94 w 130"/>
                  <a:gd name="T51" fmla="*/ 102 h 168"/>
                  <a:gd name="T52" fmla="*/ 104 w 130"/>
                  <a:gd name="T53" fmla="*/ 98 h 168"/>
                  <a:gd name="T54" fmla="*/ 122 w 130"/>
                  <a:gd name="T55" fmla="*/ 84 h 168"/>
                  <a:gd name="T56" fmla="*/ 128 w 130"/>
                  <a:gd name="T57" fmla="*/ 66 h 168"/>
                  <a:gd name="T58" fmla="*/ 124 w 130"/>
                  <a:gd name="T59" fmla="*/ 48 h 168"/>
                  <a:gd name="T60" fmla="*/ 124 w 130"/>
                  <a:gd name="T61" fmla="*/ 34 h 168"/>
                  <a:gd name="T62" fmla="*/ 110 w 130"/>
                  <a:gd name="T63" fmla="*/ 18 h 168"/>
                  <a:gd name="T64" fmla="*/ 92 w 130"/>
                  <a:gd name="T65" fmla="*/ 26 h 168"/>
                  <a:gd name="T66" fmla="*/ 86 w 130"/>
                  <a:gd name="T67" fmla="*/ 28 h 168"/>
                  <a:gd name="T68" fmla="*/ 80 w 130"/>
                  <a:gd name="T69" fmla="*/ 24 h 168"/>
                  <a:gd name="T70" fmla="*/ 66 w 130"/>
                  <a:gd name="T71" fmla="*/ 18 h 168"/>
                  <a:gd name="T72" fmla="*/ 58 w 130"/>
                  <a:gd name="T73" fmla="*/ 2 h 168"/>
                  <a:gd name="T74" fmla="*/ 44 w 130"/>
                  <a:gd name="T75" fmla="*/ 6 h 168"/>
                  <a:gd name="T76" fmla="*/ 46 w 130"/>
                  <a:gd name="T77" fmla="*/ 16 h 168"/>
                  <a:gd name="T78" fmla="*/ 48 w 130"/>
                  <a:gd name="T79" fmla="*/ 36 h 168"/>
                  <a:gd name="T80" fmla="*/ 44 w 130"/>
                  <a:gd name="T81" fmla="*/ 40 h 168"/>
                  <a:gd name="T82" fmla="*/ 30 w 130"/>
                  <a:gd name="T83" fmla="*/ 38 h 168"/>
                  <a:gd name="T84" fmla="*/ 26 w 130"/>
                  <a:gd name="T85" fmla="*/ 46 h 168"/>
                  <a:gd name="T86" fmla="*/ 26 w 130"/>
                  <a:gd name="T87"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68">
                    <a:moveTo>
                      <a:pt x="26" y="48"/>
                    </a:moveTo>
                    <a:lnTo>
                      <a:pt x="26" y="48"/>
                    </a:lnTo>
                    <a:lnTo>
                      <a:pt x="28" y="56"/>
                    </a:lnTo>
                    <a:lnTo>
                      <a:pt x="28" y="58"/>
                    </a:lnTo>
                    <a:lnTo>
                      <a:pt x="26" y="62"/>
                    </a:lnTo>
                    <a:lnTo>
                      <a:pt x="24" y="62"/>
                    </a:lnTo>
                    <a:lnTo>
                      <a:pt x="26" y="66"/>
                    </a:lnTo>
                    <a:lnTo>
                      <a:pt x="24" y="70"/>
                    </a:lnTo>
                    <a:lnTo>
                      <a:pt x="20" y="70"/>
                    </a:lnTo>
                    <a:lnTo>
                      <a:pt x="18" y="72"/>
                    </a:lnTo>
                    <a:lnTo>
                      <a:pt x="16" y="74"/>
                    </a:lnTo>
                    <a:lnTo>
                      <a:pt x="12" y="74"/>
                    </a:lnTo>
                    <a:lnTo>
                      <a:pt x="8" y="72"/>
                    </a:lnTo>
                    <a:lnTo>
                      <a:pt x="6" y="76"/>
                    </a:lnTo>
                    <a:lnTo>
                      <a:pt x="0" y="92"/>
                    </a:lnTo>
                    <a:lnTo>
                      <a:pt x="2" y="92"/>
                    </a:lnTo>
                    <a:lnTo>
                      <a:pt x="6" y="94"/>
                    </a:lnTo>
                    <a:lnTo>
                      <a:pt x="6" y="98"/>
                    </a:lnTo>
                    <a:lnTo>
                      <a:pt x="2" y="98"/>
                    </a:lnTo>
                    <a:lnTo>
                      <a:pt x="6" y="100"/>
                    </a:lnTo>
                    <a:lnTo>
                      <a:pt x="8" y="102"/>
                    </a:lnTo>
                    <a:lnTo>
                      <a:pt x="8" y="104"/>
                    </a:lnTo>
                    <a:lnTo>
                      <a:pt x="6" y="110"/>
                    </a:lnTo>
                    <a:lnTo>
                      <a:pt x="8" y="116"/>
                    </a:lnTo>
                    <a:lnTo>
                      <a:pt x="10" y="116"/>
                    </a:lnTo>
                    <a:lnTo>
                      <a:pt x="10" y="118"/>
                    </a:lnTo>
                    <a:lnTo>
                      <a:pt x="10" y="120"/>
                    </a:lnTo>
                    <a:lnTo>
                      <a:pt x="8" y="126"/>
                    </a:lnTo>
                    <a:lnTo>
                      <a:pt x="10" y="128"/>
                    </a:lnTo>
                    <a:lnTo>
                      <a:pt x="16" y="126"/>
                    </a:lnTo>
                    <a:lnTo>
                      <a:pt x="18" y="128"/>
                    </a:lnTo>
                    <a:lnTo>
                      <a:pt x="24" y="128"/>
                    </a:lnTo>
                    <a:lnTo>
                      <a:pt x="24" y="130"/>
                    </a:lnTo>
                    <a:lnTo>
                      <a:pt x="26" y="134"/>
                    </a:lnTo>
                    <a:lnTo>
                      <a:pt x="30" y="130"/>
                    </a:lnTo>
                    <a:lnTo>
                      <a:pt x="36" y="134"/>
                    </a:lnTo>
                    <a:lnTo>
                      <a:pt x="36" y="136"/>
                    </a:lnTo>
                    <a:lnTo>
                      <a:pt x="36" y="140"/>
                    </a:lnTo>
                    <a:lnTo>
                      <a:pt x="34" y="146"/>
                    </a:lnTo>
                    <a:lnTo>
                      <a:pt x="34" y="152"/>
                    </a:lnTo>
                    <a:lnTo>
                      <a:pt x="34" y="156"/>
                    </a:lnTo>
                    <a:lnTo>
                      <a:pt x="34" y="162"/>
                    </a:lnTo>
                    <a:lnTo>
                      <a:pt x="36" y="164"/>
                    </a:lnTo>
                    <a:lnTo>
                      <a:pt x="44" y="162"/>
                    </a:lnTo>
                    <a:lnTo>
                      <a:pt x="44" y="158"/>
                    </a:lnTo>
                    <a:lnTo>
                      <a:pt x="46" y="158"/>
                    </a:lnTo>
                    <a:lnTo>
                      <a:pt x="48" y="158"/>
                    </a:lnTo>
                    <a:lnTo>
                      <a:pt x="54" y="162"/>
                    </a:lnTo>
                    <a:lnTo>
                      <a:pt x="66" y="168"/>
                    </a:lnTo>
                    <a:lnTo>
                      <a:pt x="68" y="166"/>
                    </a:lnTo>
                    <a:lnTo>
                      <a:pt x="72" y="164"/>
                    </a:lnTo>
                    <a:lnTo>
                      <a:pt x="80" y="162"/>
                    </a:lnTo>
                    <a:lnTo>
                      <a:pt x="82" y="162"/>
                    </a:lnTo>
                    <a:lnTo>
                      <a:pt x="84" y="158"/>
                    </a:lnTo>
                    <a:lnTo>
                      <a:pt x="90" y="158"/>
                    </a:lnTo>
                    <a:lnTo>
                      <a:pt x="94" y="158"/>
                    </a:lnTo>
                    <a:lnTo>
                      <a:pt x="96" y="158"/>
                    </a:lnTo>
                    <a:lnTo>
                      <a:pt x="102" y="162"/>
                    </a:lnTo>
                    <a:lnTo>
                      <a:pt x="104" y="162"/>
                    </a:lnTo>
                    <a:lnTo>
                      <a:pt x="104" y="158"/>
                    </a:lnTo>
                    <a:lnTo>
                      <a:pt x="102" y="154"/>
                    </a:lnTo>
                    <a:lnTo>
                      <a:pt x="100" y="152"/>
                    </a:lnTo>
                    <a:lnTo>
                      <a:pt x="102" y="152"/>
                    </a:lnTo>
                    <a:lnTo>
                      <a:pt x="104" y="148"/>
                    </a:lnTo>
                    <a:lnTo>
                      <a:pt x="110" y="146"/>
                    </a:lnTo>
                    <a:lnTo>
                      <a:pt x="110" y="144"/>
                    </a:lnTo>
                    <a:lnTo>
                      <a:pt x="112" y="138"/>
                    </a:lnTo>
                    <a:lnTo>
                      <a:pt x="112" y="136"/>
                    </a:lnTo>
                    <a:lnTo>
                      <a:pt x="118" y="136"/>
                    </a:lnTo>
                    <a:lnTo>
                      <a:pt x="112" y="130"/>
                    </a:lnTo>
                    <a:lnTo>
                      <a:pt x="110" y="128"/>
                    </a:lnTo>
                    <a:lnTo>
                      <a:pt x="108" y="128"/>
                    </a:lnTo>
                    <a:lnTo>
                      <a:pt x="104" y="128"/>
                    </a:lnTo>
                    <a:lnTo>
                      <a:pt x="104" y="126"/>
                    </a:lnTo>
                    <a:lnTo>
                      <a:pt x="104" y="120"/>
                    </a:lnTo>
                    <a:lnTo>
                      <a:pt x="102" y="116"/>
                    </a:lnTo>
                    <a:lnTo>
                      <a:pt x="94" y="108"/>
                    </a:lnTo>
                    <a:lnTo>
                      <a:pt x="94" y="102"/>
                    </a:lnTo>
                    <a:lnTo>
                      <a:pt x="96" y="102"/>
                    </a:lnTo>
                    <a:lnTo>
                      <a:pt x="102" y="100"/>
                    </a:lnTo>
                    <a:lnTo>
                      <a:pt x="104" y="98"/>
                    </a:lnTo>
                    <a:lnTo>
                      <a:pt x="108" y="94"/>
                    </a:lnTo>
                    <a:lnTo>
                      <a:pt x="112" y="92"/>
                    </a:lnTo>
                    <a:lnTo>
                      <a:pt x="122" y="84"/>
                    </a:lnTo>
                    <a:lnTo>
                      <a:pt x="130" y="90"/>
                    </a:lnTo>
                    <a:lnTo>
                      <a:pt x="128" y="70"/>
                    </a:lnTo>
                    <a:lnTo>
                      <a:pt x="128" y="66"/>
                    </a:lnTo>
                    <a:lnTo>
                      <a:pt x="124" y="62"/>
                    </a:lnTo>
                    <a:lnTo>
                      <a:pt x="124" y="52"/>
                    </a:lnTo>
                    <a:lnTo>
                      <a:pt x="124" y="48"/>
                    </a:lnTo>
                    <a:lnTo>
                      <a:pt x="122" y="44"/>
                    </a:lnTo>
                    <a:lnTo>
                      <a:pt x="122" y="40"/>
                    </a:lnTo>
                    <a:lnTo>
                      <a:pt x="124" y="34"/>
                    </a:lnTo>
                    <a:lnTo>
                      <a:pt x="124" y="28"/>
                    </a:lnTo>
                    <a:lnTo>
                      <a:pt x="112" y="24"/>
                    </a:lnTo>
                    <a:lnTo>
                      <a:pt x="110" y="18"/>
                    </a:lnTo>
                    <a:lnTo>
                      <a:pt x="102" y="18"/>
                    </a:lnTo>
                    <a:lnTo>
                      <a:pt x="96" y="18"/>
                    </a:lnTo>
                    <a:lnTo>
                      <a:pt x="92" y="26"/>
                    </a:lnTo>
                    <a:lnTo>
                      <a:pt x="90" y="26"/>
                    </a:lnTo>
                    <a:lnTo>
                      <a:pt x="84" y="26"/>
                    </a:lnTo>
                    <a:lnTo>
                      <a:pt x="86" y="28"/>
                    </a:lnTo>
                    <a:lnTo>
                      <a:pt x="84" y="30"/>
                    </a:lnTo>
                    <a:lnTo>
                      <a:pt x="82" y="34"/>
                    </a:lnTo>
                    <a:lnTo>
                      <a:pt x="80" y="24"/>
                    </a:lnTo>
                    <a:lnTo>
                      <a:pt x="72" y="24"/>
                    </a:lnTo>
                    <a:lnTo>
                      <a:pt x="66" y="24"/>
                    </a:lnTo>
                    <a:lnTo>
                      <a:pt x="66" y="18"/>
                    </a:lnTo>
                    <a:lnTo>
                      <a:pt x="62" y="10"/>
                    </a:lnTo>
                    <a:lnTo>
                      <a:pt x="64" y="2"/>
                    </a:lnTo>
                    <a:lnTo>
                      <a:pt x="58" y="2"/>
                    </a:lnTo>
                    <a:lnTo>
                      <a:pt x="58" y="0"/>
                    </a:lnTo>
                    <a:lnTo>
                      <a:pt x="46" y="0"/>
                    </a:lnTo>
                    <a:lnTo>
                      <a:pt x="44" y="6"/>
                    </a:lnTo>
                    <a:lnTo>
                      <a:pt x="44" y="10"/>
                    </a:lnTo>
                    <a:lnTo>
                      <a:pt x="46" y="10"/>
                    </a:lnTo>
                    <a:lnTo>
                      <a:pt x="46" y="16"/>
                    </a:lnTo>
                    <a:lnTo>
                      <a:pt x="48" y="24"/>
                    </a:lnTo>
                    <a:lnTo>
                      <a:pt x="48" y="34"/>
                    </a:lnTo>
                    <a:lnTo>
                      <a:pt x="48" y="36"/>
                    </a:lnTo>
                    <a:lnTo>
                      <a:pt x="46" y="34"/>
                    </a:lnTo>
                    <a:lnTo>
                      <a:pt x="44" y="36"/>
                    </a:lnTo>
                    <a:lnTo>
                      <a:pt x="44" y="40"/>
                    </a:lnTo>
                    <a:lnTo>
                      <a:pt x="38" y="40"/>
                    </a:lnTo>
                    <a:lnTo>
                      <a:pt x="36" y="38"/>
                    </a:lnTo>
                    <a:lnTo>
                      <a:pt x="30" y="38"/>
                    </a:lnTo>
                    <a:lnTo>
                      <a:pt x="28" y="40"/>
                    </a:lnTo>
                    <a:lnTo>
                      <a:pt x="26" y="44"/>
                    </a:lnTo>
                    <a:lnTo>
                      <a:pt x="26" y="46"/>
                    </a:lnTo>
                    <a:lnTo>
                      <a:pt x="28" y="46"/>
                    </a:lnTo>
                    <a:lnTo>
                      <a:pt x="28" y="48"/>
                    </a:lnTo>
                    <a:lnTo>
                      <a:pt x="26" y="48"/>
                    </a:lnTo>
                    <a:lnTo>
                      <a:pt x="26" y="48"/>
                    </a:lnTo>
                    <a:lnTo>
                      <a:pt x="26" y="4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7" name="Freeform 1667"/>
              <p:cNvSpPr/>
              <p:nvPr/>
            </p:nvSpPr>
            <p:spPr bwMode="auto">
              <a:xfrm>
                <a:off x="1584325" y="3133725"/>
                <a:ext cx="165100" cy="85725"/>
              </a:xfrm>
              <a:custGeom>
                <a:avLst/>
                <a:gdLst>
                  <a:gd name="T0" fmla="*/ 0 w 104"/>
                  <a:gd name="T1" fmla="*/ 16 h 54"/>
                  <a:gd name="T2" fmla="*/ 18 w 104"/>
                  <a:gd name="T3" fmla="*/ 22 h 54"/>
                  <a:gd name="T4" fmla="*/ 20 w 104"/>
                  <a:gd name="T5" fmla="*/ 34 h 54"/>
                  <a:gd name="T6" fmla="*/ 22 w 104"/>
                  <a:gd name="T7" fmla="*/ 40 h 54"/>
                  <a:gd name="T8" fmla="*/ 24 w 104"/>
                  <a:gd name="T9" fmla="*/ 46 h 54"/>
                  <a:gd name="T10" fmla="*/ 32 w 104"/>
                  <a:gd name="T11" fmla="*/ 46 h 54"/>
                  <a:gd name="T12" fmla="*/ 42 w 104"/>
                  <a:gd name="T13" fmla="*/ 50 h 54"/>
                  <a:gd name="T14" fmla="*/ 52 w 104"/>
                  <a:gd name="T15" fmla="*/ 50 h 54"/>
                  <a:gd name="T16" fmla="*/ 56 w 104"/>
                  <a:gd name="T17" fmla="*/ 52 h 54"/>
                  <a:gd name="T18" fmla="*/ 68 w 104"/>
                  <a:gd name="T19" fmla="*/ 52 h 54"/>
                  <a:gd name="T20" fmla="*/ 80 w 104"/>
                  <a:gd name="T21" fmla="*/ 50 h 54"/>
                  <a:gd name="T22" fmla="*/ 86 w 104"/>
                  <a:gd name="T23" fmla="*/ 44 h 54"/>
                  <a:gd name="T24" fmla="*/ 94 w 104"/>
                  <a:gd name="T25" fmla="*/ 46 h 54"/>
                  <a:gd name="T26" fmla="*/ 98 w 104"/>
                  <a:gd name="T27" fmla="*/ 52 h 54"/>
                  <a:gd name="T28" fmla="*/ 104 w 104"/>
                  <a:gd name="T29" fmla="*/ 52 h 54"/>
                  <a:gd name="T30" fmla="*/ 100 w 104"/>
                  <a:gd name="T31" fmla="*/ 46 h 54"/>
                  <a:gd name="T32" fmla="*/ 100 w 104"/>
                  <a:gd name="T33" fmla="*/ 42 h 54"/>
                  <a:gd name="T34" fmla="*/ 98 w 104"/>
                  <a:gd name="T35" fmla="*/ 34 h 54"/>
                  <a:gd name="T36" fmla="*/ 90 w 104"/>
                  <a:gd name="T37" fmla="*/ 34 h 54"/>
                  <a:gd name="T38" fmla="*/ 90 w 104"/>
                  <a:gd name="T39" fmla="*/ 30 h 54"/>
                  <a:gd name="T40" fmla="*/ 86 w 104"/>
                  <a:gd name="T41" fmla="*/ 24 h 54"/>
                  <a:gd name="T42" fmla="*/ 78 w 104"/>
                  <a:gd name="T43" fmla="*/ 16 h 54"/>
                  <a:gd name="T44" fmla="*/ 72 w 104"/>
                  <a:gd name="T45" fmla="*/ 16 h 54"/>
                  <a:gd name="T46" fmla="*/ 66 w 104"/>
                  <a:gd name="T47" fmla="*/ 18 h 54"/>
                  <a:gd name="T48" fmla="*/ 60 w 104"/>
                  <a:gd name="T49" fmla="*/ 16 h 54"/>
                  <a:gd name="T50" fmla="*/ 50 w 104"/>
                  <a:gd name="T51" fmla="*/ 18 h 54"/>
                  <a:gd name="T52" fmla="*/ 42 w 104"/>
                  <a:gd name="T53" fmla="*/ 12 h 54"/>
                  <a:gd name="T54" fmla="*/ 34 w 104"/>
                  <a:gd name="T55" fmla="*/ 6 h 54"/>
                  <a:gd name="T56" fmla="*/ 18 w 104"/>
                  <a:gd name="T57" fmla="*/ 4 h 54"/>
                  <a:gd name="T58" fmla="*/ 12 w 104"/>
                  <a:gd name="T59" fmla="*/ 0 h 54"/>
                  <a:gd name="T60" fmla="*/ 4 w 104"/>
                  <a:gd name="T61" fmla="*/ 4 h 54"/>
                  <a:gd name="T62" fmla="*/ 0 w 104"/>
                  <a:gd name="T63" fmla="*/ 14 h 54"/>
                  <a:gd name="T64" fmla="*/ 0 w 104"/>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54">
                    <a:moveTo>
                      <a:pt x="0" y="16"/>
                    </a:moveTo>
                    <a:lnTo>
                      <a:pt x="0" y="16"/>
                    </a:lnTo>
                    <a:lnTo>
                      <a:pt x="10" y="18"/>
                    </a:lnTo>
                    <a:lnTo>
                      <a:pt x="18" y="22"/>
                    </a:lnTo>
                    <a:lnTo>
                      <a:pt x="20" y="30"/>
                    </a:lnTo>
                    <a:lnTo>
                      <a:pt x="20" y="34"/>
                    </a:lnTo>
                    <a:lnTo>
                      <a:pt x="22" y="34"/>
                    </a:lnTo>
                    <a:lnTo>
                      <a:pt x="22" y="40"/>
                    </a:lnTo>
                    <a:lnTo>
                      <a:pt x="22" y="46"/>
                    </a:lnTo>
                    <a:lnTo>
                      <a:pt x="24" y="46"/>
                    </a:lnTo>
                    <a:lnTo>
                      <a:pt x="30" y="46"/>
                    </a:lnTo>
                    <a:lnTo>
                      <a:pt x="32" y="46"/>
                    </a:lnTo>
                    <a:lnTo>
                      <a:pt x="38" y="46"/>
                    </a:lnTo>
                    <a:lnTo>
                      <a:pt x="42" y="50"/>
                    </a:lnTo>
                    <a:lnTo>
                      <a:pt x="46" y="50"/>
                    </a:lnTo>
                    <a:lnTo>
                      <a:pt x="52" y="50"/>
                    </a:lnTo>
                    <a:lnTo>
                      <a:pt x="56" y="50"/>
                    </a:lnTo>
                    <a:lnTo>
                      <a:pt x="56" y="52"/>
                    </a:lnTo>
                    <a:lnTo>
                      <a:pt x="60" y="54"/>
                    </a:lnTo>
                    <a:lnTo>
                      <a:pt x="68" y="52"/>
                    </a:lnTo>
                    <a:lnTo>
                      <a:pt x="78" y="52"/>
                    </a:lnTo>
                    <a:lnTo>
                      <a:pt x="80" y="50"/>
                    </a:lnTo>
                    <a:lnTo>
                      <a:pt x="84" y="46"/>
                    </a:lnTo>
                    <a:lnTo>
                      <a:pt x="86" y="44"/>
                    </a:lnTo>
                    <a:lnTo>
                      <a:pt x="88" y="44"/>
                    </a:lnTo>
                    <a:lnTo>
                      <a:pt x="94" y="46"/>
                    </a:lnTo>
                    <a:lnTo>
                      <a:pt x="96" y="50"/>
                    </a:lnTo>
                    <a:lnTo>
                      <a:pt x="98" y="52"/>
                    </a:lnTo>
                    <a:lnTo>
                      <a:pt x="100" y="54"/>
                    </a:lnTo>
                    <a:lnTo>
                      <a:pt x="104" y="52"/>
                    </a:lnTo>
                    <a:lnTo>
                      <a:pt x="104" y="50"/>
                    </a:lnTo>
                    <a:lnTo>
                      <a:pt x="100" y="46"/>
                    </a:lnTo>
                    <a:lnTo>
                      <a:pt x="98" y="44"/>
                    </a:lnTo>
                    <a:lnTo>
                      <a:pt x="100" y="42"/>
                    </a:lnTo>
                    <a:lnTo>
                      <a:pt x="104" y="40"/>
                    </a:lnTo>
                    <a:lnTo>
                      <a:pt x="98" y="34"/>
                    </a:lnTo>
                    <a:lnTo>
                      <a:pt x="96" y="34"/>
                    </a:lnTo>
                    <a:lnTo>
                      <a:pt x="90" y="34"/>
                    </a:lnTo>
                    <a:lnTo>
                      <a:pt x="90" y="32"/>
                    </a:lnTo>
                    <a:lnTo>
                      <a:pt x="90" y="30"/>
                    </a:lnTo>
                    <a:lnTo>
                      <a:pt x="90" y="26"/>
                    </a:lnTo>
                    <a:lnTo>
                      <a:pt x="86" y="24"/>
                    </a:lnTo>
                    <a:lnTo>
                      <a:pt x="80" y="22"/>
                    </a:lnTo>
                    <a:lnTo>
                      <a:pt x="78" y="16"/>
                    </a:lnTo>
                    <a:lnTo>
                      <a:pt x="76" y="14"/>
                    </a:lnTo>
                    <a:lnTo>
                      <a:pt x="72" y="16"/>
                    </a:lnTo>
                    <a:lnTo>
                      <a:pt x="68" y="18"/>
                    </a:lnTo>
                    <a:lnTo>
                      <a:pt x="66" y="18"/>
                    </a:lnTo>
                    <a:lnTo>
                      <a:pt x="62" y="16"/>
                    </a:lnTo>
                    <a:lnTo>
                      <a:pt x="60" y="16"/>
                    </a:lnTo>
                    <a:lnTo>
                      <a:pt x="56" y="18"/>
                    </a:lnTo>
                    <a:lnTo>
                      <a:pt x="50" y="18"/>
                    </a:lnTo>
                    <a:lnTo>
                      <a:pt x="48" y="16"/>
                    </a:lnTo>
                    <a:lnTo>
                      <a:pt x="42" y="12"/>
                    </a:lnTo>
                    <a:lnTo>
                      <a:pt x="40" y="6"/>
                    </a:lnTo>
                    <a:lnTo>
                      <a:pt x="34" y="6"/>
                    </a:lnTo>
                    <a:lnTo>
                      <a:pt x="24" y="6"/>
                    </a:lnTo>
                    <a:lnTo>
                      <a:pt x="18" y="4"/>
                    </a:lnTo>
                    <a:lnTo>
                      <a:pt x="14" y="0"/>
                    </a:lnTo>
                    <a:lnTo>
                      <a:pt x="12" y="0"/>
                    </a:lnTo>
                    <a:lnTo>
                      <a:pt x="10" y="0"/>
                    </a:lnTo>
                    <a:lnTo>
                      <a:pt x="4" y="4"/>
                    </a:lnTo>
                    <a:lnTo>
                      <a:pt x="2" y="8"/>
                    </a:lnTo>
                    <a:lnTo>
                      <a:pt x="0" y="14"/>
                    </a:lnTo>
                    <a:lnTo>
                      <a:pt x="0" y="16"/>
                    </a:lnTo>
                    <a:lnTo>
                      <a:pt x="0" y="16"/>
                    </a:lnTo>
                    <a:lnTo>
                      <a:pt x="0"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8" name="Freeform 1668"/>
              <p:cNvSpPr/>
              <p:nvPr/>
            </p:nvSpPr>
            <p:spPr bwMode="auto">
              <a:xfrm>
                <a:off x="269875" y="4048125"/>
                <a:ext cx="79375" cy="25400"/>
              </a:xfrm>
              <a:custGeom>
                <a:avLst/>
                <a:gdLst>
                  <a:gd name="T0" fmla="*/ 4 w 50"/>
                  <a:gd name="T1" fmla="*/ 16 h 16"/>
                  <a:gd name="T2" fmla="*/ 16 w 50"/>
                  <a:gd name="T3" fmla="*/ 16 h 16"/>
                  <a:gd name="T4" fmla="*/ 16 w 50"/>
                  <a:gd name="T5" fmla="*/ 12 h 16"/>
                  <a:gd name="T6" fmla="*/ 22 w 50"/>
                  <a:gd name="T7" fmla="*/ 10 h 16"/>
                  <a:gd name="T8" fmla="*/ 44 w 50"/>
                  <a:gd name="T9" fmla="*/ 10 h 16"/>
                  <a:gd name="T10" fmla="*/ 46 w 50"/>
                  <a:gd name="T11" fmla="*/ 10 h 16"/>
                  <a:gd name="T12" fmla="*/ 50 w 50"/>
                  <a:gd name="T13" fmla="*/ 6 h 16"/>
                  <a:gd name="T14" fmla="*/ 50 w 50"/>
                  <a:gd name="T15" fmla="*/ 4 h 16"/>
                  <a:gd name="T16" fmla="*/ 44 w 50"/>
                  <a:gd name="T17" fmla="*/ 4 h 16"/>
                  <a:gd name="T18" fmla="*/ 34 w 50"/>
                  <a:gd name="T19" fmla="*/ 4 h 16"/>
                  <a:gd name="T20" fmla="*/ 26 w 50"/>
                  <a:gd name="T21" fmla="*/ 4 h 16"/>
                  <a:gd name="T22" fmla="*/ 22 w 50"/>
                  <a:gd name="T23" fmla="*/ 4 h 16"/>
                  <a:gd name="T24" fmla="*/ 20 w 50"/>
                  <a:gd name="T25" fmla="*/ 0 h 16"/>
                  <a:gd name="T26" fmla="*/ 16 w 50"/>
                  <a:gd name="T27" fmla="*/ 4 h 16"/>
                  <a:gd name="T28" fmla="*/ 14 w 50"/>
                  <a:gd name="T29" fmla="*/ 6 h 16"/>
                  <a:gd name="T30" fmla="*/ 10 w 50"/>
                  <a:gd name="T31" fmla="*/ 4 h 16"/>
                  <a:gd name="T32" fmla="*/ 4 w 50"/>
                  <a:gd name="T33" fmla="*/ 6 h 16"/>
                  <a:gd name="T34" fmla="*/ 0 w 50"/>
                  <a:gd name="T35" fmla="*/ 6 h 16"/>
                  <a:gd name="T36" fmla="*/ 4 w 50"/>
                  <a:gd name="T37" fmla="*/ 16 h 16"/>
                  <a:gd name="T38" fmla="*/ 4 w 50"/>
                  <a:gd name="T39" fmla="*/ 16 h 16"/>
                  <a:gd name="T40" fmla="*/ 4 w 50"/>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6">
                    <a:moveTo>
                      <a:pt x="4" y="16"/>
                    </a:moveTo>
                    <a:lnTo>
                      <a:pt x="16" y="16"/>
                    </a:lnTo>
                    <a:lnTo>
                      <a:pt x="16" y="12"/>
                    </a:lnTo>
                    <a:lnTo>
                      <a:pt x="22" y="10"/>
                    </a:lnTo>
                    <a:lnTo>
                      <a:pt x="44" y="10"/>
                    </a:lnTo>
                    <a:lnTo>
                      <a:pt x="46" y="10"/>
                    </a:lnTo>
                    <a:lnTo>
                      <a:pt x="50" y="6"/>
                    </a:lnTo>
                    <a:lnTo>
                      <a:pt x="50" y="4"/>
                    </a:lnTo>
                    <a:lnTo>
                      <a:pt x="44" y="4"/>
                    </a:lnTo>
                    <a:lnTo>
                      <a:pt x="34" y="4"/>
                    </a:lnTo>
                    <a:lnTo>
                      <a:pt x="26" y="4"/>
                    </a:lnTo>
                    <a:lnTo>
                      <a:pt x="22" y="4"/>
                    </a:lnTo>
                    <a:lnTo>
                      <a:pt x="20" y="0"/>
                    </a:lnTo>
                    <a:lnTo>
                      <a:pt x="16" y="4"/>
                    </a:lnTo>
                    <a:lnTo>
                      <a:pt x="14" y="6"/>
                    </a:lnTo>
                    <a:lnTo>
                      <a:pt x="10" y="4"/>
                    </a:lnTo>
                    <a:lnTo>
                      <a:pt x="4" y="6"/>
                    </a:lnTo>
                    <a:lnTo>
                      <a:pt x="0" y="6"/>
                    </a:lnTo>
                    <a:lnTo>
                      <a:pt x="4" y="16"/>
                    </a:lnTo>
                    <a:lnTo>
                      <a:pt x="4" y="16"/>
                    </a:lnTo>
                    <a:lnTo>
                      <a:pt x="4"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9" name="Freeform 1669"/>
              <p:cNvSpPr/>
              <p:nvPr/>
            </p:nvSpPr>
            <p:spPr bwMode="auto">
              <a:xfrm>
                <a:off x="860425" y="4368800"/>
                <a:ext cx="139700" cy="193675"/>
              </a:xfrm>
              <a:custGeom>
                <a:avLst/>
                <a:gdLst>
                  <a:gd name="T0" fmla="*/ 10 w 88"/>
                  <a:gd name="T1" fmla="*/ 24 h 122"/>
                  <a:gd name="T2" fmla="*/ 10 w 88"/>
                  <a:gd name="T3" fmla="*/ 36 h 122"/>
                  <a:gd name="T4" fmla="*/ 10 w 88"/>
                  <a:gd name="T5" fmla="*/ 44 h 122"/>
                  <a:gd name="T6" fmla="*/ 6 w 88"/>
                  <a:gd name="T7" fmla="*/ 58 h 122"/>
                  <a:gd name="T8" fmla="*/ 8 w 88"/>
                  <a:gd name="T9" fmla="*/ 80 h 122"/>
                  <a:gd name="T10" fmla="*/ 4 w 88"/>
                  <a:gd name="T11" fmla="*/ 88 h 122"/>
                  <a:gd name="T12" fmla="*/ 28 w 88"/>
                  <a:gd name="T13" fmla="*/ 108 h 122"/>
                  <a:gd name="T14" fmla="*/ 34 w 88"/>
                  <a:gd name="T15" fmla="*/ 122 h 122"/>
                  <a:gd name="T16" fmla="*/ 36 w 88"/>
                  <a:gd name="T17" fmla="*/ 112 h 122"/>
                  <a:gd name="T18" fmla="*/ 42 w 88"/>
                  <a:gd name="T19" fmla="*/ 108 h 122"/>
                  <a:gd name="T20" fmla="*/ 50 w 88"/>
                  <a:gd name="T21" fmla="*/ 112 h 122"/>
                  <a:gd name="T22" fmla="*/ 52 w 88"/>
                  <a:gd name="T23" fmla="*/ 106 h 122"/>
                  <a:gd name="T24" fmla="*/ 46 w 88"/>
                  <a:gd name="T25" fmla="*/ 96 h 122"/>
                  <a:gd name="T26" fmla="*/ 50 w 88"/>
                  <a:gd name="T27" fmla="*/ 94 h 122"/>
                  <a:gd name="T28" fmla="*/ 50 w 88"/>
                  <a:gd name="T29" fmla="*/ 88 h 122"/>
                  <a:gd name="T30" fmla="*/ 58 w 88"/>
                  <a:gd name="T31" fmla="*/ 88 h 122"/>
                  <a:gd name="T32" fmla="*/ 58 w 88"/>
                  <a:gd name="T33" fmla="*/ 82 h 122"/>
                  <a:gd name="T34" fmla="*/ 62 w 88"/>
                  <a:gd name="T35" fmla="*/ 82 h 122"/>
                  <a:gd name="T36" fmla="*/ 68 w 88"/>
                  <a:gd name="T37" fmla="*/ 86 h 122"/>
                  <a:gd name="T38" fmla="*/ 78 w 88"/>
                  <a:gd name="T39" fmla="*/ 86 h 122"/>
                  <a:gd name="T40" fmla="*/ 80 w 88"/>
                  <a:gd name="T41" fmla="*/ 94 h 122"/>
                  <a:gd name="T42" fmla="*/ 82 w 88"/>
                  <a:gd name="T43" fmla="*/ 86 h 122"/>
                  <a:gd name="T44" fmla="*/ 80 w 88"/>
                  <a:gd name="T45" fmla="*/ 76 h 122"/>
                  <a:gd name="T46" fmla="*/ 82 w 88"/>
                  <a:gd name="T47" fmla="*/ 70 h 122"/>
                  <a:gd name="T48" fmla="*/ 80 w 88"/>
                  <a:gd name="T49" fmla="*/ 64 h 122"/>
                  <a:gd name="T50" fmla="*/ 80 w 88"/>
                  <a:gd name="T51" fmla="*/ 54 h 122"/>
                  <a:gd name="T52" fmla="*/ 78 w 88"/>
                  <a:gd name="T53" fmla="*/ 46 h 122"/>
                  <a:gd name="T54" fmla="*/ 76 w 88"/>
                  <a:gd name="T55" fmla="*/ 44 h 122"/>
                  <a:gd name="T56" fmla="*/ 76 w 88"/>
                  <a:gd name="T57" fmla="*/ 32 h 122"/>
                  <a:gd name="T58" fmla="*/ 86 w 88"/>
                  <a:gd name="T59" fmla="*/ 32 h 122"/>
                  <a:gd name="T60" fmla="*/ 88 w 88"/>
                  <a:gd name="T61" fmla="*/ 18 h 122"/>
                  <a:gd name="T62" fmla="*/ 72 w 88"/>
                  <a:gd name="T63" fmla="*/ 18 h 122"/>
                  <a:gd name="T64" fmla="*/ 70 w 88"/>
                  <a:gd name="T65" fmla="*/ 16 h 122"/>
                  <a:gd name="T66" fmla="*/ 70 w 88"/>
                  <a:gd name="T67" fmla="*/ 0 h 122"/>
                  <a:gd name="T68" fmla="*/ 60 w 88"/>
                  <a:gd name="T69" fmla="*/ 0 h 122"/>
                  <a:gd name="T70" fmla="*/ 52 w 88"/>
                  <a:gd name="T71" fmla="*/ 4 h 122"/>
                  <a:gd name="T72" fmla="*/ 42 w 88"/>
                  <a:gd name="T73" fmla="*/ 4 h 122"/>
                  <a:gd name="T74" fmla="*/ 10 w 88"/>
                  <a:gd name="T75" fmla="*/ 24 h 122"/>
                  <a:gd name="T76" fmla="*/ 10 w 88"/>
                  <a:gd name="T77" fmla="*/ 2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122">
                    <a:moveTo>
                      <a:pt x="10" y="24"/>
                    </a:moveTo>
                    <a:lnTo>
                      <a:pt x="10" y="24"/>
                    </a:lnTo>
                    <a:lnTo>
                      <a:pt x="6" y="28"/>
                    </a:lnTo>
                    <a:lnTo>
                      <a:pt x="10" y="36"/>
                    </a:lnTo>
                    <a:lnTo>
                      <a:pt x="10" y="42"/>
                    </a:lnTo>
                    <a:lnTo>
                      <a:pt x="10" y="44"/>
                    </a:lnTo>
                    <a:lnTo>
                      <a:pt x="8" y="50"/>
                    </a:lnTo>
                    <a:lnTo>
                      <a:pt x="6" y="58"/>
                    </a:lnTo>
                    <a:lnTo>
                      <a:pt x="0" y="76"/>
                    </a:lnTo>
                    <a:lnTo>
                      <a:pt x="8" y="80"/>
                    </a:lnTo>
                    <a:lnTo>
                      <a:pt x="8" y="86"/>
                    </a:lnTo>
                    <a:lnTo>
                      <a:pt x="4" y="88"/>
                    </a:lnTo>
                    <a:lnTo>
                      <a:pt x="18" y="98"/>
                    </a:lnTo>
                    <a:lnTo>
                      <a:pt x="28" y="108"/>
                    </a:lnTo>
                    <a:lnTo>
                      <a:pt x="26" y="116"/>
                    </a:lnTo>
                    <a:lnTo>
                      <a:pt x="34" y="122"/>
                    </a:lnTo>
                    <a:lnTo>
                      <a:pt x="34" y="114"/>
                    </a:lnTo>
                    <a:lnTo>
                      <a:pt x="36" y="112"/>
                    </a:lnTo>
                    <a:lnTo>
                      <a:pt x="40" y="108"/>
                    </a:lnTo>
                    <a:lnTo>
                      <a:pt x="42" y="108"/>
                    </a:lnTo>
                    <a:lnTo>
                      <a:pt x="46" y="112"/>
                    </a:lnTo>
                    <a:lnTo>
                      <a:pt x="50" y="112"/>
                    </a:lnTo>
                    <a:lnTo>
                      <a:pt x="52" y="112"/>
                    </a:lnTo>
                    <a:lnTo>
                      <a:pt x="52" y="106"/>
                    </a:lnTo>
                    <a:lnTo>
                      <a:pt x="46" y="98"/>
                    </a:lnTo>
                    <a:lnTo>
                      <a:pt x="46" y="96"/>
                    </a:lnTo>
                    <a:lnTo>
                      <a:pt x="46" y="94"/>
                    </a:lnTo>
                    <a:lnTo>
                      <a:pt x="50" y="94"/>
                    </a:lnTo>
                    <a:lnTo>
                      <a:pt x="50" y="90"/>
                    </a:lnTo>
                    <a:lnTo>
                      <a:pt x="50" y="88"/>
                    </a:lnTo>
                    <a:lnTo>
                      <a:pt x="50" y="86"/>
                    </a:lnTo>
                    <a:lnTo>
                      <a:pt x="58" y="88"/>
                    </a:lnTo>
                    <a:lnTo>
                      <a:pt x="58" y="86"/>
                    </a:lnTo>
                    <a:lnTo>
                      <a:pt x="58" y="82"/>
                    </a:lnTo>
                    <a:lnTo>
                      <a:pt x="58" y="80"/>
                    </a:lnTo>
                    <a:lnTo>
                      <a:pt x="62" y="82"/>
                    </a:lnTo>
                    <a:lnTo>
                      <a:pt x="62" y="86"/>
                    </a:lnTo>
                    <a:lnTo>
                      <a:pt x="68" y="86"/>
                    </a:lnTo>
                    <a:lnTo>
                      <a:pt x="72" y="82"/>
                    </a:lnTo>
                    <a:lnTo>
                      <a:pt x="78" y="86"/>
                    </a:lnTo>
                    <a:lnTo>
                      <a:pt x="80" y="90"/>
                    </a:lnTo>
                    <a:lnTo>
                      <a:pt x="80" y="94"/>
                    </a:lnTo>
                    <a:lnTo>
                      <a:pt x="82" y="90"/>
                    </a:lnTo>
                    <a:lnTo>
                      <a:pt x="82" y="86"/>
                    </a:lnTo>
                    <a:lnTo>
                      <a:pt x="86" y="78"/>
                    </a:lnTo>
                    <a:lnTo>
                      <a:pt x="80" y="76"/>
                    </a:lnTo>
                    <a:lnTo>
                      <a:pt x="80" y="72"/>
                    </a:lnTo>
                    <a:lnTo>
                      <a:pt x="82" y="70"/>
                    </a:lnTo>
                    <a:lnTo>
                      <a:pt x="82" y="68"/>
                    </a:lnTo>
                    <a:lnTo>
                      <a:pt x="80" y="64"/>
                    </a:lnTo>
                    <a:lnTo>
                      <a:pt x="80" y="60"/>
                    </a:lnTo>
                    <a:lnTo>
                      <a:pt x="80" y="54"/>
                    </a:lnTo>
                    <a:lnTo>
                      <a:pt x="80" y="52"/>
                    </a:lnTo>
                    <a:lnTo>
                      <a:pt x="78" y="46"/>
                    </a:lnTo>
                    <a:lnTo>
                      <a:pt x="72" y="44"/>
                    </a:lnTo>
                    <a:lnTo>
                      <a:pt x="76" y="44"/>
                    </a:lnTo>
                    <a:lnTo>
                      <a:pt x="76" y="36"/>
                    </a:lnTo>
                    <a:lnTo>
                      <a:pt x="76" y="32"/>
                    </a:lnTo>
                    <a:lnTo>
                      <a:pt x="80" y="32"/>
                    </a:lnTo>
                    <a:lnTo>
                      <a:pt x="86" y="32"/>
                    </a:lnTo>
                    <a:lnTo>
                      <a:pt x="88" y="32"/>
                    </a:lnTo>
                    <a:lnTo>
                      <a:pt x="88" y="18"/>
                    </a:lnTo>
                    <a:lnTo>
                      <a:pt x="80" y="16"/>
                    </a:lnTo>
                    <a:lnTo>
                      <a:pt x="72" y="18"/>
                    </a:lnTo>
                    <a:lnTo>
                      <a:pt x="70" y="18"/>
                    </a:lnTo>
                    <a:lnTo>
                      <a:pt x="70" y="16"/>
                    </a:lnTo>
                    <a:lnTo>
                      <a:pt x="70" y="14"/>
                    </a:lnTo>
                    <a:lnTo>
                      <a:pt x="70" y="0"/>
                    </a:lnTo>
                    <a:lnTo>
                      <a:pt x="68" y="0"/>
                    </a:lnTo>
                    <a:lnTo>
                      <a:pt x="60" y="0"/>
                    </a:lnTo>
                    <a:lnTo>
                      <a:pt x="54" y="4"/>
                    </a:lnTo>
                    <a:lnTo>
                      <a:pt x="52" y="4"/>
                    </a:lnTo>
                    <a:lnTo>
                      <a:pt x="46" y="4"/>
                    </a:lnTo>
                    <a:lnTo>
                      <a:pt x="42" y="4"/>
                    </a:lnTo>
                    <a:lnTo>
                      <a:pt x="42" y="24"/>
                    </a:lnTo>
                    <a:lnTo>
                      <a:pt x="10" y="24"/>
                    </a:lnTo>
                    <a:lnTo>
                      <a:pt x="10" y="24"/>
                    </a:lnTo>
                    <a:lnTo>
                      <a:pt x="10" y="2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0" name="Freeform 1670"/>
              <p:cNvSpPr>
                <a:spLocks noEditPoints="1"/>
              </p:cNvSpPr>
              <p:nvPr/>
            </p:nvSpPr>
            <p:spPr bwMode="auto">
              <a:xfrm>
                <a:off x="552450" y="2889250"/>
                <a:ext cx="3943349" cy="2225674"/>
              </a:xfrm>
              <a:custGeom>
                <a:avLst/>
                <a:gdLst>
                  <a:gd name="T0" fmla="*/ 154 w 2484"/>
                  <a:gd name="T1" fmla="*/ 38 h 1402"/>
                  <a:gd name="T2" fmla="*/ 170 w 2484"/>
                  <a:gd name="T3" fmla="*/ 40 h 1402"/>
                  <a:gd name="T4" fmla="*/ 182 w 2484"/>
                  <a:gd name="T5" fmla="*/ 42 h 1402"/>
                  <a:gd name="T6" fmla="*/ 186 w 2484"/>
                  <a:gd name="T7" fmla="*/ 58 h 1402"/>
                  <a:gd name="T8" fmla="*/ 188 w 2484"/>
                  <a:gd name="T9" fmla="*/ 76 h 1402"/>
                  <a:gd name="T10" fmla="*/ 180 w 2484"/>
                  <a:gd name="T11" fmla="*/ 78 h 1402"/>
                  <a:gd name="T12" fmla="*/ 170 w 2484"/>
                  <a:gd name="T13" fmla="*/ 90 h 1402"/>
                  <a:gd name="T14" fmla="*/ 156 w 2484"/>
                  <a:gd name="T15" fmla="*/ 112 h 1402"/>
                  <a:gd name="T16" fmla="*/ 164 w 2484"/>
                  <a:gd name="T17" fmla="*/ 112 h 1402"/>
                  <a:gd name="T18" fmla="*/ 174 w 2484"/>
                  <a:gd name="T19" fmla="*/ 118 h 1402"/>
                  <a:gd name="T20" fmla="*/ 172 w 2484"/>
                  <a:gd name="T21" fmla="*/ 128 h 1402"/>
                  <a:gd name="T22" fmla="*/ 168 w 2484"/>
                  <a:gd name="T23" fmla="*/ 136 h 1402"/>
                  <a:gd name="T24" fmla="*/ 170 w 2484"/>
                  <a:gd name="T25" fmla="*/ 142 h 1402"/>
                  <a:gd name="T26" fmla="*/ 174 w 2484"/>
                  <a:gd name="T27" fmla="*/ 150 h 1402"/>
                  <a:gd name="T28" fmla="*/ 172 w 2484"/>
                  <a:gd name="T29" fmla="*/ 158 h 1402"/>
                  <a:gd name="T30" fmla="*/ 168 w 2484"/>
                  <a:gd name="T31" fmla="*/ 158 h 1402"/>
                  <a:gd name="T32" fmla="*/ 154 w 2484"/>
                  <a:gd name="T33" fmla="*/ 174 h 1402"/>
                  <a:gd name="T34" fmla="*/ 128 w 2484"/>
                  <a:gd name="T35" fmla="*/ 164 h 1402"/>
                  <a:gd name="T36" fmla="*/ 114 w 2484"/>
                  <a:gd name="T37" fmla="*/ 182 h 1402"/>
                  <a:gd name="T38" fmla="*/ 98 w 2484"/>
                  <a:gd name="T39" fmla="*/ 186 h 1402"/>
                  <a:gd name="T40" fmla="*/ 82 w 2484"/>
                  <a:gd name="T41" fmla="*/ 182 h 1402"/>
                  <a:gd name="T42" fmla="*/ 68 w 2484"/>
                  <a:gd name="T43" fmla="*/ 178 h 1402"/>
                  <a:gd name="T44" fmla="*/ 54 w 2484"/>
                  <a:gd name="T45" fmla="*/ 172 h 1402"/>
                  <a:gd name="T46" fmla="*/ 56 w 2484"/>
                  <a:gd name="T47" fmla="*/ 112 h 1402"/>
                  <a:gd name="T48" fmla="*/ 36 w 2484"/>
                  <a:gd name="T49" fmla="*/ 96 h 1402"/>
                  <a:gd name="T50" fmla="*/ 32 w 2484"/>
                  <a:gd name="T51" fmla="*/ 84 h 1402"/>
                  <a:gd name="T52" fmla="*/ 22 w 2484"/>
                  <a:gd name="T53" fmla="*/ 76 h 1402"/>
                  <a:gd name="T54" fmla="*/ 0 w 2484"/>
                  <a:gd name="T55" fmla="*/ 64 h 1402"/>
                  <a:gd name="T56" fmla="*/ 16 w 2484"/>
                  <a:gd name="T57" fmla="*/ 54 h 1402"/>
                  <a:gd name="T58" fmla="*/ 26 w 2484"/>
                  <a:gd name="T59" fmla="*/ 56 h 1402"/>
                  <a:gd name="T60" fmla="*/ 50 w 2484"/>
                  <a:gd name="T61" fmla="*/ 54 h 1402"/>
                  <a:gd name="T62" fmla="*/ 44 w 2484"/>
                  <a:gd name="T63" fmla="*/ 28 h 1402"/>
                  <a:gd name="T64" fmla="*/ 62 w 2484"/>
                  <a:gd name="T65" fmla="*/ 36 h 1402"/>
                  <a:gd name="T66" fmla="*/ 82 w 2484"/>
                  <a:gd name="T67" fmla="*/ 22 h 1402"/>
                  <a:gd name="T68" fmla="*/ 106 w 2484"/>
                  <a:gd name="T69" fmla="*/ 2 h 1402"/>
                  <a:gd name="T70" fmla="*/ 118 w 2484"/>
                  <a:gd name="T71" fmla="*/ 18 h 1402"/>
                  <a:gd name="T72" fmla="*/ 126 w 2484"/>
                  <a:gd name="T73" fmla="*/ 22 h 1402"/>
                  <a:gd name="T74" fmla="*/ 140 w 2484"/>
                  <a:gd name="T75" fmla="*/ 24 h 1402"/>
                  <a:gd name="T76" fmla="*/ 154 w 2484"/>
                  <a:gd name="T77" fmla="*/ 30 h 1402"/>
                  <a:gd name="T78" fmla="*/ 2482 w 2484"/>
                  <a:gd name="T79" fmla="*/ 1372 h 1402"/>
                  <a:gd name="T80" fmla="*/ 2484 w 2484"/>
                  <a:gd name="T81" fmla="*/ 1376 h 1402"/>
                  <a:gd name="T82" fmla="*/ 2440 w 2484"/>
                  <a:gd name="T83" fmla="*/ 1358 h 1402"/>
                  <a:gd name="T84" fmla="*/ 2456 w 2484"/>
                  <a:gd name="T85" fmla="*/ 1386 h 1402"/>
                  <a:gd name="T86" fmla="*/ 2472 w 2484"/>
                  <a:gd name="T87" fmla="*/ 1400 h 1402"/>
                  <a:gd name="T88" fmla="*/ 2466 w 2484"/>
                  <a:gd name="T89" fmla="*/ 1384 h 1402"/>
                  <a:gd name="T90" fmla="*/ 2440 w 2484"/>
                  <a:gd name="T91" fmla="*/ 1358 h 1402"/>
                  <a:gd name="T92" fmla="*/ 862 w 2484"/>
                  <a:gd name="T93" fmla="*/ 1378 h 1402"/>
                  <a:gd name="T94" fmla="*/ 864 w 2484"/>
                  <a:gd name="T95" fmla="*/ 1368 h 1402"/>
                  <a:gd name="T96" fmla="*/ 204 w 2484"/>
                  <a:gd name="T97" fmla="*/ 174 h 1402"/>
                  <a:gd name="T98" fmla="*/ 192 w 2484"/>
                  <a:gd name="T99" fmla="*/ 196 h 1402"/>
                  <a:gd name="T100" fmla="*/ 208 w 2484"/>
                  <a:gd name="T101" fmla="*/ 192 h 1402"/>
                  <a:gd name="T102" fmla="*/ 204 w 2484"/>
                  <a:gd name="T103" fmla="*/ 174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4" h="1402">
                    <a:moveTo>
                      <a:pt x="154" y="32"/>
                    </a:moveTo>
                    <a:lnTo>
                      <a:pt x="154" y="32"/>
                    </a:lnTo>
                    <a:lnTo>
                      <a:pt x="154" y="36"/>
                    </a:lnTo>
                    <a:lnTo>
                      <a:pt x="154" y="38"/>
                    </a:lnTo>
                    <a:lnTo>
                      <a:pt x="156" y="38"/>
                    </a:lnTo>
                    <a:lnTo>
                      <a:pt x="162" y="40"/>
                    </a:lnTo>
                    <a:lnTo>
                      <a:pt x="168" y="38"/>
                    </a:lnTo>
                    <a:lnTo>
                      <a:pt x="170" y="40"/>
                    </a:lnTo>
                    <a:lnTo>
                      <a:pt x="174" y="40"/>
                    </a:lnTo>
                    <a:lnTo>
                      <a:pt x="174" y="42"/>
                    </a:lnTo>
                    <a:lnTo>
                      <a:pt x="178" y="46"/>
                    </a:lnTo>
                    <a:lnTo>
                      <a:pt x="182" y="42"/>
                    </a:lnTo>
                    <a:lnTo>
                      <a:pt x="188" y="46"/>
                    </a:lnTo>
                    <a:lnTo>
                      <a:pt x="188" y="48"/>
                    </a:lnTo>
                    <a:lnTo>
                      <a:pt x="188" y="54"/>
                    </a:lnTo>
                    <a:lnTo>
                      <a:pt x="186" y="58"/>
                    </a:lnTo>
                    <a:lnTo>
                      <a:pt x="186" y="64"/>
                    </a:lnTo>
                    <a:lnTo>
                      <a:pt x="186" y="68"/>
                    </a:lnTo>
                    <a:lnTo>
                      <a:pt x="186" y="74"/>
                    </a:lnTo>
                    <a:lnTo>
                      <a:pt x="188" y="76"/>
                    </a:lnTo>
                    <a:lnTo>
                      <a:pt x="186" y="78"/>
                    </a:lnTo>
                    <a:lnTo>
                      <a:pt x="182" y="78"/>
                    </a:lnTo>
                    <a:lnTo>
                      <a:pt x="180" y="76"/>
                    </a:lnTo>
                    <a:lnTo>
                      <a:pt x="180" y="78"/>
                    </a:lnTo>
                    <a:lnTo>
                      <a:pt x="180" y="82"/>
                    </a:lnTo>
                    <a:lnTo>
                      <a:pt x="178" y="84"/>
                    </a:lnTo>
                    <a:lnTo>
                      <a:pt x="172" y="86"/>
                    </a:lnTo>
                    <a:lnTo>
                      <a:pt x="170" y="90"/>
                    </a:lnTo>
                    <a:lnTo>
                      <a:pt x="164" y="94"/>
                    </a:lnTo>
                    <a:lnTo>
                      <a:pt x="156" y="104"/>
                    </a:lnTo>
                    <a:lnTo>
                      <a:pt x="154" y="112"/>
                    </a:lnTo>
                    <a:lnTo>
                      <a:pt x="156" y="112"/>
                    </a:lnTo>
                    <a:lnTo>
                      <a:pt x="160" y="112"/>
                    </a:lnTo>
                    <a:lnTo>
                      <a:pt x="162" y="110"/>
                    </a:lnTo>
                    <a:lnTo>
                      <a:pt x="164" y="110"/>
                    </a:lnTo>
                    <a:lnTo>
                      <a:pt x="164" y="112"/>
                    </a:lnTo>
                    <a:lnTo>
                      <a:pt x="168" y="114"/>
                    </a:lnTo>
                    <a:lnTo>
                      <a:pt x="170" y="114"/>
                    </a:lnTo>
                    <a:lnTo>
                      <a:pt x="172" y="114"/>
                    </a:lnTo>
                    <a:lnTo>
                      <a:pt x="174" y="118"/>
                    </a:lnTo>
                    <a:lnTo>
                      <a:pt x="178" y="120"/>
                    </a:lnTo>
                    <a:lnTo>
                      <a:pt x="178" y="118"/>
                    </a:lnTo>
                    <a:lnTo>
                      <a:pt x="174" y="124"/>
                    </a:lnTo>
                    <a:lnTo>
                      <a:pt x="172" y="128"/>
                    </a:lnTo>
                    <a:lnTo>
                      <a:pt x="172" y="130"/>
                    </a:lnTo>
                    <a:lnTo>
                      <a:pt x="170" y="130"/>
                    </a:lnTo>
                    <a:lnTo>
                      <a:pt x="168" y="132"/>
                    </a:lnTo>
                    <a:lnTo>
                      <a:pt x="168" y="136"/>
                    </a:lnTo>
                    <a:lnTo>
                      <a:pt x="168" y="138"/>
                    </a:lnTo>
                    <a:lnTo>
                      <a:pt x="170" y="138"/>
                    </a:lnTo>
                    <a:lnTo>
                      <a:pt x="170" y="140"/>
                    </a:lnTo>
                    <a:lnTo>
                      <a:pt x="170" y="142"/>
                    </a:lnTo>
                    <a:lnTo>
                      <a:pt x="170" y="148"/>
                    </a:lnTo>
                    <a:lnTo>
                      <a:pt x="170" y="150"/>
                    </a:lnTo>
                    <a:lnTo>
                      <a:pt x="172" y="150"/>
                    </a:lnTo>
                    <a:lnTo>
                      <a:pt x="174" y="150"/>
                    </a:lnTo>
                    <a:lnTo>
                      <a:pt x="178" y="150"/>
                    </a:lnTo>
                    <a:lnTo>
                      <a:pt x="178" y="154"/>
                    </a:lnTo>
                    <a:lnTo>
                      <a:pt x="172" y="156"/>
                    </a:lnTo>
                    <a:lnTo>
                      <a:pt x="172" y="158"/>
                    </a:lnTo>
                    <a:lnTo>
                      <a:pt x="174" y="158"/>
                    </a:lnTo>
                    <a:lnTo>
                      <a:pt x="172" y="160"/>
                    </a:lnTo>
                    <a:lnTo>
                      <a:pt x="170" y="158"/>
                    </a:lnTo>
                    <a:lnTo>
                      <a:pt x="168" y="158"/>
                    </a:lnTo>
                    <a:lnTo>
                      <a:pt x="164" y="160"/>
                    </a:lnTo>
                    <a:lnTo>
                      <a:pt x="168" y="168"/>
                    </a:lnTo>
                    <a:lnTo>
                      <a:pt x="164" y="174"/>
                    </a:lnTo>
                    <a:lnTo>
                      <a:pt x="154" y="174"/>
                    </a:lnTo>
                    <a:lnTo>
                      <a:pt x="146" y="168"/>
                    </a:lnTo>
                    <a:lnTo>
                      <a:pt x="142" y="166"/>
                    </a:lnTo>
                    <a:lnTo>
                      <a:pt x="134" y="164"/>
                    </a:lnTo>
                    <a:lnTo>
                      <a:pt x="128" y="164"/>
                    </a:lnTo>
                    <a:lnTo>
                      <a:pt x="124" y="166"/>
                    </a:lnTo>
                    <a:lnTo>
                      <a:pt x="116" y="174"/>
                    </a:lnTo>
                    <a:lnTo>
                      <a:pt x="116" y="182"/>
                    </a:lnTo>
                    <a:lnTo>
                      <a:pt x="114" y="182"/>
                    </a:lnTo>
                    <a:lnTo>
                      <a:pt x="110" y="184"/>
                    </a:lnTo>
                    <a:lnTo>
                      <a:pt x="108" y="186"/>
                    </a:lnTo>
                    <a:lnTo>
                      <a:pt x="100" y="186"/>
                    </a:lnTo>
                    <a:lnTo>
                      <a:pt x="98" y="186"/>
                    </a:lnTo>
                    <a:lnTo>
                      <a:pt x="98" y="184"/>
                    </a:lnTo>
                    <a:lnTo>
                      <a:pt x="96" y="184"/>
                    </a:lnTo>
                    <a:lnTo>
                      <a:pt x="92" y="184"/>
                    </a:lnTo>
                    <a:lnTo>
                      <a:pt x="82" y="182"/>
                    </a:lnTo>
                    <a:lnTo>
                      <a:pt x="78" y="182"/>
                    </a:lnTo>
                    <a:lnTo>
                      <a:pt x="72" y="182"/>
                    </a:lnTo>
                    <a:lnTo>
                      <a:pt x="70" y="178"/>
                    </a:lnTo>
                    <a:lnTo>
                      <a:pt x="68" y="178"/>
                    </a:lnTo>
                    <a:lnTo>
                      <a:pt x="62" y="176"/>
                    </a:lnTo>
                    <a:lnTo>
                      <a:pt x="60" y="176"/>
                    </a:lnTo>
                    <a:lnTo>
                      <a:pt x="54" y="174"/>
                    </a:lnTo>
                    <a:lnTo>
                      <a:pt x="54" y="172"/>
                    </a:lnTo>
                    <a:lnTo>
                      <a:pt x="52" y="168"/>
                    </a:lnTo>
                    <a:lnTo>
                      <a:pt x="52" y="166"/>
                    </a:lnTo>
                    <a:lnTo>
                      <a:pt x="56" y="140"/>
                    </a:lnTo>
                    <a:lnTo>
                      <a:pt x="56" y="112"/>
                    </a:lnTo>
                    <a:lnTo>
                      <a:pt x="44" y="108"/>
                    </a:lnTo>
                    <a:lnTo>
                      <a:pt x="40" y="104"/>
                    </a:lnTo>
                    <a:lnTo>
                      <a:pt x="36" y="102"/>
                    </a:lnTo>
                    <a:lnTo>
                      <a:pt x="36" y="96"/>
                    </a:lnTo>
                    <a:lnTo>
                      <a:pt x="36" y="94"/>
                    </a:lnTo>
                    <a:lnTo>
                      <a:pt x="40" y="86"/>
                    </a:lnTo>
                    <a:lnTo>
                      <a:pt x="32" y="86"/>
                    </a:lnTo>
                    <a:lnTo>
                      <a:pt x="32" y="84"/>
                    </a:lnTo>
                    <a:lnTo>
                      <a:pt x="26" y="84"/>
                    </a:lnTo>
                    <a:lnTo>
                      <a:pt x="28" y="76"/>
                    </a:lnTo>
                    <a:lnTo>
                      <a:pt x="22" y="82"/>
                    </a:lnTo>
                    <a:lnTo>
                      <a:pt x="22" y="76"/>
                    </a:lnTo>
                    <a:lnTo>
                      <a:pt x="10" y="74"/>
                    </a:lnTo>
                    <a:lnTo>
                      <a:pt x="0" y="72"/>
                    </a:lnTo>
                    <a:lnTo>
                      <a:pt x="0" y="66"/>
                    </a:lnTo>
                    <a:lnTo>
                      <a:pt x="0" y="64"/>
                    </a:lnTo>
                    <a:lnTo>
                      <a:pt x="6" y="60"/>
                    </a:lnTo>
                    <a:lnTo>
                      <a:pt x="0" y="56"/>
                    </a:lnTo>
                    <a:lnTo>
                      <a:pt x="4" y="56"/>
                    </a:lnTo>
                    <a:lnTo>
                      <a:pt x="16" y="54"/>
                    </a:lnTo>
                    <a:lnTo>
                      <a:pt x="24" y="50"/>
                    </a:lnTo>
                    <a:lnTo>
                      <a:pt x="24" y="54"/>
                    </a:lnTo>
                    <a:lnTo>
                      <a:pt x="26" y="54"/>
                    </a:lnTo>
                    <a:lnTo>
                      <a:pt x="26" y="56"/>
                    </a:lnTo>
                    <a:lnTo>
                      <a:pt x="28" y="56"/>
                    </a:lnTo>
                    <a:lnTo>
                      <a:pt x="36" y="50"/>
                    </a:lnTo>
                    <a:lnTo>
                      <a:pt x="42" y="54"/>
                    </a:lnTo>
                    <a:lnTo>
                      <a:pt x="50" y="54"/>
                    </a:lnTo>
                    <a:lnTo>
                      <a:pt x="50" y="50"/>
                    </a:lnTo>
                    <a:lnTo>
                      <a:pt x="42" y="32"/>
                    </a:lnTo>
                    <a:lnTo>
                      <a:pt x="42" y="30"/>
                    </a:lnTo>
                    <a:lnTo>
                      <a:pt x="44" y="28"/>
                    </a:lnTo>
                    <a:lnTo>
                      <a:pt x="46" y="28"/>
                    </a:lnTo>
                    <a:lnTo>
                      <a:pt x="52" y="28"/>
                    </a:lnTo>
                    <a:lnTo>
                      <a:pt x="52" y="32"/>
                    </a:lnTo>
                    <a:lnTo>
                      <a:pt x="62" y="36"/>
                    </a:lnTo>
                    <a:lnTo>
                      <a:pt x="68" y="36"/>
                    </a:lnTo>
                    <a:lnTo>
                      <a:pt x="74" y="32"/>
                    </a:lnTo>
                    <a:lnTo>
                      <a:pt x="78" y="24"/>
                    </a:lnTo>
                    <a:lnTo>
                      <a:pt x="82" y="22"/>
                    </a:lnTo>
                    <a:lnTo>
                      <a:pt x="92" y="20"/>
                    </a:lnTo>
                    <a:lnTo>
                      <a:pt x="90" y="2"/>
                    </a:lnTo>
                    <a:lnTo>
                      <a:pt x="100" y="0"/>
                    </a:lnTo>
                    <a:lnTo>
                      <a:pt x="106" y="2"/>
                    </a:lnTo>
                    <a:lnTo>
                      <a:pt x="108" y="4"/>
                    </a:lnTo>
                    <a:lnTo>
                      <a:pt x="110" y="10"/>
                    </a:lnTo>
                    <a:lnTo>
                      <a:pt x="116" y="14"/>
                    </a:lnTo>
                    <a:lnTo>
                      <a:pt x="118" y="18"/>
                    </a:lnTo>
                    <a:lnTo>
                      <a:pt x="122" y="18"/>
                    </a:lnTo>
                    <a:lnTo>
                      <a:pt x="124" y="14"/>
                    </a:lnTo>
                    <a:lnTo>
                      <a:pt x="124" y="18"/>
                    </a:lnTo>
                    <a:lnTo>
                      <a:pt x="126" y="22"/>
                    </a:lnTo>
                    <a:lnTo>
                      <a:pt x="132" y="24"/>
                    </a:lnTo>
                    <a:lnTo>
                      <a:pt x="134" y="24"/>
                    </a:lnTo>
                    <a:lnTo>
                      <a:pt x="136" y="24"/>
                    </a:lnTo>
                    <a:lnTo>
                      <a:pt x="140" y="24"/>
                    </a:lnTo>
                    <a:lnTo>
                      <a:pt x="140" y="30"/>
                    </a:lnTo>
                    <a:lnTo>
                      <a:pt x="144" y="32"/>
                    </a:lnTo>
                    <a:lnTo>
                      <a:pt x="146" y="32"/>
                    </a:lnTo>
                    <a:lnTo>
                      <a:pt x="154" y="30"/>
                    </a:lnTo>
                    <a:lnTo>
                      <a:pt x="154" y="32"/>
                    </a:lnTo>
                    <a:lnTo>
                      <a:pt x="154" y="32"/>
                    </a:lnTo>
                    <a:lnTo>
                      <a:pt x="154" y="32"/>
                    </a:lnTo>
                    <a:close/>
                    <a:moveTo>
                      <a:pt x="2482" y="1372"/>
                    </a:moveTo>
                    <a:lnTo>
                      <a:pt x="2482" y="1372"/>
                    </a:lnTo>
                    <a:lnTo>
                      <a:pt x="2482" y="1378"/>
                    </a:lnTo>
                    <a:lnTo>
                      <a:pt x="2484" y="1378"/>
                    </a:lnTo>
                    <a:lnTo>
                      <a:pt x="2484" y="1376"/>
                    </a:lnTo>
                    <a:lnTo>
                      <a:pt x="2482" y="1372"/>
                    </a:lnTo>
                    <a:lnTo>
                      <a:pt x="2482" y="1372"/>
                    </a:lnTo>
                    <a:lnTo>
                      <a:pt x="2482" y="1372"/>
                    </a:lnTo>
                    <a:close/>
                    <a:moveTo>
                      <a:pt x="2440" y="1358"/>
                    </a:moveTo>
                    <a:lnTo>
                      <a:pt x="2440" y="1358"/>
                    </a:lnTo>
                    <a:lnTo>
                      <a:pt x="2446" y="1368"/>
                    </a:lnTo>
                    <a:lnTo>
                      <a:pt x="2448" y="1382"/>
                    </a:lnTo>
                    <a:lnTo>
                      <a:pt x="2456" y="1386"/>
                    </a:lnTo>
                    <a:lnTo>
                      <a:pt x="2462" y="1390"/>
                    </a:lnTo>
                    <a:lnTo>
                      <a:pt x="2464" y="1392"/>
                    </a:lnTo>
                    <a:lnTo>
                      <a:pt x="2464" y="1396"/>
                    </a:lnTo>
                    <a:lnTo>
                      <a:pt x="2472" y="1400"/>
                    </a:lnTo>
                    <a:lnTo>
                      <a:pt x="2484" y="1402"/>
                    </a:lnTo>
                    <a:lnTo>
                      <a:pt x="2484" y="1396"/>
                    </a:lnTo>
                    <a:lnTo>
                      <a:pt x="2476" y="1392"/>
                    </a:lnTo>
                    <a:lnTo>
                      <a:pt x="2466" y="1384"/>
                    </a:lnTo>
                    <a:lnTo>
                      <a:pt x="2456" y="1376"/>
                    </a:lnTo>
                    <a:lnTo>
                      <a:pt x="2448" y="1360"/>
                    </a:lnTo>
                    <a:lnTo>
                      <a:pt x="2446" y="1358"/>
                    </a:lnTo>
                    <a:lnTo>
                      <a:pt x="2440" y="1358"/>
                    </a:lnTo>
                    <a:lnTo>
                      <a:pt x="2440" y="1358"/>
                    </a:lnTo>
                    <a:lnTo>
                      <a:pt x="2440" y="1358"/>
                    </a:lnTo>
                    <a:close/>
                    <a:moveTo>
                      <a:pt x="864" y="1368"/>
                    </a:moveTo>
                    <a:lnTo>
                      <a:pt x="862" y="1378"/>
                    </a:lnTo>
                    <a:lnTo>
                      <a:pt x="866" y="1378"/>
                    </a:lnTo>
                    <a:lnTo>
                      <a:pt x="872" y="1382"/>
                    </a:lnTo>
                    <a:lnTo>
                      <a:pt x="872" y="1374"/>
                    </a:lnTo>
                    <a:lnTo>
                      <a:pt x="864" y="1368"/>
                    </a:lnTo>
                    <a:lnTo>
                      <a:pt x="864" y="1368"/>
                    </a:lnTo>
                    <a:lnTo>
                      <a:pt x="864" y="1368"/>
                    </a:lnTo>
                    <a:close/>
                    <a:moveTo>
                      <a:pt x="204" y="174"/>
                    </a:moveTo>
                    <a:lnTo>
                      <a:pt x="204" y="174"/>
                    </a:lnTo>
                    <a:lnTo>
                      <a:pt x="200" y="178"/>
                    </a:lnTo>
                    <a:lnTo>
                      <a:pt x="192" y="186"/>
                    </a:lnTo>
                    <a:lnTo>
                      <a:pt x="192" y="192"/>
                    </a:lnTo>
                    <a:lnTo>
                      <a:pt x="192" y="196"/>
                    </a:lnTo>
                    <a:lnTo>
                      <a:pt x="198" y="208"/>
                    </a:lnTo>
                    <a:lnTo>
                      <a:pt x="206" y="208"/>
                    </a:lnTo>
                    <a:lnTo>
                      <a:pt x="206" y="192"/>
                    </a:lnTo>
                    <a:lnTo>
                      <a:pt x="208" y="192"/>
                    </a:lnTo>
                    <a:lnTo>
                      <a:pt x="210" y="190"/>
                    </a:lnTo>
                    <a:lnTo>
                      <a:pt x="208" y="184"/>
                    </a:lnTo>
                    <a:lnTo>
                      <a:pt x="204" y="174"/>
                    </a:lnTo>
                    <a:lnTo>
                      <a:pt x="204" y="174"/>
                    </a:lnTo>
                    <a:lnTo>
                      <a:pt x="204" y="17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1" name="Freeform 1671"/>
              <p:cNvSpPr>
                <a:spLocks noEditPoints="1"/>
              </p:cNvSpPr>
              <p:nvPr/>
            </p:nvSpPr>
            <p:spPr bwMode="auto">
              <a:xfrm>
                <a:off x="1111250" y="2149475"/>
                <a:ext cx="282575" cy="412750"/>
              </a:xfrm>
              <a:custGeom>
                <a:avLst/>
                <a:gdLst>
                  <a:gd name="T0" fmla="*/ 148 w 178"/>
                  <a:gd name="T1" fmla="*/ 18 h 260"/>
                  <a:gd name="T2" fmla="*/ 130 w 178"/>
                  <a:gd name="T3" fmla="*/ 0 h 260"/>
                  <a:gd name="T4" fmla="*/ 116 w 178"/>
                  <a:gd name="T5" fmla="*/ 6 h 260"/>
                  <a:gd name="T6" fmla="*/ 104 w 178"/>
                  <a:gd name="T7" fmla="*/ 10 h 260"/>
                  <a:gd name="T8" fmla="*/ 94 w 178"/>
                  <a:gd name="T9" fmla="*/ 18 h 260"/>
                  <a:gd name="T10" fmla="*/ 96 w 178"/>
                  <a:gd name="T11" fmla="*/ 28 h 260"/>
                  <a:gd name="T12" fmla="*/ 86 w 178"/>
                  <a:gd name="T13" fmla="*/ 44 h 260"/>
                  <a:gd name="T14" fmla="*/ 70 w 178"/>
                  <a:gd name="T15" fmla="*/ 36 h 260"/>
                  <a:gd name="T16" fmla="*/ 66 w 178"/>
                  <a:gd name="T17" fmla="*/ 40 h 260"/>
                  <a:gd name="T18" fmla="*/ 34 w 178"/>
                  <a:gd name="T19" fmla="*/ 22 h 260"/>
                  <a:gd name="T20" fmla="*/ 28 w 178"/>
                  <a:gd name="T21" fmla="*/ 26 h 260"/>
                  <a:gd name="T22" fmla="*/ 28 w 178"/>
                  <a:gd name="T23" fmla="*/ 34 h 260"/>
                  <a:gd name="T24" fmla="*/ 38 w 178"/>
                  <a:gd name="T25" fmla="*/ 44 h 260"/>
                  <a:gd name="T26" fmla="*/ 58 w 178"/>
                  <a:gd name="T27" fmla="*/ 58 h 260"/>
                  <a:gd name="T28" fmla="*/ 58 w 178"/>
                  <a:gd name="T29" fmla="*/ 68 h 260"/>
                  <a:gd name="T30" fmla="*/ 60 w 178"/>
                  <a:gd name="T31" fmla="*/ 80 h 260"/>
                  <a:gd name="T32" fmla="*/ 64 w 178"/>
                  <a:gd name="T33" fmla="*/ 106 h 260"/>
                  <a:gd name="T34" fmla="*/ 78 w 178"/>
                  <a:gd name="T35" fmla="*/ 132 h 260"/>
                  <a:gd name="T36" fmla="*/ 66 w 178"/>
                  <a:gd name="T37" fmla="*/ 154 h 260"/>
                  <a:gd name="T38" fmla="*/ 48 w 178"/>
                  <a:gd name="T39" fmla="*/ 176 h 260"/>
                  <a:gd name="T40" fmla="*/ 38 w 178"/>
                  <a:gd name="T41" fmla="*/ 186 h 260"/>
                  <a:gd name="T42" fmla="*/ 38 w 178"/>
                  <a:gd name="T43" fmla="*/ 196 h 260"/>
                  <a:gd name="T44" fmla="*/ 38 w 178"/>
                  <a:gd name="T45" fmla="*/ 218 h 260"/>
                  <a:gd name="T46" fmla="*/ 42 w 178"/>
                  <a:gd name="T47" fmla="*/ 230 h 260"/>
                  <a:gd name="T48" fmla="*/ 48 w 178"/>
                  <a:gd name="T49" fmla="*/ 236 h 260"/>
                  <a:gd name="T50" fmla="*/ 60 w 178"/>
                  <a:gd name="T51" fmla="*/ 242 h 260"/>
                  <a:gd name="T52" fmla="*/ 50 w 178"/>
                  <a:gd name="T53" fmla="*/ 254 h 260"/>
                  <a:gd name="T54" fmla="*/ 58 w 178"/>
                  <a:gd name="T55" fmla="*/ 250 h 260"/>
                  <a:gd name="T56" fmla="*/ 64 w 178"/>
                  <a:gd name="T57" fmla="*/ 250 h 260"/>
                  <a:gd name="T58" fmla="*/ 70 w 178"/>
                  <a:gd name="T59" fmla="*/ 258 h 260"/>
                  <a:gd name="T60" fmla="*/ 92 w 178"/>
                  <a:gd name="T61" fmla="*/ 244 h 260"/>
                  <a:gd name="T62" fmla="*/ 106 w 178"/>
                  <a:gd name="T63" fmla="*/ 240 h 260"/>
                  <a:gd name="T64" fmla="*/ 152 w 178"/>
                  <a:gd name="T65" fmla="*/ 214 h 260"/>
                  <a:gd name="T66" fmla="*/ 178 w 178"/>
                  <a:gd name="T67" fmla="*/ 190 h 260"/>
                  <a:gd name="T68" fmla="*/ 174 w 178"/>
                  <a:gd name="T69" fmla="*/ 182 h 260"/>
                  <a:gd name="T70" fmla="*/ 166 w 178"/>
                  <a:gd name="T71" fmla="*/ 170 h 260"/>
                  <a:gd name="T72" fmla="*/ 170 w 178"/>
                  <a:gd name="T73" fmla="*/ 160 h 260"/>
                  <a:gd name="T74" fmla="*/ 166 w 178"/>
                  <a:gd name="T75" fmla="*/ 146 h 260"/>
                  <a:gd name="T76" fmla="*/ 158 w 178"/>
                  <a:gd name="T77" fmla="*/ 136 h 260"/>
                  <a:gd name="T78" fmla="*/ 158 w 178"/>
                  <a:gd name="T79" fmla="*/ 118 h 260"/>
                  <a:gd name="T80" fmla="*/ 156 w 178"/>
                  <a:gd name="T81" fmla="*/ 104 h 260"/>
                  <a:gd name="T82" fmla="*/ 150 w 178"/>
                  <a:gd name="T83" fmla="*/ 64 h 260"/>
                  <a:gd name="T84" fmla="*/ 156 w 178"/>
                  <a:gd name="T85" fmla="*/ 52 h 260"/>
                  <a:gd name="T86" fmla="*/ 148 w 178"/>
                  <a:gd name="T87" fmla="*/ 44 h 260"/>
                  <a:gd name="T88" fmla="*/ 148 w 178"/>
                  <a:gd name="T89" fmla="*/ 26 h 260"/>
                  <a:gd name="T90" fmla="*/ 152 w 178"/>
                  <a:gd name="T91" fmla="*/ 22 h 260"/>
                  <a:gd name="T92" fmla="*/ 0 w 178"/>
                  <a:gd name="T93" fmla="*/ 254 h 260"/>
                  <a:gd name="T94" fmla="*/ 4 w 178"/>
                  <a:gd name="T95" fmla="*/ 250 h 260"/>
                  <a:gd name="T96" fmla="*/ 2 w 178"/>
                  <a:gd name="T97" fmla="*/ 2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0">
                    <a:moveTo>
                      <a:pt x="152" y="22"/>
                    </a:moveTo>
                    <a:lnTo>
                      <a:pt x="150" y="22"/>
                    </a:lnTo>
                    <a:lnTo>
                      <a:pt x="148" y="18"/>
                    </a:lnTo>
                    <a:lnTo>
                      <a:pt x="138" y="14"/>
                    </a:lnTo>
                    <a:lnTo>
                      <a:pt x="132" y="6"/>
                    </a:lnTo>
                    <a:lnTo>
                      <a:pt x="130" y="0"/>
                    </a:lnTo>
                    <a:lnTo>
                      <a:pt x="124" y="4"/>
                    </a:lnTo>
                    <a:lnTo>
                      <a:pt x="120" y="6"/>
                    </a:lnTo>
                    <a:lnTo>
                      <a:pt x="116" y="6"/>
                    </a:lnTo>
                    <a:lnTo>
                      <a:pt x="106" y="4"/>
                    </a:lnTo>
                    <a:lnTo>
                      <a:pt x="106" y="8"/>
                    </a:lnTo>
                    <a:lnTo>
                      <a:pt x="104" y="10"/>
                    </a:lnTo>
                    <a:lnTo>
                      <a:pt x="100" y="14"/>
                    </a:lnTo>
                    <a:lnTo>
                      <a:pt x="96" y="16"/>
                    </a:lnTo>
                    <a:lnTo>
                      <a:pt x="94" y="18"/>
                    </a:lnTo>
                    <a:lnTo>
                      <a:pt x="94" y="22"/>
                    </a:lnTo>
                    <a:lnTo>
                      <a:pt x="94" y="26"/>
                    </a:lnTo>
                    <a:lnTo>
                      <a:pt x="96" y="28"/>
                    </a:lnTo>
                    <a:lnTo>
                      <a:pt x="94" y="36"/>
                    </a:lnTo>
                    <a:lnTo>
                      <a:pt x="88" y="40"/>
                    </a:lnTo>
                    <a:lnTo>
                      <a:pt x="86" y="44"/>
                    </a:lnTo>
                    <a:lnTo>
                      <a:pt x="76" y="40"/>
                    </a:lnTo>
                    <a:lnTo>
                      <a:pt x="74" y="36"/>
                    </a:lnTo>
                    <a:lnTo>
                      <a:pt x="70" y="36"/>
                    </a:lnTo>
                    <a:lnTo>
                      <a:pt x="70" y="40"/>
                    </a:lnTo>
                    <a:lnTo>
                      <a:pt x="68" y="40"/>
                    </a:lnTo>
                    <a:lnTo>
                      <a:pt x="66" y="40"/>
                    </a:lnTo>
                    <a:lnTo>
                      <a:pt x="58" y="40"/>
                    </a:lnTo>
                    <a:lnTo>
                      <a:pt x="50" y="40"/>
                    </a:lnTo>
                    <a:lnTo>
                      <a:pt x="34" y="22"/>
                    </a:lnTo>
                    <a:lnTo>
                      <a:pt x="30" y="22"/>
                    </a:lnTo>
                    <a:lnTo>
                      <a:pt x="28" y="24"/>
                    </a:lnTo>
                    <a:lnTo>
                      <a:pt x="28" y="26"/>
                    </a:lnTo>
                    <a:lnTo>
                      <a:pt x="20" y="32"/>
                    </a:lnTo>
                    <a:lnTo>
                      <a:pt x="24" y="32"/>
                    </a:lnTo>
                    <a:lnTo>
                      <a:pt x="28" y="34"/>
                    </a:lnTo>
                    <a:lnTo>
                      <a:pt x="30" y="34"/>
                    </a:lnTo>
                    <a:lnTo>
                      <a:pt x="32" y="42"/>
                    </a:lnTo>
                    <a:lnTo>
                      <a:pt x="38" y="44"/>
                    </a:lnTo>
                    <a:lnTo>
                      <a:pt x="46" y="44"/>
                    </a:lnTo>
                    <a:lnTo>
                      <a:pt x="50" y="50"/>
                    </a:lnTo>
                    <a:lnTo>
                      <a:pt x="58" y="58"/>
                    </a:lnTo>
                    <a:lnTo>
                      <a:pt x="58" y="60"/>
                    </a:lnTo>
                    <a:lnTo>
                      <a:pt x="58" y="62"/>
                    </a:lnTo>
                    <a:lnTo>
                      <a:pt x="58" y="68"/>
                    </a:lnTo>
                    <a:lnTo>
                      <a:pt x="60" y="72"/>
                    </a:lnTo>
                    <a:lnTo>
                      <a:pt x="64" y="76"/>
                    </a:lnTo>
                    <a:lnTo>
                      <a:pt x="60" y="80"/>
                    </a:lnTo>
                    <a:lnTo>
                      <a:pt x="60" y="90"/>
                    </a:lnTo>
                    <a:lnTo>
                      <a:pt x="60" y="96"/>
                    </a:lnTo>
                    <a:lnTo>
                      <a:pt x="64" y="106"/>
                    </a:lnTo>
                    <a:lnTo>
                      <a:pt x="84" y="108"/>
                    </a:lnTo>
                    <a:lnTo>
                      <a:pt x="86" y="126"/>
                    </a:lnTo>
                    <a:lnTo>
                      <a:pt x="78" y="132"/>
                    </a:lnTo>
                    <a:lnTo>
                      <a:pt x="74" y="140"/>
                    </a:lnTo>
                    <a:lnTo>
                      <a:pt x="68" y="146"/>
                    </a:lnTo>
                    <a:lnTo>
                      <a:pt x="66" y="154"/>
                    </a:lnTo>
                    <a:lnTo>
                      <a:pt x="48" y="168"/>
                    </a:lnTo>
                    <a:lnTo>
                      <a:pt x="48" y="170"/>
                    </a:lnTo>
                    <a:lnTo>
                      <a:pt x="48" y="176"/>
                    </a:lnTo>
                    <a:lnTo>
                      <a:pt x="46" y="172"/>
                    </a:lnTo>
                    <a:lnTo>
                      <a:pt x="42" y="170"/>
                    </a:lnTo>
                    <a:lnTo>
                      <a:pt x="38" y="186"/>
                    </a:lnTo>
                    <a:lnTo>
                      <a:pt x="34" y="186"/>
                    </a:lnTo>
                    <a:lnTo>
                      <a:pt x="34" y="190"/>
                    </a:lnTo>
                    <a:lnTo>
                      <a:pt x="38" y="196"/>
                    </a:lnTo>
                    <a:lnTo>
                      <a:pt x="40" y="204"/>
                    </a:lnTo>
                    <a:lnTo>
                      <a:pt x="40" y="212"/>
                    </a:lnTo>
                    <a:lnTo>
                      <a:pt x="38" y="218"/>
                    </a:lnTo>
                    <a:lnTo>
                      <a:pt x="38" y="232"/>
                    </a:lnTo>
                    <a:lnTo>
                      <a:pt x="40" y="230"/>
                    </a:lnTo>
                    <a:lnTo>
                      <a:pt x="42" y="230"/>
                    </a:lnTo>
                    <a:lnTo>
                      <a:pt x="42" y="234"/>
                    </a:lnTo>
                    <a:lnTo>
                      <a:pt x="42" y="236"/>
                    </a:lnTo>
                    <a:lnTo>
                      <a:pt x="48" y="236"/>
                    </a:lnTo>
                    <a:lnTo>
                      <a:pt x="50" y="236"/>
                    </a:lnTo>
                    <a:lnTo>
                      <a:pt x="58" y="242"/>
                    </a:lnTo>
                    <a:lnTo>
                      <a:pt x="60" y="242"/>
                    </a:lnTo>
                    <a:lnTo>
                      <a:pt x="60" y="244"/>
                    </a:lnTo>
                    <a:lnTo>
                      <a:pt x="52" y="244"/>
                    </a:lnTo>
                    <a:lnTo>
                      <a:pt x="50" y="254"/>
                    </a:lnTo>
                    <a:lnTo>
                      <a:pt x="56" y="254"/>
                    </a:lnTo>
                    <a:lnTo>
                      <a:pt x="56" y="252"/>
                    </a:lnTo>
                    <a:lnTo>
                      <a:pt x="58" y="250"/>
                    </a:lnTo>
                    <a:lnTo>
                      <a:pt x="60" y="248"/>
                    </a:lnTo>
                    <a:lnTo>
                      <a:pt x="60" y="250"/>
                    </a:lnTo>
                    <a:lnTo>
                      <a:pt x="64" y="250"/>
                    </a:lnTo>
                    <a:lnTo>
                      <a:pt x="64" y="254"/>
                    </a:lnTo>
                    <a:lnTo>
                      <a:pt x="66" y="258"/>
                    </a:lnTo>
                    <a:lnTo>
                      <a:pt x="70" y="258"/>
                    </a:lnTo>
                    <a:lnTo>
                      <a:pt x="78" y="254"/>
                    </a:lnTo>
                    <a:lnTo>
                      <a:pt x="84" y="250"/>
                    </a:lnTo>
                    <a:lnTo>
                      <a:pt x="92" y="244"/>
                    </a:lnTo>
                    <a:lnTo>
                      <a:pt x="96" y="244"/>
                    </a:lnTo>
                    <a:lnTo>
                      <a:pt x="94" y="240"/>
                    </a:lnTo>
                    <a:lnTo>
                      <a:pt x="106" y="240"/>
                    </a:lnTo>
                    <a:lnTo>
                      <a:pt x="116" y="240"/>
                    </a:lnTo>
                    <a:lnTo>
                      <a:pt x="130" y="230"/>
                    </a:lnTo>
                    <a:lnTo>
                      <a:pt x="152" y="214"/>
                    </a:lnTo>
                    <a:lnTo>
                      <a:pt x="170" y="204"/>
                    </a:lnTo>
                    <a:lnTo>
                      <a:pt x="178" y="196"/>
                    </a:lnTo>
                    <a:lnTo>
                      <a:pt x="178" y="190"/>
                    </a:lnTo>
                    <a:lnTo>
                      <a:pt x="176" y="186"/>
                    </a:lnTo>
                    <a:lnTo>
                      <a:pt x="176" y="182"/>
                    </a:lnTo>
                    <a:lnTo>
                      <a:pt x="174" y="182"/>
                    </a:lnTo>
                    <a:lnTo>
                      <a:pt x="168" y="180"/>
                    </a:lnTo>
                    <a:lnTo>
                      <a:pt x="166" y="176"/>
                    </a:lnTo>
                    <a:lnTo>
                      <a:pt x="166" y="170"/>
                    </a:lnTo>
                    <a:lnTo>
                      <a:pt x="166" y="164"/>
                    </a:lnTo>
                    <a:lnTo>
                      <a:pt x="168" y="162"/>
                    </a:lnTo>
                    <a:lnTo>
                      <a:pt x="170" y="160"/>
                    </a:lnTo>
                    <a:lnTo>
                      <a:pt x="168" y="158"/>
                    </a:lnTo>
                    <a:lnTo>
                      <a:pt x="166" y="152"/>
                    </a:lnTo>
                    <a:lnTo>
                      <a:pt x="166" y="146"/>
                    </a:lnTo>
                    <a:lnTo>
                      <a:pt x="164" y="144"/>
                    </a:lnTo>
                    <a:lnTo>
                      <a:pt x="158" y="140"/>
                    </a:lnTo>
                    <a:lnTo>
                      <a:pt x="158" y="136"/>
                    </a:lnTo>
                    <a:lnTo>
                      <a:pt x="156" y="126"/>
                    </a:lnTo>
                    <a:lnTo>
                      <a:pt x="156" y="122"/>
                    </a:lnTo>
                    <a:lnTo>
                      <a:pt x="158" y="118"/>
                    </a:lnTo>
                    <a:lnTo>
                      <a:pt x="158" y="114"/>
                    </a:lnTo>
                    <a:lnTo>
                      <a:pt x="156" y="112"/>
                    </a:lnTo>
                    <a:lnTo>
                      <a:pt x="156" y="104"/>
                    </a:lnTo>
                    <a:lnTo>
                      <a:pt x="156" y="100"/>
                    </a:lnTo>
                    <a:lnTo>
                      <a:pt x="148" y="72"/>
                    </a:lnTo>
                    <a:lnTo>
                      <a:pt x="150" y="64"/>
                    </a:lnTo>
                    <a:lnTo>
                      <a:pt x="156" y="58"/>
                    </a:lnTo>
                    <a:lnTo>
                      <a:pt x="156" y="54"/>
                    </a:lnTo>
                    <a:lnTo>
                      <a:pt x="156" y="52"/>
                    </a:lnTo>
                    <a:lnTo>
                      <a:pt x="152" y="46"/>
                    </a:lnTo>
                    <a:lnTo>
                      <a:pt x="150" y="46"/>
                    </a:lnTo>
                    <a:lnTo>
                      <a:pt x="148" y="44"/>
                    </a:lnTo>
                    <a:lnTo>
                      <a:pt x="146" y="42"/>
                    </a:lnTo>
                    <a:lnTo>
                      <a:pt x="146" y="34"/>
                    </a:lnTo>
                    <a:lnTo>
                      <a:pt x="148" y="26"/>
                    </a:lnTo>
                    <a:lnTo>
                      <a:pt x="152" y="22"/>
                    </a:lnTo>
                    <a:lnTo>
                      <a:pt x="152" y="22"/>
                    </a:lnTo>
                    <a:lnTo>
                      <a:pt x="152" y="22"/>
                    </a:lnTo>
                    <a:close/>
                    <a:moveTo>
                      <a:pt x="2" y="248"/>
                    </a:moveTo>
                    <a:lnTo>
                      <a:pt x="4" y="254"/>
                    </a:lnTo>
                    <a:lnTo>
                      <a:pt x="0" y="254"/>
                    </a:lnTo>
                    <a:lnTo>
                      <a:pt x="10" y="260"/>
                    </a:lnTo>
                    <a:lnTo>
                      <a:pt x="10" y="252"/>
                    </a:lnTo>
                    <a:lnTo>
                      <a:pt x="4" y="250"/>
                    </a:lnTo>
                    <a:lnTo>
                      <a:pt x="2" y="248"/>
                    </a:lnTo>
                    <a:lnTo>
                      <a:pt x="2" y="248"/>
                    </a:lnTo>
                    <a:lnTo>
                      <a:pt x="2" y="24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2" name="Freeform 1672"/>
              <p:cNvSpPr>
                <a:spLocks noEditPoints="1"/>
              </p:cNvSpPr>
              <p:nvPr/>
            </p:nvSpPr>
            <p:spPr bwMode="auto">
              <a:xfrm>
                <a:off x="4737100" y="4937125"/>
                <a:ext cx="57150" cy="60325"/>
              </a:xfrm>
              <a:custGeom>
                <a:avLst/>
                <a:gdLst>
                  <a:gd name="T0" fmla="*/ 10 w 36"/>
                  <a:gd name="T1" fmla="*/ 24 h 38"/>
                  <a:gd name="T2" fmla="*/ 10 w 36"/>
                  <a:gd name="T3" fmla="*/ 24 h 38"/>
                  <a:gd name="T4" fmla="*/ 2 w 36"/>
                  <a:gd name="T5" fmla="*/ 30 h 38"/>
                  <a:gd name="T6" fmla="*/ 0 w 36"/>
                  <a:gd name="T7" fmla="*/ 32 h 38"/>
                  <a:gd name="T8" fmla="*/ 0 w 36"/>
                  <a:gd name="T9" fmla="*/ 34 h 38"/>
                  <a:gd name="T10" fmla="*/ 6 w 36"/>
                  <a:gd name="T11" fmla="*/ 34 h 38"/>
                  <a:gd name="T12" fmla="*/ 18 w 36"/>
                  <a:gd name="T13" fmla="*/ 38 h 38"/>
                  <a:gd name="T14" fmla="*/ 18 w 36"/>
                  <a:gd name="T15" fmla="*/ 28 h 38"/>
                  <a:gd name="T16" fmla="*/ 10 w 36"/>
                  <a:gd name="T17" fmla="*/ 24 h 38"/>
                  <a:gd name="T18" fmla="*/ 10 w 36"/>
                  <a:gd name="T19" fmla="*/ 24 h 38"/>
                  <a:gd name="T20" fmla="*/ 10 w 36"/>
                  <a:gd name="T21" fmla="*/ 24 h 38"/>
                  <a:gd name="T22" fmla="*/ 28 w 36"/>
                  <a:gd name="T23" fmla="*/ 2 h 38"/>
                  <a:gd name="T24" fmla="*/ 28 w 36"/>
                  <a:gd name="T25" fmla="*/ 2 h 38"/>
                  <a:gd name="T26" fmla="*/ 18 w 36"/>
                  <a:gd name="T27" fmla="*/ 10 h 38"/>
                  <a:gd name="T28" fmla="*/ 16 w 36"/>
                  <a:gd name="T29" fmla="*/ 14 h 38"/>
                  <a:gd name="T30" fmla="*/ 20 w 36"/>
                  <a:gd name="T31" fmla="*/ 14 h 38"/>
                  <a:gd name="T32" fmla="*/ 34 w 36"/>
                  <a:gd name="T33" fmla="*/ 4 h 38"/>
                  <a:gd name="T34" fmla="*/ 36 w 36"/>
                  <a:gd name="T35" fmla="*/ 2 h 38"/>
                  <a:gd name="T36" fmla="*/ 34 w 36"/>
                  <a:gd name="T37" fmla="*/ 0 h 38"/>
                  <a:gd name="T38" fmla="*/ 28 w 36"/>
                  <a:gd name="T39" fmla="*/ 2 h 38"/>
                  <a:gd name="T40" fmla="*/ 28 w 36"/>
                  <a:gd name="T41" fmla="*/ 2 h 38"/>
                  <a:gd name="T42" fmla="*/ 28 w 36"/>
                  <a:gd name="T43"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8">
                    <a:moveTo>
                      <a:pt x="10" y="24"/>
                    </a:moveTo>
                    <a:lnTo>
                      <a:pt x="10" y="24"/>
                    </a:lnTo>
                    <a:lnTo>
                      <a:pt x="2" y="30"/>
                    </a:lnTo>
                    <a:lnTo>
                      <a:pt x="0" y="32"/>
                    </a:lnTo>
                    <a:lnTo>
                      <a:pt x="0" y="34"/>
                    </a:lnTo>
                    <a:lnTo>
                      <a:pt x="6" y="34"/>
                    </a:lnTo>
                    <a:lnTo>
                      <a:pt x="18" y="38"/>
                    </a:lnTo>
                    <a:lnTo>
                      <a:pt x="18" y="28"/>
                    </a:lnTo>
                    <a:lnTo>
                      <a:pt x="10" y="24"/>
                    </a:lnTo>
                    <a:lnTo>
                      <a:pt x="10" y="24"/>
                    </a:lnTo>
                    <a:lnTo>
                      <a:pt x="10" y="24"/>
                    </a:lnTo>
                    <a:close/>
                    <a:moveTo>
                      <a:pt x="28" y="2"/>
                    </a:moveTo>
                    <a:lnTo>
                      <a:pt x="28" y="2"/>
                    </a:lnTo>
                    <a:lnTo>
                      <a:pt x="18" y="10"/>
                    </a:lnTo>
                    <a:lnTo>
                      <a:pt x="16" y="14"/>
                    </a:lnTo>
                    <a:lnTo>
                      <a:pt x="20" y="14"/>
                    </a:lnTo>
                    <a:lnTo>
                      <a:pt x="34" y="4"/>
                    </a:lnTo>
                    <a:lnTo>
                      <a:pt x="36" y="2"/>
                    </a:lnTo>
                    <a:lnTo>
                      <a:pt x="34" y="0"/>
                    </a:lnTo>
                    <a:lnTo>
                      <a:pt x="28" y="2"/>
                    </a:lnTo>
                    <a:lnTo>
                      <a:pt x="28" y="2"/>
                    </a:lnTo>
                    <a:lnTo>
                      <a:pt x="2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3" name="Freeform 1673"/>
              <p:cNvSpPr>
                <a:spLocks noEditPoints="1"/>
              </p:cNvSpPr>
              <p:nvPr/>
            </p:nvSpPr>
            <p:spPr bwMode="auto">
              <a:xfrm>
                <a:off x="1412875" y="4019550"/>
                <a:ext cx="358775" cy="307975"/>
              </a:xfrm>
              <a:custGeom>
                <a:avLst/>
                <a:gdLst>
                  <a:gd name="T0" fmla="*/ 140 w 226"/>
                  <a:gd name="T1" fmla="*/ 44 h 194"/>
                  <a:gd name="T2" fmla="*/ 134 w 226"/>
                  <a:gd name="T3" fmla="*/ 54 h 194"/>
                  <a:gd name="T4" fmla="*/ 132 w 226"/>
                  <a:gd name="T5" fmla="*/ 62 h 194"/>
                  <a:gd name="T6" fmla="*/ 130 w 226"/>
                  <a:gd name="T7" fmla="*/ 72 h 194"/>
                  <a:gd name="T8" fmla="*/ 138 w 226"/>
                  <a:gd name="T9" fmla="*/ 78 h 194"/>
                  <a:gd name="T10" fmla="*/ 150 w 226"/>
                  <a:gd name="T11" fmla="*/ 74 h 194"/>
                  <a:gd name="T12" fmla="*/ 150 w 226"/>
                  <a:gd name="T13" fmla="*/ 90 h 194"/>
                  <a:gd name="T14" fmla="*/ 156 w 226"/>
                  <a:gd name="T15" fmla="*/ 98 h 194"/>
                  <a:gd name="T16" fmla="*/ 166 w 226"/>
                  <a:gd name="T17" fmla="*/ 106 h 194"/>
                  <a:gd name="T18" fmla="*/ 226 w 226"/>
                  <a:gd name="T19" fmla="*/ 124 h 194"/>
                  <a:gd name="T20" fmla="*/ 168 w 226"/>
                  <a:gd name="T21" fmla="*/ 182 h 194"/>
                  <a:gd name="T22" fmla="*/ 148 w 226"/>
                  <a:gd name="T23" fmla="*/ 186 h 194"/>
                  <a:gd name="T24" fmla="*/ 138 w 226"/>
                  <a:gd name="T25" fmla="*/ 192 h 194"/>
                  <a:gd name="T26" fmla="*/ 124 w 226"/>
                  <a:gd name="T27" fmla="*/ 186 h 194"/>
                  <a:gd name="T28" fmla="*/ 122 w 226"/>
                  <a:gd name="T29" fmla="*/ 190 h 194"/>
                  <a:gd name="T30" fmla="*/ 114 w 226"/>
                  <a:gd name="T31" fmla="*/ 190 h 194"/>
                  <a:gd name="T32" fmla="*/ 112 w 226"/>
                  <a:gd name="T33" fmla="*/ 192 h 194"/>
                  <a:gd name="T34" fmla="*/ 102 w 226"/>
                  <a:gd name="T35" fmla="*/ 194 h 194"/>
                  <a:gd name="T36" fmla="*/ 94 w 226"/>
                  <a:gd name="T37" fmla="*/ 194 h 194"/>
                  <a:gd name="T38" fmla="*/ 82 w 226"/>
                  <a:gd name="T39" fmla="*/ 192 h 194"/>
                  <a:gd name="T40" fmla="*/ 74 w 226"/>
                  <a:gd name="T41" fmla="*/ 194 h 194"/>
                  <a:gd name="T42" fmla="*/ 68 w 226"/>
                  <a:gd name="T43" fmla="*/ 192 h 194"/>
                  <a:gd name="T44" fmla="*/ 62 w 226"/>
                  <a:gd name="T45" fmla="*/ 194 h 194"/>
                  <a:gd name="T46" fmla="*/ 50 w 226"/>
                  <a:gd name="T47" fmla="*/ 186 h 194"/>
                  <a:gd name="T48" fmla="*/ 48 w 226"/>
                  <a:gd name="T49" fmla="*/ 182 h 194"/>
                  <a:gd name="T50" fmla="*/ 44 w 226"/>
                  <a:gd name="T51" fmla="*/ 180 h 194"/>
                  <a:gd name="T52" fmla="*/ 36 w 226"/>
                  <a:gd name="T53" fmla="*/ 174 h 194"/>
                  <a:gd name="T54" fmla="*/ 28 w 226"/>
                  <a:gd name="T55" fmla="*/ 158 h 194"/>
                  <a:gd name="T56" fmla="*/ 26 w 226"/>
                  <a:gd name="T57" fmla="*/ 152 h 194"/>
                  <a:gd name="T58" fmla="*/ 16 w 226"/>
                  <a:gd name="T59" fmla="*/ 138 h 194"/>
                  <a:gd name="T60" fmla="*/ 6 w 226"/>
                  <a:gd name="T61" fmla="*/ 136 h 194"/>
                  <a:gd name="T62" fmla="*/ 0 w 226"/>
                  <a:gd name="T63" fmla="*/ 136 h 194"/>
                  <a:gd name="T64" fmla="*/ 8 w 226"/>
                  <a:gd name="T65" fmla="*/ 126 h 194"/>
                  <a:gd name="T66" fmla="*/ 16 w 226"/>
                  <a:gd name="T67" fmla="*/ 124 h 194"/>
                  <a:gd name="T68" fmla="*/ 18 w 226"/>
                  <a:gd name="T69" fmla="*/ 98 h 194"/>
                  <a:gd name="T70" fmla="*/ 26 w 226"/>
                  <a:gd name="T71" fmla="*/ 80 h 194"/>
                  <a:gd name="T72" fmla="*/ 30 w 226"/>
                  <a:gd name="T73" fmla="*/ 66 h 194"/>
                  <a:gd name="T74" fmla="*/ 38 w 226"/>
                  <a:gd name="T75" fmla="*/ 62 h 194"/>
                  <a:gd name="T76" fmla="*/ 44 w 226"/>
                  <a:gd name="T77" fmla="*/ 46 h 194"/>
                  <a:gd name="T78" fmla="*/ 46 w 226"/>
                  <a:gd name="T79" fmla="*/ 34 h 194"/>
                  <a:gd name="T80" fmla="*/ 54 w 226"/>
                  <a:gd name="T81" fmla="*/ 26 h 194"/>
                  <a:gd name="T82" fmla="*/ 68 w 226"/>
                  <a:gd name="T83" fmla="*/ 10 h 194"/>
                  <a:gd name="T84" fmla="*/ 74 w 226"/>
                  <a:gd name="T85" fmla="*/ 10 h 194"/>
                  <a:gd name="T86" fmla="*/ 78 w 226"/>
                  <a:gd name="T87" fmla="*/ 16 h 194"/>
                  <a:gd name="T88" fmla="*/ 84 w 226"/>
                  <a:gd name="T89" fmla="*/ 0 h 194"/>
                  <a:gd name="T90" fmla="*/ 92 w 226"/>
                  <a:gd name="T91" fmla="*/ 8 h 194"/>
                  <a:gd name="T92" fmla="*/ 100 w 226"/>
                  <a:gd name="T93" fmla="*/ 10 h 194"/>
                  <a:gd name="T94" fmla="*/ 104 w 226"/>
                  <a:gd name="T95" fmla="*/ 14 h 194"/>
                  <a:gd name="T96" fmla="*/ 118 w 226"/>
                  <a:gd name="T97" fmla="*/ 16 h 194"/>
                  <a:gd name="T98" fmla="*/ 128 w 226"/>
                  <a:gd name="T99" fmla="*/ 26 h 194"/>
                  <a:gd name="T100" fmla="*/ 134 w 226"/>
                  <a:gd name="T101" fmla="*/ 38 h 194"/>
                  <a:gd name="T102" fmla="*/ 140 w 226"/>
                  <a:gd name="T103" fmla="*/ 44 h 194"/>
                  <a:gd name="T104" fmla="*/ 76 w 226"/>
                  <a:gd name="T105" fmla="*/ 42 h 194"/>
                  <a:gd name="T106" fmla="*/ 84 w 226"/>
                  <a:gd name="T107" fmla="*/ 44 h 194"/>
                  <a:gd name="T108" fmla="*/ 76 w 226"/>
                  <a:gd name="T109" fmla="*/ 54 h 194"/>
                  <a:gd name="T110" fmla="*/ 72 w 226"/>
                  <a:gd name="T111" fmla="*/ 44 h 194"/>
                  <a:gd name="T112" fmla="*/ 76 w 226"/>
                  <a:gd name="T113"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94">
                    <a:moveTo>
                      <a:pt x="140" y="44"/>
                    </a:moveTo>
                    <a:lnTo>
                      <a:pt x="140" y="44"/>
                    </a:lnTo>
                    <a:lnTo>
                      <a:pt x="138" y="50"/>
                    </a:lnTo>
                    <a:lnTo>
                      <a:pt x="134" y="54"/>
                    </a:lnTo>
                    <a:lnTo>
                      <a:pt x="132" y="60"/>
                    </a:lnTo>
                    <a:lnTo>
                      <a:pt x="132" y="62"/>
                    </a:lnTo>
                    <a:lnTo>
                      <a:pt x="132" y="66"/>
                    </a:lnTo>
                    <a:lnTo>
                      <a:pt x="130" y="72"/>
                    </a:lnTo>
                    <a:lnTo>
                      <a:pt x="132" y="74"/>
                    </a:lnTo>
                    <a:lnTo>
                      <a:pt x="138" y="78"/>
                    </a:lnTo>
                    <a:lnTo>
                      <a:pt x="142" y="74"/>
                    </a:lnTo>
                    <a:lnTo>
                      <a:pt x="150" y="74"/>
                    </a:lnTo>
                    <a:lnTo>
                      <a:pt x="146" y="82"/>
                    </a:lnTo>
                    <a:lnTo>
                      <a:pt x="150" y="90"/>
                    </a:lnTo>
                    <a:lnTo>
                      <a:pt x="152" y="96"/>
                    </a:lnTo>
                    <a:lnTo>
                      <a:pt x="156" y="98"/>
                    </a:lnTo>
                    <a:lnTo>
                      <a:pt x="160" y="102"/>
                    </a:lnTo>
                    <a:lnTo>
                      <a:pt x="166" y="106"/>
                    </a:lnTo>
                    <a:lnTo>
                      <a:pt x="204" y="124"/>
                    </a:lnTo>
                    <a:lnTo>
                      <a:pt x="226" y="124"/>
                    </a:lnTo>
                    <a:lnTo>
                      <a:pt x="186" y="182"/>
                    </a:lnTo>
                    <a:lnTo>
                      <a:pt x="168" y="182"/>
                    </a:lnTo>
                    <a:lnTo>
                      <a:pt x="162" y="186"/>
                    </a:lnTo>
                    <a:lnTo>
                      <a:pt x="148" y="186"/>
                    </a:lnTo>
                    <a:lnTo>
                      <a:pt x="146" y="190"/>
                    </a:lnTo>
                    <a:lnTo>
                      <a:pt x="138" y="192"/>
                    </a:lnTo>
                    <a:lnTo>
                      <a:pt x="130" y="192"/>
                    </a:lnTo>
                    <a:lnTo>
                      <a:pt x="124" y="186"/>
                    </a:lnTo>
                    <a:lnTo>
                      <a:pt x="124" y="184"/>
                    </a:lnTo>
                    <a:lnTo>
                      <a:pt x="122" y="190"/>
                    </a:lnTo>
                    <a:lnTo>
                      <a:pt x="120" y="190"/>
                    </a:lnTo>
                    <a:lnTo>
                      <a:pt x="114" y="190"/>
                    </a:lnTo>
                    <a:lnTo>
                      <a:pt x="112" y="190"/>
                    </a:lnTo>
                    <a:lnTo>
                      <a:pt x="112" y="192"/>
                    </a:lnTo>
                    <a:lnTo>
                      <a:pt x="110" y="194"/>
                    </a:lnTo>
                    <a:lnTo>
                      <a:pt x="102" y="194"/>
                    </a:lnTo>
                    <a:lnTo>
                      <a:pt x="96" y="194"/>
                    </a:lnTo>
                    <a:lnTo>
                      <a:pt x="94" y="194"/>
                    </a:lnTo>
                    <a:lnTo>
                      <a:pt x="86" y="192"/>
                    </a:lnTo>
                    <a:lnTo>
                      <a:pt x="82" y="192"/>
                    </a:lnTo>
                    <a:lnTo>
                      <a:pt x="78" y="194"/>
                    </a:lnTo>
                    <a:lnTo>
                      <a:pt x="74" y="194"/>
                    </a:lnTo>
                    <a:lnTo>
                      <a:pt x="72" y="192"/>
                    </a:lnTo>
                    <a:lnTo>
                      <a:pt x="68" y="192"/>
                    </a:lnTo>
                    <a:lnTo>
                      <a:pt x="66" y="192"/>
                    </a:lnTo>
                    <a:lnTo>
                      <a:pt x="62" y="194"/>
                    </a:lnTo>
                    <a:lnTo>
                      <a:pt x="50" y="192"/>
                    </a:lnTo>
                    <a:lnTo>
                      <a:pt x="50" y="186"/>
                    </a:lnTo>
                    <a:lnTo>
                      <a:pt x="50" y="184"/>
                    </a:lnTo>
                    <a:lnTo>
                      <a:pt x="48" y="182"/>
                    </a:lnTo>
                    <a:lnTo>
                      <a:pt x="46" y="180"/>
                    </a:lnTo>
                    <a:lnTo>
                      <a:pt x="44" y="180"/>
                    </a:lnTo>
                    <a:lnTo>
                      <a:pt x="38" y="180"/>
                    </a:lnTo>
                    <a:lnTo>
                      <a:pt x="36" y="174"/>
                    </a:lnTo>
                    <a:lnTo>
                      <a:pt x="30" y="166"/>
                    </a:lnTo>
                    <a:lnTo>
                      <a:pt x="28" y="158"/>
                    </a:lnTo>
                    <a:lnTo>
                      <a:pt x="28" y="154"/>
                    </a:lnTo>
                    <a:lnTo>
                      <a:pt x="26" y="152"/>
                    </a:lnTo>
                    <a:lnTo>
                      <a:pt x="18" y="144"/>
                    </a:lnTo>
                    <a:lnTo>
                      <a:pt x="16" y="138"/>
                    </a:lnTo>
                    <a:lnTo>
                      <a:pt x="10" y="138"/>
                    </a:lnTo>
                    <a:lnTo>
                      <a:pt x="6" y="136"/>
                    </a:lnTo>
                    <a:lnTo>
                      <a:pt x="2" y="136"/>
                    </a:lnTo>
                    <a:lnTo>
                      <a:pt x="0" y="136"/>
                    </a:lnTo>
                    <a:lnTo>
                      <a:pt x="2" y="126"/>
                    </a:lnTo>
                    <a:lnTo>
                      <a:pt x="8" y="126"/>
                    </a:lnTo>
                    <a:lnTo>
                      <a:pt x="12" y="124"/>
                    </a:lnTo>
                    <a:lnTo>
                      <a:pt x="16" y="124"/>
                    </a:lnTo>
                    <a:lnTo>
                      <a:pt x="18" y="112"/>
                    </a:lnTo>
                    <a:lnTo>
                      <a:pt x="18" y="98"/>
                    </a:lnTo>
                    <a:lnTo>
                      <a:pt x="20" y="90"/>
                    </a:lnTo>
                    <a:lnTo>
                      <a:pt x="26" y="80"/>
                    </a:lnTo>
                    <a:lnTo>
                      <a:pt x="26" y="70"/>
                    </a:lnTo>
                    <a:lnTo>
                      <a:pt x="30" y="66"/>
                    </a:lnTo>
                    <a:lnTo>
                      <a:pt x="36" y="64"/>
                    </a:lnTo>
                    <a:lnTo>
                      <a:pt x="38" y="62"/>
                    </a:lnTo>
                    <a:lnTo>
                      <a:pt x="40" y="52"/>
                    </a:lnTo>
                    <a:lnTo>
                      <a:pt x="44" y="46"/>
                    </a:lnTo>
                    <a:lnTo>
                      <a:pt x="46" y="38"/>
                    </a:lnTo>
                    <a:lnTo>
                      <a:pt x="46" y="34"/>
                    </a:lnTo>
                    <a:lnTo>
                      <a:pt x="48" y="32"/>
                    </a:lnTo>
                    <a:lnTo>
                      <a:pt x="54" y="26"/>
                    </a:lnTo>
                    <a:lnTo>
                      <a:pt x="62" y="14"/>
                    </a:lnTo>
                    <a:lnTo>
                      <a:pt x="68" y="10"/>
                    </a:lnTo>
                    <a:lnTo>
                      <a:pt x="72" y="10"/>
                    </a:lnTo>
                    <a:lnTo>
                      <a:pt x="74" y="10"/>
                    </a:lnTo>
                    <a:lnTo>
                      <a:pt x="76" y="10"/>
                    </a:lnTo>
                    <a:lnTo>
                      <a:pt x="78" y="16"/>
                    </a:lnTo>
                    <a:lnTo>
                      <a:pt x="82" y="4"/>
                    </a:lnTo>
                    <a:lnTo>
                      <a:pt x="84" y="0"/>
                    </a:lnTo>
                    <a:lnTo>
                      <a:pt x="86" y="4"/>
                    </a:lnTo>
                    <a:lnTo>
                      <a:pt x="92" y="8"/>
                    </a:lnTo>
                    <a:lnTo>
                      <a:pt x="96" y="10"/>
                    </a:lnTo>
                    <a:lnTo>
                      <a:pt x="100" y="10"/>
                    </a:lnTo>
                    <a:lnTo>
                      <a:pt x="102" y="10"/>
                    </a:lnTo>
                    <a:lnTo>
                      <a:pt x="104" y="14"/>
                    </a:lnTo>
                    <a:lnTo>
                      <a:pt x="110" y="16"/>
                    </a:lnTo>
                    <a:lnTo>
                      <a:pt x="118" y="16"/>
                    </a:lnTo>
                    <a:lnTo>
                      <a:pt x="122" y="22"/>
                    </a:lnTo>
                    <a:lnTo>
                      <a:pt x="128" y="26"/>
                    </a:lnTo>
                    <a:lnTo>
                      <a:pt x="132" y="34"/>
                    </a:lnTo>
                    <a:lnTo>
                      <a:pt x="134" y="38"/>
                    </a:lnTo>
                    <a:lnTo>
                      <a:pt x="140" y="44"/>
                    </a:lnTo>
                    <a:lnTo>
                      <a:pt x="140" y="44"/>
                    </a:lnTo>
                    <a:lnTo>
                      <a:pt x="140" y="44"/>
                    </a:lnTo>
                    <a:close/>
                    <a:moveTo>
                      <a:pt x="76" y="42"/>
                    </a:moveTo>
                    <a:lnTo>
                      <a:pt x="76" y="42"/>
                    </a:lnTo>
                    <a:lnTo>
                      <a:pt x="84" y="44"/>
                    </a:lnTo>
                    <a:lnTo>
                      <a:pt x="84" y="46"/>
                    </a:lnTo>
                    <a:lnTo>
                      <a:pt x="76" y="54"/>
                    </a:lnTo>
                    <a:lnTo>
                      <a:pt x="72" y="46"/>
                    </a:lnTo>
                    <a:lnTo>
                      <a:pt x="72" y="44"/>
                    </a:lnTo>
                    <a:lnTo>
                      <a:pt x="76" y="42"/>
                    </a:lnTo>
                    <a:lnTo>
                      <a:pt x="76" y="42"/>
                    </a:lnTo>
                    <a:lnTo>
                      <a:pt x="76" y="4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4" name="Freeform 1674"/>
              <p:cNvSpPr/>
              <p:nvPr/>
            </p:nvSpPr>
            <p:spPr bwMode="auto">
              <a:xfrm>
                <a:off x="1174750" y="2587625"/>
                <a:ext cx="15875" cy="19050"/>
              </a:xfrm>
              <a:custGeom>
                <a:avLst/>
                <a:gdLst>
                  <a:gd name="T0" fmla="*/ 6 w 10"/>
                  <a:gd name="T1" fmla="*/ 0 h 12"/>
                  <a:gd name="T2" fmla="*/ 6 w 10"/>
                  <a:gd name="T3" fmla="*/ 0 h 12"/>
                  <a:gd name="T4" fmla="*/ 6 w 10"/>
                  <a:gd name="T5" fmla="*/ 2 h 12"/>
                  <a:gd name="T6" fmla="*/ 0 w 10"/>
                  <a:gd name="T7" fmla="*/ 2 h 12"/>
                  <a:gd name="T8" fmla="*/ 2 w 10"/>
                  <a:gd name="T9" fmla="*/ 6 h 12"/>
                  <a:gd name="T10" fmla="*/ 6 w 10"/>
                  <a:gd name="T11" fmla="*/ 12 h 12"/>
                  <a:gd name="T12" fmla="*/ 8 w 10"/>
                  <a:gd name="T13" fmla="*/ 10 h 12"/>
                  <a:gd name="T14" fmla="*/ 10 w 10"/>
                  <a:gd name="T15" fmla="*/ 10 h 12"/>
                  <a:gd name="T16" fmla="*/ 10 w 10"/>
                  <a:gd name="T17" fmla="*/ 0 h 12"/>
                  <a:gd name="T18" fmla="*/ 6 w 10"/>
                  <a:gd name="T19" fmla="*/ 0 h 12"/>
                  <a:gd name="T20" fmla="*/ 6 w 10"/>
                  <a:gd name="T21" fmla="*/ 0 h 12"/>
                  <a:gd name="T22" fmla="*/ 6 w 1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2">
                    <a:moveTo>
                      <a:pt x="6" y="0"/>
                    </a:moveTo>
                    <a:lnTo>
                      <a:pt x="6" y="0"/>
                    </a:lnTo>
                    <a:lnTo>
                      <a:pt x="6" y="2"/>
                    </a:lnTo>
                    <a:lnTo>
                      <a:pt x="0" y="2"/>
                    </a:lnTo>
                    <a:lnTo>
                      <a:pt x="2" y="6"/>
                    </a:lnTo>
                    <a:lnTo>
                      <a:pt x="6" y="12"/>
                    </a:lnTo>
                    <a:lnTo>
                      <a:pt x="8" y="10"/>
                    </a:lnTo>
                    <a:lnTo>
                      <a:pt x="10" y="10"/>
                    </a:lnTo>
                    <a:lnTo>
                      <a:pt x="10" y="0"/>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5" name="Freeform 1675"/>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6" name="Freeform 1676"/>
              <p:cNvSpPr/>
              <p:nvPr/>
            </p:nvSpPr>
            <p:spPr bwMode="auto">
              <a:xfrm>
                <a:off x="1209675" y="2571750"/>
                <a:ext cx="107950" cy="85725"/>
              </a:xfrm>
              <a:custGeom>
                <a:avLst/>
                <a:gdLst>
                  <a:gd name="T0" fmla="*/ 62 w 68"/>
                  <a:gd name="T1" fmla="*/ 20 h 54"/>
                  <a:gd name="T2" fmla="*/ 64 w 68"/>
                  <a:gd name="T3" fmla="*/ 14 h 54"/>
                  <a:gd name="T4" fmla="*/ 68 w 68"/>
                  <a:gd name="T5" fmla="*/ 14 h 54"/>
                  <a:gd name="T6" fmla="*/ 68 w 68"/>
                  <a:gd name="T7" fmla="*/ 8 h 54"/>
                  <a:gd name="T8" fmla="*/ 68 w 68"/>
                  <a:gd name="T9" fmla="*/ 4 h 54"/>
                  <a:gd name="T10" fmla="*/ 64 w 68"/>
                  <a:gd name="T11" fmla="*/ 4 h 54"/>
                  <a:gd name="T12" fmla="*/ 64 w 68"/>
                  <a:gd name="T13" fmla="*/ 6 h 54"/>
                  <a:gd name="T14" fmla="*/ 62 w 68"/>
                  <a:gd name="T15" fmla="*/ 6 h 54"/>
                  <a:gd name="T16" fmla="*/ 50 w 68"/>
                  <a:gd name="T17" fmla="*/ 4 h 54"/>
                  <a:gd name="T18" fmla="*/ 32 w 68"/>
                  <a:gd name="T19" fmla="*/ 0 h 54"/>
                  <a:gd name="T20" fmla="*/ 28 w 68"/>
                  <a:gd name="T21" fmla="*/ 4 h 54"/>
                  <a:gd name="T22" fmla="*/ 28 w 68"/>
                  <a:gd name="T23" fmla="*/ 6 h 54"/>
                  <a:gd name="T24" fmla="*/ 22 w 68"/>
                  <a:gd name="T25" fmla="*/ 6 h 54"/>
                  <a:gd name="T26" fmla="*/ 16 w 68"/>
                  <a:gd name="T27" fmla="*/ 6 h 54"/>
                  <a:gd name="T28" fmla="*/ 0 w 68"/>
                  <a:gd name="T29" fmla="*/ 12 h 54"/>
                  <a:gd name="T30" fmla="*/ 0 w 68"/>
                  <a:gd name="T31" fmla="*/ 30 h 54"/>
                  <a:gd name="T32" fmla="*/ 8 w 68"/>
                  <a:gd name="T33" fmla="*/ 32 h 54"/>
                  <a:gd name="T34" fmla="*/ 8 w 68"/>
                  <a:gd name="T35" fmla="*/ 42 h 54"/>
                  <a:gd name="T36" fmla="*/ 16 w 68"/>
                  <a:gd name="T37" fmla="*/ 42 h 54"/>
                  <a:gd name="T38" fmla="*/ 18 w 68"/>
                  <a:gd name="T39" fmla="*/ 40 h 54"/>
                  <a:gd name="T40" fmla="*/ 18 w 68"/>
                  <a:gd name="T41" fmla="*/ 38 h 54"/>
                  <a:gd name="T42" fmla="*/ 28 w 68"/>
                  <a:gd name="T43" fmla="*/ 40 h 54"/>
                  <a:gd name="T44" fmla="*/ 34 w 68"/>
                  <a:gd name="T45" fmla="*/ 42 h 54"/>
                  <a:gd name="T46" fmla="*/ 34 w 68"/>
                  <a:gd name="T47" fmla="*/ 46 h 54"/>
                  <a:gd name="T48" fmla="*/ 40 w 68"/>
                  <a:gd name="T49" fmla="*/ 46 h 54"/>
                  <a:gd name="T50" fmla="*/ 42 w 68"/>
                  <a:gd name="T51" fmla="*/ 54 h 54"/>
                  <a:gd name="T52" fmla="*/ 50 w 68"/>
                  <a:gd name="T53" fmla="*/ 50 h 54"/>
                  <a:gd name="T54" fmla="*/ 50 w 68"/>
                  <a:gd name="T55" fmla="*/ 48 h 54"/>
                  <a:gd name="T56" fmla="*/ 52 w 68"/>
                  <a:gd name="T57" fmla="*/ 42 h 54"/>
                  <a:gd name="T58" fmla="*/ 54 w 68"/>
                  <a:gd name="T59" fmla="*/ 40 h 54"/>
                  <a:gd name="T60" fmla="*/ 58 w 68"/>
                  <a:gd name="T61" fmla="*/ 38 h 54"/>
                  <a:gd name="T62" fmla="*/ 52 w 68"/>
                  <a:gd name="T63" fmla="*/ 24 h 54"/>
                  <a:gd name="T64" fmla="*/ 52 w 68"/>
                  <a:gd name="T65" fmla="*/ 22 h 54"/>
                  <a:gd name="T66" fmla="*/ 54 w 68"/>
                  <a:gd name="T67" fmla="*/ 20 h 54"/>
                  <a:gd name="T68" fmla="*/ 58 w 68"/>
                  <a:gd name="T69" fmla="*/ 20 h 54"/>
                  <a:gd name="T70" fmla="*/ 62 w 68"/>
                  <a:gd name="T71" fmla="*/ 20 h 54"/>
                  <a:gd name="T72" fmla="*/ 62 w 68"/>
                  <a:gd name="T73" fmla="*/ 20 h 54"/>
                  <a:gd name="T74" fmla="*/ 62 w 68"/>
                  <a:gd name="T75"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54">
                    <a:moveTo>
                      <a:pt x="62" y="20"/>
                    </a:moveTo>
                    <a:lnTo>
                      <a:pt x="64" y="14"/>
                    </a:lnTo>
                    <a:lnTo>
                      <a:pt x="68" y="14"/>
                    </a:lnTo>
                    <a:lnTo>
                      <a:pt x="68" y="8"/>
                    </a:lnTo>
                    <a:lnTo>
                      <a:pt x="68" y="4"/>
                    </a:lnTo>
                    <a:lnTo>
                      <a:pt x="64" y="4"/>
                    </a:lnTo>
                    <a:lnTo>
                      <a:pt x="64" y="6"/>
                    </a:lnTo>
                    <a:lnTo>
                      <a:pt x="62" y="6"/>
                    </a:lnTo>
                    <a:lnTo>
                      <a:pt x="50" y="4"/>
                    </a:lnTo>
                    <a:lnTo>
                      <a:pt x="32" y="0"/>
                    </a:lnTo>
                    <a:lnTo>
                      <a:pt x="28" y="4"/>
                    </a:lnTo>
                    <a:lnTo>
                      <a:pt x="28" y="6"/>
                    </a:lnTo>
                    <a:lnTo>
                      <a:pt x="22" y="6"/>
                    </a:lnTo>
                    <a:lnTo>
                      <a:pt x="16" y="6"/>
                    </a:lnTo>
                    <a:lnTo>
                      <a:pt x="0" y="12"/>
                    </a:lnTo>
                    <a:lnTo>
                      <a:pt x="0" y="30"/>
                    </a:lnTo>
                    <a:lnTo>
                      <a:pt x="8" y="32"/>
                    </a:lnTo>
                    <a:lnTo>
                      <a:pt x="8" y="42"/>
                    </a:lnTo>
                    <a:lnTo>
                      <a:pt x="16" y="42"/>
                    </a:lnTo>
                    <a:lnTo>
                      <a:pt x="18" y="40"/>
                    </a:lnTo>
                    <a:lnTo>
                      <a:pt x="18" y="38"/>
                    </a:lnTo>
                    <a:lnTo>
                      <a:pt x="28" y="40"/>
                    </a:lnTo>
                    <a:lnTo>
                      <a:pt x="34" y="42"/>
                    </a:lnTo>
                    <a:lnTo>
                      <a:pt x="34" y="46"/>
                    </a:lnTo>
                    <a:lnTo>
                      <a:pt x="40" y="46"/>
                    </a:lnTo>
                    <a:lnTo>
                      <a:pt x="42" y="54"/>
                    </a:lnTo>
                    <a:lnTo>
                      <a:pt x="50" y="50"/>
                    </a:lnTo>
                    <a:lnTo>
                      <a:pt x="50" y="48"/>
                    </a:lnTo>
                    <a:lnTo>
                      <a:pt x="52" y="42"/>
                    </a:lnTo>
                    <a:lnTo>
                      <a:pt x="54" y="40"/>
                    </a:lnTo>
                    <a:lnTo>
                      <a:pt x="58" y="38"/>
                    </a:lnTo>
                    <a:lnTo>
                      <a:pt x="52" y="24"/>
                    </a:lnTo>
                    <a:lnTo>
                      <a:pt x="52" y="22"/>
                    </a:lnTo>
                    <a:lnTo>
                      <a:pt x="54" y="20"/>
                    </a:lnTo>
                    <a:lnTo>
                      <a:pt x="58" y="20"/>
                    </a:lnTo>
                    <a:lnTo>
                      <a:pt x="62" y="20"/>
                    </a:lnTo>
                    <a:lnTo>
                      <a:pt x="62" y="20"/>
                    </a:lnTo>
                    <a:lnTo>
                      <a:pt x="62"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7" name="Freeform 1677"/>
              <p:cNvSpPr/>
              <p:nvPr/>
            </p:nvSpPr>
            <p:spPr bwMode="auto">
              <a:xfrm>
                <a:off x="1508125" y="3914775"/>
                <a:ext cx="155575" cy="174625"/>
              </a:xfrm>
              <a:custGeom>
                <a:avLst/>
                <a:gdLst>
                  <a:gd name="T0" fmla="*/ 26 w 98"/>
                  <a:gd name="T1" fmla="*/ 8 h 110"/>
                  <a:gd name="T2" fmla="*/ 16 w 98"/>
                  <a:gd name="T3" fmla="*/ 8 h 110"/>
                  <a:gd name="T4" fmla="*/ 10 w 98"/>
                  <a:gd name="T5" fmla="*/ 18 h 110"/>
                  <a:gd name="T6" fmla="*/ 4 w 98"/>
                  <a:gd name="T7" fmla="*/ 20 h 110"/>
                  <a:gd name="T8" fmla="*/ 4 w 98"/>
                  <a:gd name="T9" fmla="*/ 38 h 110"/>
                  <a:gd name="T10" fmla="*/ 0 w 98"/>
                  <a:gd name="T11" fmla="*/ 52 h 110"/>
                  <a:gd name="T12" fmla="*/ 0 w 98"/>
                  <a:gd name="T13" fmla="*/ 64 h 110"/>
                  <a:gd name="T14" fmla="*/ 0 w 98"/>
                  <a:gd name="T15" fmla="*/ 80 h 110"/>
                  <a:gd name="T16" fmla="*/ 10 w 98"/>
                  <a:gd name="T17" fmla="*/ 78 h 110"/>
                  <a:gd name="T18" fmla="*/ 16 w 98"/>
                  <a:gd name="T19" fmla="*/ 78 h 110"/>
                  <a:gd name="T20" fmla="*/ 20 w 98"/>
                  <a:gd name="T21" fmla="*/ 70 h 110"/>
                  <a:gd name="T22" fmla="*/ 26 w 98"/>
                  <a:gd name="T23" fmla="*/ 70 h 110"/>
                  <a:gd name="T24" fmla="*/ 36 w 98"/>
                  <a:gd name="T25" fmla="*/ 78 h 110"/>
                  <a:gd name="T26" fmla="*/ 40 w 98"/>
                  <a:gd name="T27" fmla="*/ 78 h 110"/>
                  <a:gd name="T28" fmla="*/ 48 w 98"/>
                  <a:gd name="T29" fmla="*/ 82 h 110"/>
                  <a:gd name="T30" fmla="*/ 62 w 98"/>
                  <a:gd name="T31" fmla="*/ 88 h 110"/>
                  <a:gd name="T32" fmla="*/ 72 w 98"/>
                  <a:gd name="T33" fmla="*/ 100 h 110"/>
                  <a:gd name="T34" fmla="*/ 80 w 98"/>
                  <a:gd name="T35" fmla="*/ 110 h 110"/>
                  <a:gd name="T36" fmla="*/ 88 w 98"/>
                  <a:gd name="T37" fmla="*/ 110 h 110"/>
                  <a:gd name="T38" fmla="*/ 98 w 98"/>
                  <a:gd name="T39" fmla="*/ 100 h 110"/>
                  <a:gd name="T40" fmla="*/ 84 w 98"/>
                  <a:gd name="T41" fmla="*/ 92 h 110"/>
                  <a:gd name="T42" fmla="*/ 80 w 98"/>
                  <a:gd name="T43" fmla="*/ 82 h 110"/>
                  <a:gd name="T44" fmla="*/ 80 w 98"/>
                  <a:gd name="T45" fmla="*/ 78 h 110"/>
                  <a:gd name="T46" fmla="*/ 66 w 98"/>
                  <a:gd name="T47" fmla="*/ 72 h 110"/>
                  <a:gd name="T48" fmla="*/ 64 w 98"/>
                  <a:gd name="T49" fmla="*/ 58 h 110"/>
                  <a:gd name="T50" fmla="*/ 56 w 98"/>
                  <a:gd name="T51" fmla="*/ 58 h 110"/>
                  <a:gd name="T52" fmla="*/ 48 w 98"/>
                  <a:gd name="T53" fmla="*/ 46 h 110"/>
                  <a:gd name="T54" fmla="*/ 44 w 98"/>
                  <a:gd name="T55" fmla="*/ 48 h 110"/>
                  <a:gd name="T56" fmla="*/ 38 w 98"/>
                  <a:gd name="T57" fmla="*/ 44 h 110"/>
                  <a:gd name="T58" fmla="*/ 36 w 98"/>
                  <a:gd name="T59" fmla="*/ 22 h 110"/>
                  <a:gd name="T60" fmla="*/ 34 w 98"/>
                  <a:gd name="T61" fmla="*/ 0 h 110"/>
                  <a:gd name="T62" fmla="*/ 34 w 98"/>
                  <a:gd name="T6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10">
                    <a:moveTo>
                      <a:pt x="34" y="0"/>
                    </a:moveTo>
                    <a:lnTo>
                      <a:pt x="26" y="8"/>
                    </a:lnTo>
                    <a:lnTo>
                      <a:pt x="18" y="8"/>
                    </a:lnTo>
                    <a:lnTo>
                      <a:pt x="16" y="8"/>
                    </a:lnTo>
                    <a:lnTo>
                      <a:pt x="10" y="12"/>
                    </a:lnTo>
                    <a:lnTo>
                      <a:pt x="10" y="18"/>
                    </a:lnTo>
                    <a:lnTo>
                      <a:pt x="8" y="20"/>
                    </a:lnTo>
                    <a:lnTo>
                      <a:pt x="4" y="20"/>
                    </a:lnTo>
                    <a:lnTo>
                      <a:pt x="4" y="26"/>
                    </a:lnTo>
                    <a:lnTo>
                      <a:pt x="4" y="38"/>
                    </a:lnTo>
                    <a:lnTo>
                      <a:pt x="2" y="44"/>
                    </a:lnTo>
                    <a:lnTo>
                      <a:pt x="0" y="52"/>
                    </a:lnTo>
                    <a:lnTo>
                      <a:pt x="0" y="58"/>
                    </a:lnTo>
                    <a:lnTo>
                      <a:pt x="0" y="64"/>
                    </a:lnTo>
                    <a:lnTo>
                      <a:pt x="0" y="72"/>
                    </a:lnTo>
                    <a:lnTo>
                      <a:pt x="0" y="80"/>
                    </a:lnTo>
                    <a:lnTo>
                      <a:pt x="8" y="78"/>
                    </a:lnTo>
                    <a:lnTo>
                      <a:pt x="10" y="78"/>
                    </a:lnTo>
                    <a:lnTo>
                      <a:pt x="12" y="78"/>
                    </a:lnTo>
                    <a:lnTo>
                      <a:pt x="16" y="78"/>
                    </a:lnTo>
                    <a:lnTo>
                      <a:pt x="18" y="82"/>
                    </a:lnTo>
                    <a:lnTo>
                      <a:pt x="20" y="70"/>
                    </a:lnTo>
                    <a:lnTo>
                      <a:pt x="22" y="66"/>
                    </a:lnTo>
                    <a:lnTo>
                      <a:pt x="26" y="70"/>
                    </a:lnTo>
                    <a:lnTo>
                      <a:pt x="30" y="74"/>
                    </a:lnTo>
                    <a:lnTo>
                      <a:pt x="36" y="78"/>
                    </a:lnTo>
                    <a:lnTo>
                      <a:pt x="38" y="78"/>
                    </a:lnTo>
                    <a:lnTo>
                      <a:pt x="40" y="78"/>
                    </a:lnTo>
                    <a:lnTo>
                      <a:pt x="44" y="80"/>
                    </a:lnTo>
                    <a:lnTo>
                      <a:pt x="48" y="82"/>
                    </a:lnTo>
                    <a:lnTo>
                      <a:pt x="56" y="82"/>
                    </a:lnTo>
                    <a:lnTo>
                      <a:pt x="62" y="88"/>
                    </a:lnTo>
                    <a:lnTo>
                      <a:pt x="66" y="92"/>
                    </a:lnTo>
                    <a:lnTo>
                      <a:pt x="72" y="100"/>
                    </a:lnTo>
                    <a:lnTo>
                      <a:pt x="74" y="106"/>
                    </a:lnTo>
                    <a:lnTo>
                      <a:pt x="80" y="110"/>
                    </a:lnTo>
                    <a:lnTo>
                      <a:pt x="82" y="108"/>
                    </a:lnTo>
                    <a:lnTo>
                      <a:pt x="88" y="110"/>
                    </a:lnTo>
                    <a:lnTo>
                      <a:pt x="98" y="106"/>
                    </a:lnTo>
                    <a:lnTo>
                      <a:pt x="98" y="100"/>
                    </a:lnTo>
                    <a:lnTo>
                      <a:pt x="88" y="96"/>
                    </a:lnTo>
                    <a:lnTo>
                      <a:pt x="84" y="92"/>
                    </a:lnTo>
                    <a:lnTo>
                      <a:pt x="82" y="88"/>
                    </a:lnTo>
                    <a:lnTo>
                      <a:pt x="80" y="82"/>
                    </a:lnTo>
                    <a:lnTo>
                      <a:pt x="80" y="80"/>
                    </a:lnTo>
                    <a:lnTo>
                      <a:pt x="80" y="78"/>
                    </a:lnTo>
                    <a:lnTo>
                      <a:pt x="74" y="74"/>
                    </a:lnTo>
                    <a:lnTo>
                      <a:pt x="66" y="72"/>
                    </a:lnTo>
                    <a:lnTo>
                      <a:pt x="66" y="66"/>
                    </a:lnTo>
                    <a:lnTo>
                      <a:pt x="64" y="58"/>
                    </a:lnTo>
                    <a:lnTo>
                      <a:pt x="58" y="58"/>
                    </a:lnTo>
                    <a:lnTo>
                      <a:pt x="56" y="58"/>
                    </a:lnTo>
                    <a:lnTo>
                      <a:pt x="52" y="54"/>
                    </a:lnTo>
                    <a:lnTo>
                      <a:pt x="48" y="46"/>
                    </a:lnTo>
                    <a:lnTo>
                      <a:pt x="46" y="48"/>
                    </a:lnTo>
                    <a:lnTo>
                      <a:pt x="44" y="48"/>
                    </a:lnTo>
                    <a:lnTo>
                      <a:pt x="44" y="46"/>
                    </a:lnTo>
                    <a:lnTo>
                      <a:pt x="38" y="44"/>
                    </a:lnTo>
                    <a:lnTo>
                      <a:pt x="36" y="34"/>
                    </a:lnTo>
                    <a:lnTo>
                      <a:pt x="36" y="22"/>
                    </a:lnTo>
                    <a:lnTo>
                      <a:pt x="36" y="10"/>
                    </a:lnTo>
                    <a:lnTo>
                      <a:pt x="34" y="0"/>
                    </a:lnTo>
                    <a:lnTo>
                      <a:pt x="34" y="0"/>
                    </a:lnTo>
                    <a:lnTo>
                      <a:pt x="3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8" name="Freeform 1678"/>
              <p:cNvSpPr>
                <a:spLocks noEditPoints="1"/>
              </p:cNvSpPr>
              <p:nvPr/>
            </p:nvSpPr>
            <p:spPr bwMode="auto">
              <a:xfrm>
                <a:off x="844550" y="4337050"/>
                <a:ext cx="79375" cy="69850"/>
              </a:xfrm>
              <a:custGeom>
                <a:avLst/>
                <a:gdLst>
                  <a:gd name="T0" fmla="*/ 24 w 50"/>
                  <a:gd name="T1" fmla="*/ 26 h 44"/>
                  <a:gd name="T2" fmla="*/ 24 w 50"/>
                  <a:gd name="T3" fmla="*/ 26 h 44"/>
                  <a:gd name="T4" fmla="*/ 24 w 50"/>
                  <a:gd name="T5" fmla="*/ 36 h 44"/>
                  <a:gd name="T6" fmla="*/ 20 w 50"/>
                  <a:gd name="T7" fmla="*/ 44 h 44"/>
                  <a:gd name="T8" fmla="*/ 50 w 50"/>
                  <a:gd name="T9" fmla="*/ 44 h 44"/>
                  <a:gd name="T10" fmla="*/ 50 w 50"/>
                  <a:gd name="T11" fmla="*/ 22 h 44"/>
                  <a:gd name="T12" fmla="*/ 24 w 50"/>
                  <a:gd name="T13" fmla="*/ 26 h 44"/>
                  <a:gd name="T14" fmla="*/ 24 w 50"/>
                  <a:gd name="T15" fmla="*/ 26 h 44"/>
                  <a:gd name="T16" fmla="*/ 24 w 50"/>
                  <a:gd name="T17" fmla="*/ 26 h 44"/>
                  <a:gd name="T18" fmla="*/ 6 w 50"/>
                  <a:gd name="T19" fmla="*/ 0 h 44"/>
                  <a:gd name="T20" fmla="*/ 6 w 50"/>
                  <a:gd name="T21" fmla="*/ 0 h 44"/>
                  <a:gd name="T22" fmla="*/ 0 w 50"/>
                  <a:gd name="T23" fmla="*/ 4 h 44"/>
                  <a:gd name="T24" fmla="*/ 4 w 50"/>
                  <a:gd name="T25" fmla="*/ 8 h 44"/>
                  <a:gd name="T26" fmla="*/ 8 w 50"/>
                  <a:gd name="T27" fmla="*/ 8 h 44"/>
                  <a:gd name="T28" fmla="*/ 8 w 50"/>
                  <a:gd name="T29" fmla="*/ 2 h 44"/>
                  <a:gd name="T30" fmla="*/ 8 w 50"/>
                  <a:gd name="T31" fmla="*/ 0 h 44"/>
                  <a:gd name="T32" fmla="*/ 6 w 50"/>
                  <a:gd name="T33" fmla="*/ 0 h 44"/>
                  <a:gd name="T34" fmla="*/ 6 w 50"/>
                  <a:gd name="T35" fmla="*/ 0 h 44"/>
                  <a:gd name="T36" fmla="*/ 6 w 50"/>
                  <a:gd name="T3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4">
                    <a:moveTo>
                      <a:pt x="24" y="26"/>
                    </a:moveTo>
                    <a:lnTo>
                      <a:pt x="24" y="26"/>
                    </a:lnTo>
                    <a:lnTo>
                      <a:pt x="24" y="36"/>
                    </a:lnTo>
                    <a:lnTo>
                      <a:pt x="20" y="44"/>
                    </a:lnTo>
                    <a:lnTo>
                      <a:pt x="50" y="44"/>
                    </a:lnTo>
                    <a:lnTo>
                      <a:pt x="50" y="22"/>
                    </a:lnTo>
                    <a:lnTo>
                      <a:pt x="24" y="26"/>
                    </a:lnTo>
                    <a:lnTo>
                      <a:pt x="24" y="26"/>
                    </a:lnTo>
                    <a:lnTo>
                      <a:pt x="24" y="26"/>
                    </a:lnTo>
                    <a:close/>
                    <a:moveTo>
                      <a:pt x="6" y="0"/>
                    </a:moveTo>
                    <a:lnTo>
                      <a:pt x="6" y="0"/>
                    </a:lnTo>
                    <a:lnTo>
                      <a:pt x="0" y="4"/>
                    </a:lnTo>
                    <a:lnTo>
                      <a:pt x="4" y="8"/>
                    </a:lnTo>
                    <a:lnTo>
                      <a:pt x="8" y="8"/>
                    </a:lnTo>
                    <a:lnTo>
                      <a:pt x="8" y="2"/>
                    </a:lnTo>
                    <a:lnTo>
                      <a:pt x="8" y="0"/>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9" name="Freeform 1679"/>
              <p:cNvSpPr>
                <a:spLocks noEditPoints="1"/>
              </p:cNvSpPr>
              <p:nvPr/>
            </p:nvSpPr>
            <p:spPr bwMode="auto">
              <a:xfrm>
                <a:off x="1231900" y="3517900"/>
                <a:ext cx="257175" cy="295275"/>
              </a:xfrm>
              <a:custGeom>
                <a:avLst/>
                <a:gdLst>
                  <a:gd name="T0" fmla="*/ 0 w 162"/>
                  <a:gd name="T1" fmla="*/ 0 h 186"/>
                  <a:gd name="T2" fmla="*/ 0 w 162"/>
                  <a:gd name="T3" fmla="*/ 10 h 186"/>
                  <a:gd name="T4" fmla="*/ 4 w 162"/>
                  <a:gd name="T5" fmla="*/ 20 h 186"/>
                  <a:gd name="T6" fmla="*/ 0 w 162"/>
                  <a:gd name="T7" fmla="*/ 28 h 186"/>
                  <a:gd name="T8" fmla="*/ 0 w 162"/>
                  <a:gd name="T9" fmla="*/ 42 h 186"/>
                  <a:gd name="T10" fmla="*/ 4 w 162"/>
                  <a:gd name="T11" fmla="*/ 48 h 186"/>
                  <a:gd name="T12" fmla="*/ 110 w 162"/>
                  <a:gd name="T13" fmla="*/ 184 h 186"/>
                  <a:gd name="T14" fmla="*/ 116 w 162"/>
                  <a:gd name="T15" fmla="*/ 184 h 186"/>
                  <a:gd name="T16" fmla="*/ 130 w 162"/>
                  <a:gd name="T17" fmla="*/ 186 h 186"/>
                  <a:gd name="T18" fmla="*/ 138 w 162"/>
                  <a:gd name="T19" fmla="*/ 176 h 186"/>
                  <a:gd name="T20" fmla="*/ 146 w 162"/>
                  <a:gd name="T21" fmla="*/ 162 h 186"/>
                  <a:gd name="T22" fmla="*/ 162 w 162"/>
                  <a:gd name="T23" fmla="*/ 160 h 186"/>
                  <a:gd name="T24" fmla="*/ 154 w 162"/>
                  <a:gd name="T25" fmla="*/ 140 h 186"/>
                  <a:gd name="T26" fmla="*/ 158 w 162"/>
                  <a:gd name="T27" fmla="*/ 136 h 186"/>
                  <a:gd name="T28" fmla="*/ 154 w 162"/>
                  <a:gd name="T29" fmla="*/ 126 h 186"/>
                  <a:gd name="T30" fmla="*/ 140 w 162"/>
                  <a:gd name="T31" fmla="*/ 100 h 186"/>
                  <a:gd name="T32" fmla="*/ 132 w 162"/>
                  <a:gd name="T33" fmla="*/ 78 h 186"/>
                  <a:gd name="T34" fmla="*/ 128 w 162"/>
                  <a:gd name="T35" fmla="*/ 68 h 186"/>
                  <a:gd name="T36" fmla="*/ 122 w 162"/>
                  <a:gd name="T37" fmla="*/ 56 h 186"/>
                  <a:gd name="T38" fmla="*/ 118 w 162"/>
                  <a:gd name="T39" fmla="*/ 44 h 186"/>
                  <a:gd name="T40" fmla="*/ 122 w 162"/>
                  <a:gd name="T41" fmla="*/ 44 h 186"/>
                  <a:gd name="T42" fmla="*/ 126 w 162"/>
                  <a:gd name="T43" fmla="*/ 56 h 186"/>
                  <a:gd name="T44" fmla="*/ 140 w 162"/>
                  <a:gd name="T45" fmla="*/ 64 h 186"/>
                  <a:gd name="T46" fmla="*/ 144 w 162"/>
                  <a:gd name="T47" fmla="*/ 56 h 186"/>
                  <a:gd name="T48" fmla="*/ 148 w 162"/>
                  <a:gd name="T49" fmla="*/ 42 h 186"/>
                  <a:gd name="T50" fmla="*/ 144 w 162"/>
                  <a:gd name="T51" fmla="*/ 8 h 186"/>
                  <a:gd name="T52" fmla="*/ 130 w 162"/>
                  <a:gd name="T53" fmla="*/ 2 h 186"/>
                  <a:gd name="T54" fmla="*/ 110 w 162"/>
                  <a:gd name="T55" fmla="*/ 6 h 186"/>
                  <a:gd name="T56" fmla="*/ 104 w 162"/>
                  <a:gd name="T57" fmla="*/ 0 h 186"/>
                  <a:gd name="T58" fmla="*/ 100 w 162"/>
                  <a:gd name="T59" fmla="*/ 2 h 186"/>
                  <a:gd name="T60" fmla="*/ 98 w 162"/>
                  <a:gd name="T61" fmla="*/ 6 h 186"/>
                  <a:gd name="T62" fmla="*/ 92 w 162"/>
                  <a:gd name="T63" fmla="*/ 2 h 186"/>
                  <a:gd name="T64" fmla="*/ 82 w 162"/>
                  <a:gd name="T65" fmla="*/ 8 h 186"/>
                  <a:gd name="T66" fmla="*/ 58 w 162"/>
                  <a:gd name="T67" fmla="*/ 6 h 186"/>
                  <a:gd name="T68" fmla="*/ 54 w 162"/>
                  <a:gd name="T69" fmla="*/ 6 h 186"/>
                  <a:gd name="T70" fmla="*/ 48 w 162"/>
                  <a:gd name="T71" fmla="*/ 6 h 186"/>
                  <a:gd name="T72" fmla="*/ 48 w 162"/>
                  <a:gd name="T73" fmla="*/ 10 h 186"/>
                  <a:gd name="T74" fmla="*/ 30 w 162"/>
                  <a:gd name="T75" fmla="*/ 10 h 186"/>
                  <a:gd name="T76" fmla="*/ 16 w 162"/>
                  <a:gd name="T77" fmla="*/ 6 h 186"/>
                  <a:gd name="T78" fmla="*/ 10 w 162"/>
                  <a:gd name="T79" fmla="*/ 8 h 186"/>
                  <a:gd name="T80" fmla="*/ 8 w 162"/>
                  <a:gd name="T81" fmla="*/ 6 h 186"/>
                  <a:gd name="T82" fmla="*/ 0 w 162"/>
                  <a:gd name="T83" fmla="*/ 0 h 186"/>
                  <a:gd name="T84" fmla="*/ 118 w 162"/>
                  <a:gd name="T85" fmla="*/ 30 h 186"/>
                  <a:gd name="T86" fmla="*/ 118 w 162"/>
                  <a:gd name="T87" fmla="*/ 34 h 186"/>
                  <a:gd name="T88" fmla="*/ 116 w 162"/>
                  <a:gd name="T89" fmla="*/ 30 h 186"/>
                  <a:gd name="T90" fmla="*/ 118 w 162"/>
                  <a:gd name="T91" fmla="*/ 3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86">
                    <a:moveTo>
                      <a:pt x="0" y="0"/>
                    </a:moveTo>
                    <a:lnTo>
                      <a:pt x="0" y="0"/>
                    </a:lnTo>
                    <a:lnTo>
                      <a:pt x="0" y="6"/>
                    </a:lnTo>
                    <a:lnTo>
                      <a:pt x="0" y="10"/>
                    </a:lnTo>
                    <a:lnTo>
                      <a:pt x="4" y="18"/>
                    </a:lnTo>
                    <a:lnTo>
                      <a:pt x="4" y="20"/>
                    </a:lnTo>
                    <a:lnTo>
                      <a:pt x="2" y="24"/>
                    </a:lnTo>
                    <a:lnTo>
                      <a:pt x="0" y="28"/>
                    </a:lnTo>
                    <a:lnTo>
                      <a:pt x="0" y="36"/>
                    </a:lnTo>
                    <a:lnTo>
                      <a:pt x="0" y="42"/>
                    </a:lnTo>
                    <a:lnTo>
                      <a:pt x="2" y="44"/>
                    </a:lnTo>
                    <a:lnTo>
                      <a:pt x="4" y="48"/>
                    </a:lnTo>
                    <a:lnTo>
                      <a:pt x="8" y="180"/>
                    </a:lnTo>
                    <a:lnTo>
                      <a:pt x="110" y="184"/>
                    </a:lnTo>
                    <a:lnTo>
                      <a:pt x="116" y="178"/>
                    </a:lnTo>
                    <a:lnTo>
                      <a:pt x="116" y="184"/>
                    </a:lnTo>
                    <a:lnTo>
                      <a:pt x="128" y="184"/>
                    </a:lnTo>
                    <a:lnTo>
                      <a:pt x="130" y="186"/>
                    </a:lnTo>
                    <a:lnTo>
                      <a:pt x="136" y="184"/>
                    </a:lnTo>
                    <a:lnTo>
                      <a:pt x="138" y="176"/>
                    </a:lnTo>
                    <a:lnTo>
                      <a:pt x="144" y="174"/>
                    </a:lnTo>
                    <a:lnTo>
                      <a:pt x="146" y="162"/>
                    </a:lnTo>
                    <a:lnTo>
                      <a:pt x="150" y="162"/>
                    </a:lnTo>
                    <a:lnTo>
                      <a:pt x="162" y="160"/>
                    </a:lnTo>
                    <a:lnTo>
                      <a:pt x="156" y="150"/>
                    </a:lnTo>
                    <a:lnTo>
                      <a:pt x="154" y="140"/>
                    </a:lnTo>
                    <a:lnTo>
                      <a:pt x="158" y="140"/>
                    </a:lnTo>
                    <a:lnTo>
                      <a:pt x="158" y="136"/>
                    </a:lnTo>
                    <a:lnTo>
                      <a:pt x="158" y="134"/>
                    </a:lnTo>
                    <a:lnTo>
                      <a:pt x="154" y="126"/>
                    </a:lnTo>
                    <a:lnTo>
                      <a:pt x="148" y="116"/>
                    </a:lnTo>
                    <a:lnTo>
                      <a:pt x="140" y="100"/>
                    </a:lnTo>
                    <a:lnTo>
                      <a:pt x="136" y="86"/>
                    </a:lnTo>
                    <a:lnTo>
                      <a:pt x="132" y="78"/>
                    </a:lnTo>
                    <a:lnTo>
                      <a:pt x="128" y="72"/>
                    </a:lnTo>
                    <a:lnTo>
                      <a:pt x="128" y="68"/>
                    </a:lnTo>
                    <a:lnTo>
                      <a:pt x="128" y="62"/>
                    </a:lnTo>
                    <a:lnTo>
                      <a:pt x="122" y="56"/>
                    </a:lnTo>
                    <a:lnTo>
                      <a:pt x="118" y="48"/>
                    </a:lnTo>
                    <a:lnTo>
                      <a:pt x="118" y="44"/>
                    </a:lnTo>
                    <a:lnTo>
                      <a:pt x="118" y="38"/>
                    </a:lnTo>
                    <a:lnTo>
                      <a:pt x="122" y="44"/>
                    </a:lnTo>
                    <a:lnTo>
                      <a:pt x="122" y="46"/>
                    </a:lnTo>
                    <a:lnTo>
                      <a:pt x="126" y="56"/>
                    </a:lnTo>
                    <a:lnTo>
                      <a:pt x="136" y="68"/>
                    </a:lnTo>
                    <a:lnTo>
                      <a:pt x="140" y="64"/>
                    </a:lnTo>
                    <a:lnTo>
                      <a:pt x="144" y="64"/>
                    </a:lnTo>
                    <a:lnTo>
                      <a:pt x="144" y="56"/>
                    </a:lnTo>
                    <a:lnTo>
                      <a:pt x="146" y="46"/>
                    </a:lnTo>
                    <a:lnTo>
                      <a:pt x="148" y="42"/>
                    </a:lnTo>
                    <a:lnTo>
                      <a:pt x="146" y="16"/>
                    </a:lnTo>
                    <a:lnTo>
                      <a:pt x="144" y="8"/>
                    </a:lnTo>
                    <a:lnTo>
                      <a:pt x="140" y="2"/>
                    </a:lnTo>
                    <a:lnTo>
                      <a:pt x="130" y="2"/>
                    </a:lnTo>
                    <a:lnTo>
                      <a:pt x="118" y="2"/>
                    </a:lnTo>
                    <a:lnTo>
                      <a:pt x="110" y="6"/>
                    </a:lnTo>
                    <a:lnTo>
                      <a:pt x="108" y="2"/>
                    </a:lnTo>
                    <a:lnTo>
                      <a:pt x="104" y="0"/>
                    </a:lnTo>
                    <a:lnTo>
                      <a:pt x="100" y="0"/>
                    </a:lnTo>
                    <a:lnTo>
                      <a:pt x="100" y="2"/>
                    </a:lnTo>
                    <a:lnTo>
                      <a:pt x="102" y="6"/>
                    </a:lnTo>
                    <a:lnTo>
                      <a:pt x="98" y="6"/>
                    </a:lnTo>
                    <a:lnTo>
                      <a:pt x="98" y="2"/>
                    </a:lnTo>
                    <a:lnTo>
                      <a:pt x="92" y="2"/>
                    </a:lnTo>
                    <a:lnTo>
                      <a:pt x="90" y="6"/>
                    </a:lnTo>
                    <a:lnTo>
                      <a:pt x="82" y="8"/>
                    </a:lnTo>
                    <a:lnTo>
                      <a:pt x="66" y="6"/>
                    </a:lnTo>
                    <a:lnTo>
                      <a:pt x="58" y="6"/>
                    </a:lnTo>
                    <a:lnTo>
                      <a:pt x="58" y="8"/>
                    </a:lnTo>
                    <a:lnTo>
                      <a:pt x="54" y="6"/>
                    </a:lnTo>
                    <a:lnTo>
                      <a:pt x="52" y="2"/>
                    </a:lnTo>
                    <a:lnTo>
                      <a:pt x="48" y="6"/>
                    </a:lnTo>
                    <a:lnTo>
                      <a:pt x="48" y="8"/>
                    </a:lnTo>
                    <a:lnTo>
                      <a:pt x="48" y="10"/>
                    </a:lnTo>
                    <a:lnTo>
                      <a:pt x="38" y="18"/>
                    </a:lnTo>
                    <a:lnTo>
                      <a:pt x="30" y="10"/>
                    </a:lnTo>
                    <a:lnTo>
                      <a:pt x="20" y="6"/>
                    </a:lnTo>
                    <a:lnTo>
                      <a:pt x="16" y="6"/>
                    </a:lnTo>
                    <a:lnTo>
                      <a:pt x="12" y="8"/>
                    </a:lnTo>
                    <a:lnTo>
                      <a:pt x="10" y="8"/>
                    </a:lnTo>
                    <a:lnTo>
                      <a:pt x="8" y="8"/>
                    </a:lnTo>
                    <a:lnTo>
                      <a:pt x="8" y="6"/>
                    </a:lnTo>
                    <a:lnTo>
                      <a:pt x="0" y="0"/>
                    </a:lnTo>
                    <a:lnTo>
                      <a:pt x="0" y="0"/>
                    </a:lnTo>
                    <a:lnTo>
                      <a:pt x="0" y="0"/>
                    </a:lnTo>
                    <a:close/>
                    <a:moveTo>
                      <a:pt x="118" y="30"/>
                    </a:moveTo>
                    <a:lnTo>
                      <a:pt x="118" y="30"/>
                    </a:lnTo>
                    <a:lnTo>
                      <a:pt x="118" y="34"/>
                    </a:lnTo>
                    <a:lnTo>
                      <a:pt x="116" y="36"/>
                    </a:lnTo>
                    <a:lnTo>
                      <a:pt x="116" y="30"/>
                    </a:lnTo>
                    <a:lnTo>
                      <a:pt x="118" y="30"/>
                    </a:lnTo>
                    <a:lnTo>
                      <a:pt x="118" y="30"/>
                    </a:lnTo>
                    <a:lnTo>
                      <a:pt x="118" y="3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0" name="Freeform 1680"/>
              <p:cNvSpPr/>
              <p:nvPr/>
            </p:nvSpPr>
            <p:spPr bwMode="auto">
              <a:xfrm>
                <a:off x="1619250" y="4079875"/>
                <a:ext cx="50800" cy="63500"/>
              </a:xfrm>
              <a:custGeom>
                <a:avLst/>
                <a:gdLst>
                  <a:gd name="T0" fmla="*/ 28 w 32"/>
                  <a:gd name="T1" fmla="*/ 2 h 40"/>
                  <a:gd name="T2" fmla="*/ 28 w 32"/>
                  <a:gd name="T3" fmla="*/ 2 h 40"/>
                  <a:gd name="T4" fmla="*/ 22 w 32"/>
                  <a:gd name="T5" fmla="*/ 14 h 40"/>
                  <a:gd name="T6" fmla="*/ 26 w 32"/>
                  <a:gd name="T7" fmla="*/ 14 h 40"/>
                  <a:gd name="T8" fmla="*/ 32 w 32"/>
                  <a:gd name="T9" fmla="*/ 24 h 40"/>
                  <a:gd name="T10" fmla="*/ 22 w 32"/>
                  <a:gd name="T11" fmla="*/ 36 h 40"/>
                  <a:gd name="T12" fmla="*/ 14 w 32"/>
                  <a:gd name="T13" fmla="*/ 36 h 40"/>
                  <a:gd name="T14" fmla="*/ 8 w 32"/>
                  <a:gd name="T15" fmla="*/ 40 h 40"/>
                  <a:gd name="T16" fmla="*/ 4 w 32"/>
                  <a:gd name="T17" fmla="*/ 36 h 40"/>
                  <a:gd name="T18" fmla="*/ 0 w 32"/>
                  <a:gd name="T19" fmla="*/ 34 h 40"/>
                  <a:gd name="T20" fmla="*/ 4 w 32"/>
                  <a:gd name="T21" fmla="*/ 28 h 40"/>
                  <a:gd name="T22" fmla="*/ 4 w 32"/>
                  <a:gd name="T23" fmla="*/ 24 h 40"/>
                  <a:gd name="T24" fmla="*/ 4 w 32"/>
                  <a:gd name="T25" fmla="*/ 22 h 40"/>
                  <a:gd name="T26" fmla="*/ 6 w 32"/>
                  <a:gd name="T27" fmla="*/ 16 h 40"/>
                  <a:gd name="T28" fmla="*/ 8 w 32"/>
                  <a:gd name="T29" fmla="*/ 10 h 40"/>
                  <a:gd name="T30" fmla="*/ 10 w 32"/>
                  <a:gd name="T31" fmla="*/ 6 h 40"/>
                  <a:gd name="T32" fmla="*/ 14 w 32"/>
                  <a:gd name="T33" fmla="*/ 2 h 40"/>
                  <a:gd name="T34" fmla="*/ 18 w 32"/>
                  <a:gd name="T35" fmla="*/ 6 h 40"/>
                  <a:gd name="T36" fmla="*/ 28 w 32"/>
                  <a:gd name="T37" fmla="*/ 0 h 40"/>
                  <a:gd name="T38" fmla="*/ 28 w 32"/>
                  <a:gd name="T39" fmla="*/ 2 h 40"/>
                  <a:gd name="T40" fmla="*/ 28 w 32"/>
                  <a:gd name="T41" fmla="*/ 2 h 40"/>
                  <a:gd name="T42" fmla="*/ 28 w 32"/>
                  <a:gd name="T4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40">
                    <a:moveTo>
                      <a:pt x="28" y="2"/>
                    </a:moveTo>
                    <a:lnTo>
                      <a:pt x="28" y="2"/>
                    </a:lnTo>
                    <a:lnTo>
                      <a:pt x="22" y="14"/>
                    </a:lnTo>
                    <a:lnTo>
                      <a:pt x="26" y="14"/>
                    </a:lnTo>
                    <a:lnTo>
                      <a:pt x="32" y="24"/>
                    </a:lnTo>
                    <a:lnTo>
                      <a:pt x="22" y="36"/>
                    </a:lnTo>
                    <a:lnTo>
                      <a:pt x="14" y="36"/>
                    </a:lnTo>
                    <a:lnTo>
                      <a:pt x="8" y="40"/>
                    </a:lnTo>
                    <a:lnTo>
                      <a:pt x="4" y="36"/>
                    </a:lnTo>
                    <a:lnTo>
                      <a:pt x="0" y="34"/>
                    </a:lnTo>
                    <a:lnTo>
                      <a:pt x="4" y="28"/>
                    </a:lnTo>
                    <a:lnTo>
                      <a:pt x="4" y="24"/>
                    </a:lnTo>
                    <a:lnTo>
                      <a:pt x="4" y="22"/>
                    </a:lnTo>
                    <a:lnTo>
                      <a:pt x="6" y="16"/>
                    </a:lnTo>
                    <a:lnTo>
                      <a:pt x="8" y="10"/>
                    </a:lnTo>
                    <a:lnTo>
                      <a:pt x="10" y="6"/>
                    </a:lnTo>
                    <a:lnTo>
                      <a:pt x="14" y="2"/>
                    </a:lnTo>
                    <a:lnTo>
                      <a:pt x="18" y="6"/>
                    </a:lnTo>
                    <a:lnTo>
                      <a:pt x="28" y="0"/>
                    </a:lnTo>
                    <a:lnTo>
                      <a:pt x="28" y="2"/>
                    </a:lnTo>
                    <a:lnTo>
                      <a:pt x="28" y="2"/>
                    </a:lnTo>
                    <a:lnTo>
                      <a:pt x="2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1" name="Freeform 1681"/>
              <p:cNvSpPr>
                <a:spLocks noEditPoints="1"/>
              </p:cNvSpPr>
              <p:nvPr/>
            </p:nvSpPr>
            <p:spPr bwMode="auto">
              <a:xfrm>
                <a:off x="844550" y="2638425"/>
                <a:ext cx="107950" cy="133350"/>
              </a:xfrm>
              <a:custGeom>
                <a:avLst/>
                <a:gdLst>
                  <a:gd name="T0" fmla="*/ 26 w 68"/>
                  <a:gd name="T1" fmla="*/ 70 h 84"/>
                  <a:gd name="T2" fmla="*/ 32 w 68"/>
                  <a:gd name="T3" fmla="*/ 62 h 84"/>
                  <a:gd name="T4" fmla="*/ 34 w 68"/>
                  <a:gd name="T5" fmla="*/ 70 h 84"/>
                  <a:gd name="T6" fmla="*/ 44 w 68"/>
                  <a:gd name="T7" fmla="*/ 82 h 84"/>
                  <a:gd name="T8" fmla="*/ 36 w 68"/>
                  <a:gd name="T9" fmla="*/ 60 h 84"/>
                  <a:gd name="T10" fmla="*/ 36 w 68"/>
                  <a:gd name="T11" fmla="*/ 42 h 84"/>
                  <a:gd name="T12" fmla="*/ 42 w 68"/>
                  <a:gd name="T13" fmla="*/ 44 h 84"/>
                  <a:gd name="T14" fmla="*/ 44 w 68"/>
                  <a:gd name="T15" fmla="*/ 36 h 84"/>
                  <a:gd name="T16" fmla="*/ 36 w 68"/>
                  <a:gd name="T17" fmla="*/ 28 h 84"/>
                  <a:gd name="T18" fmla="*/ 32 w 68"/>
                  <a:gd name="T19" fmla="*/ 22 h 84"/>
                  <a:gd name="T20" fmla="*/ 34 w 68"/>
                  <a:gd name="T21" fmla="*/ 18 h 84"/>
                  <a:gd name="T22" fmla="*/ 40 w 68"/>
                  <a:gd name="T23" fmla="*/ 16 h 84"/>
                  <a:gd name="T24" fmla="*/ 40 w 68"/>
                  <a:gd name="T25" fmla="*/ 0 h 84"/>
                  <a:gd name="T26" fmla="*/ 26 w 68"/>
                  <a:gd name="T27" fmla="*/ 14 h 84"/>
                  <a:gd name="T28" fmla="*/ 18 w 68"/>
                  <a:gd name="T29" fmla="*/ 18 h 84"/>
                  <a:gd name="T30" fmla="*/ 8 w 68"/>
                  <a:gd name="T31" fmla="*/ 22 h 84"/>
                  <a:gd name="T32" fmla="*/ 6 w 68"/>
                  <a:gd name="T33" fmla="*/ 28 h 84"/>
                  <a:gd name="T34" fmla="*/ 8 w 68"/>
                  <a:gd name="T35" fmla="*/ 32 h 84"/>
                  <a:gd name="T36" fmla="*/ 14 w 68"/>
                  <a:gd name="T37" fmla="*/ 24 h 84"/>
                  <a:gd name="T38" fmla="*/ 14 w 68"/>
                  <a:gd name="T39" fmla="*/ 32 h 84"/>
                  <a:gd name="T40" fmla="*/ 16 w 68"/>
                  <a:gd name="T41" fmla="*/ 24 h 84"/>
                  <a:gd name="T42" fmla="*/ 24 w 68"/>
                  <a:gd name="T43" fmla="*/ 22 h 84"/>
                  <a:gd name="T44" fmla="*/ 24 w 68"/>
                  <a:gd name="T45" fmla="*/ 32 h 84"/>
                  <a:gd name="T46" fmla="*/ 22 w 68"/>
                  <a:gd name="T47" fmla="*/ 28 h 84"/>
                  <a:gd name="T48" fmla="*/ 14 w 68"/>
                  <a:gd name="T49" fmla="*/ 36 h 84"/>
                  <a:gd name="T50" fmla="*/ 4 w 68"/>
                  <a:gd name="T51" fmla="*/ 38 h 84"/>
                  <a:gd name="T52" fmla="*/ 0 w 68"/>
                  <a:gd name="T53" fmla="*/ 46 h 84"/>
                  <a:gd name="T54" fmla="*/ 8 w 68"/>
                  <a:gd name="T55" fmla="*/ 48 h 84"/>
                  <a:gd name="T56" fmla="*/ 6 w 68"/>
                  <a:gd name="T57" fmla="*/ 64 h 84"/>
                  <a:gd name="T58" fmla="*/ 14 w 68"/>
                  <a:gd name="T59" fmla="*/ 70 h 84"/>
                  <a:gd name="T60" fmla="*/ 14 w 68"/>
                  <a:gd name="T61" fmla="*/ 70 h 84"/>
                  <a:gd name="T62" fmla="*/ 60 w 68"/>
                  <a:gd name="T63" fmla="*/ 74 h 84"/>
                  <a:gd name="T64" fmla="*/ 50 w 68"/>
                  <a:gd name="T65" fmla="*/ 80 h 84"/>
                  <a:gd name="T66" fmla="*/ 50 w 68"/>
                  <a:gd name="T67" fmla="*/ 84 h 84"/>
                  <a:gd name="T68" fmla="*/ 64 w 68"/>
                  <a:gd name="T69" fmla="*/ 80 h 84"/>
                  <a:gd name="T70" fmla="*/ 60 w 68"/>
                  <a:gd name="T71" fmla="*/ 74 h 84"/>
                  <a:gd name="T72" fmla="*/ 60 w 68"/>
                  <a:gd name="T73" fmla="*/ 74 h 84"/>
                  <a:gd name="T74" fmla="*/ 54 w 68"/>
                  <a:gd name="T75" fmla="*/ 52 h 84"/>
                  <a:gd name="T76" fmla="*/ 56 w 68"/>
                  <a:gd name="T77" fmla="*/ 54 h 84"/>
                  <a:gd name="T78" fmla="*/ 46 w 68"/>
                  <a:gd name="T79" fmla="*/ 54 h 84"/>
                  <a:gd name="T80" fmla="*/ 50 w 68"/>
                  <a:gd name="T81" fmla="*/ 64 h 84"/>
                  <a:gd name="T82" fmla="*/ 52 w 68"/>
                  <a:gd name="T83" fmla="*/ 66 h 84"/>
                  <a:gd name="T84" fmla="*/ 56 w 68"/>
                  <a:gd name="T85" fmla="*/ 70 h 84"/>
                  <a:gd name="T86" fmla="*/ 56 w 68"/>
                  <a:gd name="T87" fmla="*/ 70 h 84"/>
                  <a:gd name="T88" fmla="*/ 60 w 68"/>
                  <a:gd name="T89" fmla="*/ 70 h 84"/>
                  <a:gd name="T90" fmla="*/ 68 w 68"/>
                  <a:gd name="T91" fmla="*/ 44 h 84"/>
                  <a:gd name="T92" fmla="*/ 60 w 68"/>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4">
                    <a:moveTo>
                      <a:pt x="14" y="70"/>
                    </a:moveTo>
                    <a:lnTo>
                      <a:pt x="26" y="70"/>
                    </a:lnTo>
                    <a:lnTo>
                      <a:pt x="28" y="64"/>
                    </a:lnTo>
                    <a:lnTo>
                      <a:pt x="32" y="62"/>
                    </a:lnTo>
                    <a:lnTo>
                      <a:pt x="32" y="66"/>
                    </a:lnTo>
                    <a:lnTo>
                      <a:pt x="34" y="70"/>
                    </a:lnTo>
                    <a:lnTo>
                      <a:pt x="40" y="70"/>
                    </a:lnTo>
                    <a:lnTo>
                      <a:pt x="44" y="82"/>
                    </a:lnTo>
                    <a:lnTo>
                      <a:pt x="40" y="60"/>
                    </a:lnTo>
                    <a:lnTo>
                      <a:pt x="36" y="60"/>
                    </a:lnTo>
                    <a:lnTo>
                      <a:pt x="32" y="60"/>
                    </a:lnTo>
                    <a:lnTo>
                      <a:pt x="36" y="42"/>
                    </a:lnTo>
                    <a:lnTo>
                      <a:pt x="40" y="44"/>
                    </a:lnTo>
                    <a:lnTo>
                      <a:pt x="42" y="44"/>
                    </a:lnTo>
                    <a:lnTo>
                      <a:pt x="44" y="44"/>
                    </a:lnTo>
                    <a:lnTo>
                      <a:pt x="44" y="36"/>
                    </a:lnTo>
                    <a:lnTo>
                      <a:pt x="36" y="36"/>
                    </a:lnTo>
                    <a:lnTo>
                      <a:pt x="36" y="28"/>
                    </a:lnTo>
                    <a:lnTo>
                      <a:pt x="36" y="22"/>
                    </a:lnTo>
                    <a:lnTo>
                      <a:pt x="32" y="22"/>
                    </a:lnTo>
                    <a:lnTo>
                      <a:pt x="28" y="18"/>
                    </a:lnTo>
                    <a:lnTo>
                      <a:pt x="34" y="18"/>
                    </a:lnTo>
                    <a:lnTo>
                      <a:pt x="36" y="18"/>
                    </a:lnTo>
                    <a:lnTo>
                      <a:pt x="40" y="16"/>
                    </a:lnTo>
                    <a:lnTo>
                      <a:pt x="42" y="8"/>
                    </a:lnTo>
                    <a:lnTo>
                      <a:pt x="40" y="0"/>
                    </a:lnTo>
                    <a:lnTo>
                      <a:pt x="28" y="8"/>
                    </a:lnTo>
                    <a:lnTo>
                      <a:pt x="26" y="14"/>
                    </a:lnTo>
                    <a:lnTo>
                      <a:pt x="24" y="16"/>
                    </a:lnTo>
                    <a:lnTo>
                      <a:pt x="18" y="18"/>
                    </a:lnTo>
                    <a:lnTo>
                      <a:pt x="14" y="16"/>
                    </a:lnTo>
                    <a:lnTo>
                      <a:pt x="8" y="22"/>
                    </a:lnTo>
                    <a:lnTo>
                      <a:pt x="4" y="26"/>
                    </a:lnTo>
                    <a:lnTo>
                      <a:pt x="6" y="28"/>
                    </a:lnTo>
                    <a:lnTo>
                      <a:pt x="6" y="32"/>
                    </a:lnTo>
                    <a:lnTo>
                      <a:pt x="8" y="32"/>
                    </a:lnTo>
                    <a:lnTo>
                      <a:pt x="12" y="24"/>
                    </a:lnTo>
                    <a:lnTo>
                      <a:pt x="14" y="24"/>
                    </a:lnTo>
                    <a:lnTo>
                      <a:pt x="14" y="28"/>
                    </a:lnTo>
                    <a:lnTo>
                      <a:pt x="14" y="32"/>
                    </a:lnTo>
                    <a:lnTo>
                      <a:pt x="16" y="26"/>
                    </a:lnTo>
                    <a:lnTo>
                      <a:pt x="16" y="24"/>
                    </a:lnTo>
                    <a:lnTo>
                      <a:pt x="14" y="22"/>
                    </a:lnTo>
                    <a:lnTo>
                      <a:pt x="24" y="22"/>
                    </a:lnTo>
                    <a:lnTo>
                      <a:pt x="24" y="26"/>
                    </a:lnTo>
                    <a:lnTo>
                      <a:pt x="24" y="32"/>
                    </a:lnTo>
                    <a:lnTo>
                      <a:pt x="22" y="32"/>
                    </a:lnTo>
                    <a:lnTo>
                      <a:pt x="22" y="28"/>
                    </a:lnTo>
                    <a:lnTo>
                      <a:pt x="18" y="28"/>
                    </a:lnTo>
                    <a:lnTo>
                      <a:pt x="14" y="36"/>
                    </a:lnTo>
                    <a:lnTo>
                      <a:pt x="0" y="36"/>
                    </a:lnTo>
                    <a:lnTo>
                      <a:pt x="4" y="38"/>
                    </a:lnTo>
                    <a:lnTo>
                      <a:pt x="4" y="42"/>
                    </a:lnTo>
                    <a:lnTo>
                      <a:pt x="0" y="46"/>
                    </a:lnTo>
                    <a:lnTo>
                      <a:pt x="6" y="46"/>
                    </a:lnTo>
                    <a:lnTo>
                      <a:pt x="8" y="48"/>
                    </a:lnTo>
                    <a:lnTo>
                      <a:pt x="8" y="52"/>
                    </a:lnTo>
                    <a:lnTo>
                      <a:pt x="6" y="64"/>
                    </a:lnTo>
                    <a:lnTo>
                      <a:pt x="14" y="66"/>
                    </a:lnTo>
                    <a:lnTo>
                      <a:pt x="14" y="70"/>
                    </a:lnTo>
                    <a:lnTo>
                      <a:pt x="14" y="70"/>
                    </a:lnTo>
                    <a:lnTo>
                      <a:pt x="14" y="70"/>
                    </a:lnTo>
                    <a:close/>
                    <a:moveTo>
                      <a:pt x="60" y="74"/>
                    </a:moveTo>
                    <a:lnTo>
                      <a:pt x="60" y="74"/>
                    </a:lnTo>
                    <a:lnTo>
                      <a:pt x="50" y="76"/>
                    </a:lnTo>
                    <a:lnTo>
                      <a:pt x="50" y="80"/>
                    </a:lnTo>
                    <a:lnTo>
                      <a:pt x="50" y="82"/>
                    </a:lnTo>
                    <a:lnTo>
                      <a:pt x="50" y="84"/>
                    </a:lnTo>
                    <a:lnTo>
                      <a:pt x="54" y="84"/>
                    </a:lnTo>
                    <a:lnTo>
                      <a:pt x="64" y="80"/>
                    </a:lnTo>
                    <a:lnTo>
                      <a:pt x="68" y="74"/>
                    </a:lnTo>
                    <a:lnTo>
                      <a:pt x="60" y="74"/>
                    </a:lnTo>
                    <a:lnTo>
                      <a:pt x="60" y="74"/>
                    </a:lnTo>
                    <a:lnTo>
                      <a:pt x="60" y="74"/>
                    </a:lnTo>
                    <a:close/>
                    <a:moveTo>
                      <a:pt x="60" y="44"/>
                    </a:moveTo>
                    <a:lnTo>
                      <a:pt x="54" y="52"/>
                    </a:lnTo>
                    <a:lnTo>
                      <a:pt x="56" y="52"/>
                    </a:lnTo>
                    <a:lnTo>
                      <a:pt x="56" y="54"/>
                    </a:lnTo>
                    <a:lnTo>
                      <a:pt x="50" y="52"/>
                    </a:lnTo>
                    <a:lnTo>
                      <a:pt x="46" y="54"/>
                    </a:lnTo>
                    <a:lnTo>
                      <a:pt x="44" y="56"/>
                    </a:lnTo>
                    <a:lnTo>
                      <a:pt x="50" y="64"/>
                    </a:lnTo>
                    <a:lnTo>
                      <a:pt x="50" y="70"/>
                    </a:lnTo>
                    <a:lnTo>
                      <a:pt x="52" y="66"/>
                    </a:lnTo>
                    <a:lnTo>
                      <a:pt x="54" y="66"/>
                    </a:lnTo>
                    <a:lnTo>
                      <a:pt x="56" y="70"/>
                    </a:lnTo>
                    <a:lnTo>
                      <a:pt x="54" y="70"/>
                    </a:lnTo>
                    <a:lnTo>
                      <a:pt x="56" y="70"/>
                    </a:lnTo>
                    <a:lnTo>
                      <a:pt x="62" y="70"/>
                    </a:lnTo>
                    <a:lnTo>
                      <a:pt x="60" y="70"/>
                    </a:lnTo>
                    <a:lnTo>
                      <a:pt x="68" y="66"/>
                    </a:lnTo>
                    <a:lnTo>
                      <a:pt x="68" y="44"/>
                    </a:lnTo>
                    <a:lnTo>
                      <a:pt x="60" y="44"/>
                    </a:lnTo>
                    <a:lnTo>
                      <a:pt x="60" y="44"/>
                    </a:lnTo>
                    <a:lnTo>
                      <a:pt x="60" y="4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2" name="Freeform 1682"/>
              <p:cNvSpPr/>
              <p:nvPr/>
            </p:nvSpPr>
            <p:spPr bwMode="auto">
              <a:xfrm>
                <a:off x="942975" y="2882900"/>
                <a:ext cx="136525" cy="92075"/>
              </a:xfrm>
              <a:custGeom>
                <a:avLst/>
                <a:gdLst>
                  <a:gd name="T0" fmla="*/ 68 w 86"/>
                  <a:gd name="T1" fmla="*/ 52 h 58"/>
                  <a:gd name="T2" fmla="*/ 68 w 86"/>
                  <a:gd name="T3" fmla="*/ 52 h 58"/>
                  <a:gd name="T4" fmla="*/ 72 w 86"/>
                  <a:gd name="T5" fmla="*/ 50 h 58"/>
                  <a:gd name="T6" fmla="*/ 72 w 86"/>
                  <a:gd name="T7" fmla="*/ 48 h 58"/>
                  <a:gd name="T8" fmla="*/ 74 w 86"/>
                  <a:gd name="T9" fmla="*/ 44 h 58"/>
                  <a:gd name="T10" fmla="*/ 76 w 86"/>
                  <a:gd name="T11" fmla="*/ 44 h 58"/>
                  <a:gd name="T12" fmla="*/ 76 w 86"/>
                  <a:gd name="T13" fmla="*/ 42 h 58"/>
                  <a:gd name="T14" fmla="*/ 76 w 86"/>
                  <a:gd name="T15" fmla="*/ 40 h 58"/>
                  <a:gd name="T16" fmla="*/ 80 w 86"/>
                  <a:gd name="T17" fmla="*/ 40 h 58"/>
                  <a:gd name="T18" fmla="*/ 86 w 86"/>
                  <a:gd name="T19" fmla="*/ 34 h 58"/>
                  <a:gd name="T20" fmla="*/ 84 w 86"/>
                  <a:gd name="T21" fmla="*/ 32 h 58"/>
                  <a:gd name="T22" fmla="*/ 82 w 86"/>
                  <a:gd name="T23" fmla="*/ 26 h 58"/>
                  <a:gd name="T24" fmla="*/ 80 w 86"/>
                  <a:gd name="T25" fmla="*/ 26 h 58"/>
                  <a:gd name="T26" fmla="*/ 76 w 86"/>
                  <a:gd name="T27" fmla="*/ 24 h 58"/>
                  <a:gd name="T28" fmla="*/ 76 w 86"/>
                  <a:gd name="T29" fmla="*/ 22 h 58"/>
                  <a:gd name="T30" fmla="*/ 74 w 86"/>
                  <a:gd name="T31" fmla="*/ 18 h 58"/>
                  <a:gd name="T32" fmla="*/ 68 w 86"/>
                  <a:gd name="T33" fmla="*/ 22 h 58"/>
                  <a:gd name="T34" fmla="*/ 64 w 86"/>
                  <a:gd name="T35" fmla="*/ 18 h 58"/>
                  <a:gd name="T36" fmla="*/ 58 w 86"/>
                  <a:gd name="T37" fmla="*/ 14 h 58"/>
                  <a:gd name="T38" fmla="*/ 56 w 86"/>
                  <a:gd name="T39" fmla="*/ 10 h 58"/>
                  <a:gd name="T40" fmla="*/ 54 w 86"/>
                  <a:gd name="T41" fmla="*/ 14 h 58"/>
                  <a:gd name="T42" fmla="*/ 52 w 86"/>
                  <a:gd name="T43" fmla="*/ 14 h 58"/>
                  <a:gd name="T44" fmla="*/ 52 w 86"/>
                  <a:gd name="T45" fmla="*/ 10 h 58"/>
                  <a:gd name="T46" fmla="*/ 46 w 86"/>
                  <a:gd name="T47" fmla="*/ 8 h 58"/>
                  <a:gd name="T48" fmla="*/ 38 w 86"/>
                  <a:gd name="T49" fmla="*/ 8 h 58"/>
                  <a:gd name="T50" fmla="*/ 36 w 86"/>
                  <a:gd name="T51" fmla="*/ 6 h 58"/>
                  <a:gd name="T52" fmla="*/ 28 w 86"/>
                  <a:gd name="T53" fmla="*/ 0 h 58"/>
                  <a:gd name="T54" fmla="*/ 18 w 86"/>
                  <a:gd name="T55" fmla="*/ 8 h 58"/>
                  <a:gd name="T56" fmla="*/ 14 w 86"/>
                  <a:gd name="T57" fmla="*/ 10 h 58"/>
                  <a:gd name="T58" fmla="*/ 10 w 86"/>
                  <a:gd name="T59" fmla="*/ 14 h 58"/>
                  <a:gd name="T60" fmla="*/ 8 w 86"/>
                  <a:gd name="T61" fmla="*/ 16 h 58"/>
                  <a:gd name="T62" fmla="*/ 2 w 86"/>
                  <a:gd name="T63" fmla="*/ 18 h 58"/>
                  <a:gd name="T64" fmla="*/ 0 w 86"/>
                  <a:gd name="T65" fmla="*/ 18 h 58"/>
                  <a:gd name="T66" fmla="*/ 0 w 86"/>
                  <a:gd name="T67" fmla="*/ 24 h 58"/>
                  <a:gd name="T68" fmla="*/ 8 w 86"/>
                  <a:gd name="T69" fmla="*/ 32 h 58"/>
                  <a:gd name="T70" fmla="*/ 10 w 86"/>
                  <a:gd name="T71" fmla="*/ 38 h 58"/>
                  <a:gd name="T72" fmla="*/ 10 w 86"/>
                  <a:gd name="T73" fmla="*/ 42 h 58"/>
                  <a:gd name="T74" fmla="*/ 10 w 86"/>
                  <a:gd name="T75" fmla="*/ 44 h 58"/>
                  <a:gd name="T76" fmla="*/ 14 w 86"/>
                  <a:gd name="T77" fmla="*/ 44 h 58"/>
                  <a:gd name="T78" fmla="*/ 16 w 86"/>
                  <a:gd name="T79" fmla="*/ 44 h 58"/>
                  <a:gd name="T80" fmla="*/ 18 w 86"/>
                  <a:gd name="T81" fmla="*/ 48 h 58"/>
                  <a:gd name="T82" fmla="*/ 24 w 86"/>
                  <a:gd name="T83" fmla="*/ 52 h 58"/>
                  <a:gd name="T84" fmla="*/ 28 w 86"/>
                  <a:gd name="T85" fmla="*/ 56 h 58"/>
                  <a:gd name="T86" fmla="*/ 30 w 86"/>
                  <a:gd name="T87" fmla="*/ 58 h 58"/>
                  <a:gd name="T88" fmla="*/ 34 w 86"/>
                  <a:gd name="T89" fmla="*/ 56 h 58"/>
                  <a:gd name="T90" fmla="*/ 36 w 86"/>
                  <a:gd name="T91" fmla="*/ 50 h 58"/>
                  <a:gd name="T92" fmla="*/ 38 w 86"/>
                  <a:gd name="T93" fmla="*/ 48 h 58"/>
                  <a:gd name="T94" fmla="*/ 42 w 86"/>
                  <a:gd name="T95" fmla="*/ 48 h 58"/>
                  <a:gd name="T96" fmla="*/ 44 w 86"/>
                  <a:gd name="T97" fmla="*/ 48 h 58"/>
                  <a:gd name="T98" fmla="*/ 48 w 86"/>
                  <a:gd name="T99" fmla="*/ 50 h 58"/>
                  <a:gd name="T100" fmla="*/ 54 w 86"/>
                  <a:gd name="T101" fmla="*/ 52 h 58"/>
                  <a:gd name="T102" fmla="*/ 58 w 86"/>
                  <a:gd name="T103" fmla="*/ 52 h 58"/>
                  <a:gd name="T104" fmla="*/ 68 w 86"/>
                  <a:gd name="T105" fmla="*/ 52 h 58"/>
                  <a:gd name="T106" fmla="*/ 68 w 86"/>
                  <a:gd name="T107" fmla="*/ 52 h 58"/>
                  <a:gd name="T108" fmla="*/ 68 w 86"/>
                  <a:gd name="T10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58">
                    <a:moveTo>
                      <a:pt x="68" y="52"/>
                    </a:moveTo>
                    <a:lnTo>
                      <a:pt x="68" y="52"/>
                    </a:lnTo>
                    <a:lnTo>
                      <a:pt x="72" y="50"/>
                    </a:lnTo>
                    <a:lnTo>
                      <a:pt x="72" y="48"/>
                    </a:lnTo>
                    <a:lnTo>
                      <a:pt x="74" y="44"/>
                    </a:lnTo>
                    <a:lnTo>
                      <a:pt x="76" y="44"/>
                    </a:lnTo>
                    <a:lnTo>
                      <a:pt x="76" y="42"/>
                    </a:lnTo>
                    <a:lnTo>
                      <a:pt x="76" y="40"/>
                    </a:lnTo>
                    <a:lnTo>
                      <a:pt x="80" y="40"/>
                    </a:lnTo>
                    <a:lnTo>
                      <a:pt x="86" y="34"/>
                    </a:lnTo>
                    <a:lnTo>
                      <a:pt x="84" y="32"/>
                    </a:lnTo>
                    <a:lnTo>
                      <a:pt x="82" y="26"/>
                    </a:lnTo>
                    <a:lnTo>
                      <a:pt x="80" y="26"/>
                    </a:lnTo>
                    <a:lnTo>
                      <a:pt x="76" y="24"/>
                    </a:lnTo>
                    <a:lnTo>
                      <a:pt x="76" y="22"/>
                    </a:lnTo>
                    <a:lnTo>
                      <a:pt x="74" y="18"/>
                    </a:lnTo>
                    <a:lnTo>
                      <a:pt x="68" y="22"/>
                    </a:lnTo>
                    <a:lnTo>
                      <a:pt x="64" y="18"/>
                    </a:lnTo>
                    <a:lnTo>
                      <a:pt x="58" y="14"/>
                    </a:lnTo>
                    <a:lnTo>
                      <a:pt x="56" y="10"/>
                    </a:lnTo>
                    <a:lnTo>
                      <a:pt x="54" y="14"/>
                    </a:lnTo>
                    <a:lnTo>
                      <a:pt x="52" y="14"/>
                    </a:lnTo>
                    <a:lnTo>
                      <a:pt x="52" y="10"/>
                    </a:lnTo>
                    <a:lnTo>
                      <a:pt x="46" y="8"/>
                    </a:lnTo>
                    <a:lnTo>
                      <a:pt x="38" y="8"/>
                    </a:lnTo>
                    <a:lnTo>
                      <a:pt x="36" y="6"/>
                    </a:lnTo>
                    <a:lnTo>
                      <a:pt x="28" y="0"/>
                    </a:lnTo>
                    <a:lnTo>
                      <a:pt x="18" y="8"/>
                    </a:lnTo>
                    <a:lnTo>
                      <a:pt x="14" y="10"/>
                    </a:lnTo>
                    <a:lnTo>
                      <a:pt x="10" y="14"/>
                    </a:lnTo>
                    <a:lnTo>
                      <a:pt x="8" y="16"/>
                    </a:lnTo>
                    <a:lnTo>
                      <a:pt x="2" y="18"/>
                    </a:lnTo>
                    <a:lnTo>
                      <a:pt x="0" y="18"/>
                    </a:lnTo>
                    <a:lnTo>
                      <a:pt x="0" y="24"/>
                    </a:lnTo>
                    <a:lnTo>
                      <a:pt x="8" y="32"/>
                    </a:lnTo>
                    <a:lnTo>
                      <a:pt x="10" y="38"/>
                    </a:lnTo>
                    <a:lnTo>
                      <a:pt x="10" y="42"/>
                    </a:lnTo>
                    <a:lnTo>
                      <a:pt x="10" y="44"/>
                    </a:lnTo>
                    <a:lnTo>
                      <a:pt x="14" y="44"/>
                    </a:lnTo>
                    <a:lnTo>
                      <a:pt x="16" y="44"/>
                    </a:lnTo>
                    <a:lnTo>
                      <a:pt x="18" y="48"/>
                    </a:lnTo>
                    <a:lnTo>
                      <a:pt x="24" y="52"/>
                    </a:lnTo>
                    <a:lnTo>
                      <a:pt x="28" y="56"/>
                    </a:lnTo>
                    <a:lnTo>
                      <a:pt x="30" y="58"/>
                    </a:lnTo>
                    <a:lnTo>
                      <a:pt x="34" y="56"/>
                    </a:lnTo>
                    <a:lnTo>
                      <a:pt x="36" y="50"/>
                    </a:lnTo>
                    <a:lnTo>
                      <a:pt x="38" y="48"/>
                    </a:lnTo>
                    <a:lnTo>
                      <a:pt x="42" y="48"/>
                    </a:lnTo>
                    <a:lnTo>
                      <a:pt x="44" y="48"/>
                    </a:lnTo>
                    <a:lnTo>
                      <a:pt x="48" y="50"/>
                    </a:lnTo>
                    <a:lnTo>
                      <a:pt x="54" y="52"/>
                    </a:lnTo>
                    <a:lnTo>
                      <a:pt x="58" y="52"/>
                    </a:lnTo>
                    <a:lnTo>
                      <a:pt x="68" y="52"/>
                    </a:lnTo>
                    <a:lnTo>
                      <a:pt x="68" y="52"/>
                    </a:lnTo>
                    <a:lnTo>
                      <a:pt x="68" y="5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3" name="Freeform 1683"/>
              <p:cNvSpPr>
                <a:spLocks noEditPoints="1"/>
              </p:cNvSpPr>
              <p:nvPr/>
            </p:nvSpPr>
            <p:spPr bwMode="auto">
              <a:xfrm>
                <a:off x="1403350" y="3403600"/>
                <a:ext cx="50800" cy="34925"/>
              </a:xfrm>
              <a:custGeom>
                <a:avLst/>
                <a:gdLst>
                  <a:gd name="T0" fmla="*/ 22 w 32"/>
                  <a:gd name="T1" fmla="*/ 16 h 22"/>
                  <a:gd name="T2" fmla="*/ 22 w 32"/>
                  <a:gd name="T3" fmla="*/ 16 h 22"/>
                  <a:gd name="T4" fmla="*/ 18 w 32"/>
                  <a:gd name="T5" fmla="*/ 22 h 22"/>
                  <a:gd name="T6" fmla="*/ 4 w 32"/>
                  <a:gd name="T7" fmla="*/ 22 h 22"/>
                  <a:gd name="T8" fmla="*/ 4 w 32"/>
                  <a:gd name="T9" fmla="*/ 20 h 22"/>
                  <a:gd name="T10" fmla="*/ 2 w 32"/>
                  <a:gd name="T11" fmla="*/ 20 h 22"/>
                  <a:gd name="T12" fmla="*/ 0 w 32"/>
                  <a:gd name="T13" fmla="*/ 16 h 22"/>
                  <a:gd name="T14" fmla="*/ 2 w 32"/>
                  <a:gd name="T15" fmla="*/ 14 h 22"/>
                  <a:gd name="T16" fmla="*/ 4 w 32"/>
                  <a:gd name="T17" fmla="*/ 16 h 22"/>
                  <a:gd name="T18" fmla="*/ 10 w 32"/>
                  <a:gd name="T19" fmla="*/ 16 h 22"/>
                  <a:gd name="T20" fmla="*/ 12 w 32"/>
                  <a:gd name="T21" fmla="*/ 14 h 22"/>
                  <a:gd name="T22" fmla="*/ 18 w 32"/>
                  <a:gd name="T23" fmla="*/ 14 h 22"/>
                  <a:gd name="T24" fmla="*/ 22 w 32"/>
                  <a:gd name="T25" fmla="*/ 16 h 22"/>
                  <a:gd name="T26" fmla="*/ 22 w 32"/>
                  <a:gd name="T27" fmla="*/ 16 h 22"/>
                  <a:gd name="T28" fmla="*/ 22 w 32"/>
                  <a:gd name="T29" fmla="*/ 16 h 22"/>
                  <a:gd name="T30" fmla="*/ 22 w 32"/>
                  <a:gd name="T31" fmla="*/ 16 h 22"/>
                  <a:gd name="T32" fmla="*/ 22 w 32"/>
                  <a:gd name="T33" fmla="*/ 16 h 22"/>
                  <a:gd name="T34" fmla="*/ 32 w 32"/>
                  <a:gd name="T35" fmla="*/ 0 h 22"/>
                  <a:gd name="T36" fmla="*/ 26 w 32"/>
                  <a:gd name="T37" fmla="*/ 6 h 22"/>
                  <a:gd name="T38" fmla="*/ 12 w 32"/>
                  <a:gd name="T39" fmla="*/ 8 h 22"/>
                  <a:gd name="T40" fmla="*/ 2 w 32"/>
                  <a:gd name="T41" fmla="*/ 12 h 22"/>
                  <a:gd name="T42" fmla="*/ 2 w 32"/>
                  <a:gd name="T43" fmla="*/ 14 h 22"/>
                  <a:gd name="T44" fmla="*/ 4 w 32"/>
                  <a:gd name="T45" fmla="*/ 16 h 22"/>
                  <a:gd name="T46" fmla="*/ 10 w 32"/>
                  <a:gd name="T47" fmla="*/ 16 h 22"/>
                  <a:gd name="T48" fmla="*/ 12 w 32"/>
                  <a:gd name="T49" fmla="*/ 14 h 22"/>
                  <a:gd name="T50" fmla="*/ 18 w 32"/>
                  <a:gd name="T51" fmla="*/ 14 h 22"/>
                  <a:gd name="T52" fmla="*/ 22 w 32"/>
                  <a:gd name="T53" fmla="*/ 16 h 22"/>
                  <a:gd name="T54" fmla="*/ 22 w 32"/>
                  <a:gd name="T55" fmla="*/ 16 h 22"/>
                  <a:gd name="T56" fmla="*/ 22 w 3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22">
                    <a:moveTo>
                      <a:pt x="22" y="16"/>
                    </a:moveTo>
                    <a:lnTo>
                      <a:pt x="22" y="16"/>
                    </a:lnTo>
                    <a:lnTo>
                      <a:pt x="18" y="22"/>
                    </a:lnTo>
                    <a:lnTo>
                      <a:pt x="4" y="22"/>
                    </a:lnTo>
                    <a:lnTo>
                      <a:pt x="4" y="20"/>
                    </a:lnTo>
                    <a:lnTo>
                      <a:pt x="2" y="20"/>
                    </a:lnTo>
                    <a:lnTo>
                      <a:pt x="0" y="16"/>
                    </a:lnTo>
                    <a:lnTo>
                      <a:pt x="2" y="14"/>
                    </a:lnTo>
                    <a:lnTo>
                      <a:pt x="4" y="16"/>
                    </a:lnTo>
                    <a:lnTo>
                      <a:pt x="10" y="16"/>
                    </a:lnTo>
                    <a:lnTo>
                      <a:pt x="12" y="14"/>
                    </a:lnTo>
                    <a:lnTo>
                      <a:pt x="18" y="14"/>
                    </a:lnTo>
                    <a:lnTo>
                      <a:pt x="22" y="16"/>
                    </a:lnTo>
                    <a:lnTo>
                      <a:pt x="22" y="16"/>
                    </a:lnTo>
                    <a:lnTo>
                      <a:pt x="22" y="16"/>
                    </a:lnTo>
                    <a:close/>
                    <a:moveTo>
                      <a:pt x="22" y="16"/>
                    </a:moveTo>
                    <a:lnTo>
                      <a:pt x="22" y="16"/>
                    </a:lnTo>
                    <a:lnTo>
                      <a:pt x="32" y="0"/>
                    </a:lnTo>
                    <a:lnTo>
                      <a:pt x="26" y="6"/>
                    </a:lnTo>
                    <a:lnTo>
                      <a:pt x="12" y="8"/>
                    </a:lnTo>
                    <a:lnTo>
                      <a:pt x="2" y="12"/>
                    </a:lnTo>
                    <a:lnTo>
                      <a:pt x="2" y="14"/>
                    </a:lnTo>
                    <a:lnTo>
                      <a:pt x="4" y="16"/>
                    </a:lnTo>
                    <a:lnTo>
                      <a:pt x="10" y="16"/>
                    </a:lnTo>
                    <a:lnTo>
                      <a:pt x="12" y="14"/>
                    </a:lnTo>
                    <a:lnTo>
                      <a:pt x="18" y="14"/>
                    </a:lnTo>
                    <a:lnTo>
                      <a:pt x="22" y="16"/>
                    </a:lnTo>
                    <a:lnTo>
                      <a:pt x="22" y="16"/>
                    </a:lnTo>
                    <a:lnTo>
                      <a:pt x="22" y="1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4" name="Freeform 1684"/>
              <p:cNvSpPr/>
              <p:nvPr/>
            </p:nvSpPr>
            <p:spPr bwMode="auto">
              <a:xfrm>
                <a:off x="971550" y="3038475"/>
                <a:ext cx="142875" cy="152400"/>
              </a:xfrm>
              <a:custGeom>
                <a:avLst/>
                <a:gdLst>
                  <a:gd name="T0" fmla="*/ 74 w 90"/>
                  <a:gd name="T1" fmla="*/ 96 h 96"/>
                  <a:gd name="T2" fmla="*/ 72 w 90"/>
                  <a:gd name="T3" fmla="*/ 88 h 96"/>
                  <a:gd name="T4" fmla="*/ 64 w 90"/>
                  <a:gd name="T5" fmla="*/ 84 h 96"/>
                  <a:gd name="T6" fmla="*/ 62 w 90"/>
                  <a:gd name="T7" fmla="*/ 82 h 96"/>
                  <a:gd name="T8" fmla="*/ 56 w 90"/>
                  <a:gd name="T9" fmla="*/ 74 h 96"/>
                  <a:gd name="T10" fmla="*/ 42 w 90"/>
                  <a:gd name="T11" fmla="*/ 58 h 96"/>
                  <a:gd name="T12" fmla="*/ 38 w 90"/>
                  <a:gd name="T13" fmla="*/ 46 h 96"/>
                  <a:gd name="T14" fmla="*/ 34 w 90"/>
                  <a:gd name="T15" fmla="*/ 38 h 96"/>
                  <a:gd name="T16" fmla="*/ 38 w 90"/>
                  <a:gd name="T17" fmla="*/ 36 h 96"/>
                  <a:gd name="T18" fmla="*/ 44 w 90"/>
                  <a:gd name="T19" fmla="*/ 40 h 96"/>
                  <a:gd name="T20" fmla="*/ 46 w 90"/>
                  <a:gd name="T21" fmla="*/ 38 h 96"/>
                  <a:gd name="T22" fmla="*/ 52 w 90"/>
                  <a:gd name="T23" fmla="*/ 40 h 96"/>
                  <a:gd name="T24" fmla="*/ 56 w 90"/>
                  <a:gd name="T25" fmla="*/ 40 h 96"/>
                  <a:gd name="T26" fmla="*/ 64 w 90"/>
                  <a:gd name="T27" fmla="*/ 38 h 96"/>
                  <a:gd name="T28" fmla="*/ 74 w 90"/>
                  <a:gd name="T29" fmla="*/ 46 h 96"/>
                  <a:gd name="T30" fmla="*/ 80 w 90"/>
                  <a:gd name="T31" fmla="*/ 46 h 96"/>
                  <a:gd name="T32" fmla="*/ 90 w 90"/>
                  <a:gd name="T33" fmla="*/ 44 h 96"/>
                  <a:gd name="T34" fmla="*/ 88 w 90"/>
                  <a:gd name="T35" fmla="*/ 38 h 96"/>
                  <a:gd name="T36" fmla="*/ 88 w 90"/>
                  <a:gd name="T37" fmla="*/ 34 h 96"/>
                  <a:gd name="T38" fmla="*/ 82 w 90"/>
                  <a:gd name="T39" fmla="*/ 34 h 96"/>
                  <a:gd name="T40" fmla="*/ 64 w 90"/>
                  <a:gd name="T41" fmla="*/ 24 h 96"/>
                  <a:gd name="T42" fmla="*/ 54 w 90"/>
                  <a:gd name="T43" fmla="*/ 10 h 96"/>
                  <a:gd name="T44" fmla="*/ 50 w 90"/>
                  <a:gd name="T45" fmla="*/ 2 h 96"/>
                  <a:gd name="T46" fmla="*/ 42 w 90"/>
                  <a:gd name="T47" fmla="*/ 0 h 96"/>
                  <a:gd name="T48" fmla="*/ 38 w 90"/>
                  <a:gd name="T49" fmla="*/ 8 h 96"/>
                  <a:gd name="T50" fmla="*/ 32 w 90"/>
                  <a:gd name="T51" fmla="*/ 8 h 96"/>
                  <a:gd name="T52" fmla="*/ 28 w 90"/>
                  <a:gd name="T53" fmla="*/ 18 h 96"/>
                  <a:gd name="T54" fmla="*/ 24 w 90"/>
                  <a:gd name="T55" fmla="*/ 24 h 96"/>
                  <a:gd name="T56" fmla="*/ 18 w 90"/>
                  <a:gd name="T57" fmla="*/ 20 h 96"/>
                  <a:gd name="T58" fmla="*/ 18 w 90"/>
                  <a:gd name="T59" fmla="*/ 20 h 96"/>
                  <a:gd name="T60" fmla="*/ 18 w 90"/>
                  <a:gd name="T61" fmla="*/ 30 h 96"/>
                  <a:gd name="T62" fmla="*/ 8 w 90"/>
                  <a:gd name="T63" fmla="*/ 34 h 96"/>
                  <a:gd name="T64" fmla="*/ 0 w 90"/>
                  <a:gd name="T65" fmla="*/ 38 h 96"/>
                  <a:gd name="T66" fmla="*/ 0 w 90"/>
                  <a:gd name="T67" fmla="*/ 46 h 96"/>
                  <a:gd name="T68" fmla="*/ 6 w 90"/>
                  <a:gd name="T69" fmla="*/ 48 h 96"/>
                  <a:gd name="T70" fmla="*/ 6 w 90"/>
                  <a:gd name="T71" fmla="*/ 44 h 96"/>
                  <a:gd name="T72" fmla="*/ 14 w 90"/>
                  <a:gd name="T73" fmla="*/ 44 h 96"/>
                  <a:gd name="T74" fmla="*/ 18 w 90"/>
                  <a:gd name="T75" fmla="*/ 36 h 96"/>
                  <a:gd name="T76" fmla="*/ 18 w 90"/>
                  <a:gd name="T77" fmla="*/ 44 h 96"/>
                  <a:gd name="T78" fmla="*/ 26 w 90"/>
                  <a:gd name="T79" fmla="*/ 58 h 96"/>
                  <a:gd name="T80" fmla="*/ 24 w 90"/>
                  <a:gd name="T81" fmla="*/ 64 h 96"/>
                  <a:gd name="T82" fmla="*/ 42 w 90"/>
                  <a:gd name="T83" fmla="*/ 74 h 96"/>
                  <a:gd name="T84" fmla="*/ 52 w 90"/>
                  <a:gd name="T85" fmla="*/ 78 h 96"/>
                  <a:gd name="T86" fmla="*/ 62 w 90"/>
                  <a:gd name="T87" fmla="*/ 86 h 96"/>
                  <a:gd name="T88" fmla="*/ 72 w 90"/>
                  <a:gd name="T89" fmla="*/ 96 h 96"/>
                  <a:gd name="T90" fmla="*/ 72 w 90"/>
                  <a:gd name="T9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96">
                    <a:moveTo>
                      <a:pt x="72" y="96"/>
                    </a:moveTo>
                    <a:lnTo>
                      <a:pt x="74" y="96"/>
                    </a:lnTo>
                    <a:lnTo>
                      <a:pt x="74" y="94"/>
                    </a:lnTo>
                    <a:lnTo>
                      <a:pt x="72" y="88"/>
                    </a:lnTo>
                    <a:lnTo>
                      <a:pt x="66" y="84"/>
                    </a:lnTo>
                    <a:lnTo>
                      <a:pt x="64" y="84"/>
                    </a:lnTo>
                    <a:lnTo>
                      <a:pt x="62" y="84"/>
                    </a:lnTo>
                    <a:lnTo>
                      <a:pt x="62" y="82"/>
                    </a:lnTo>
                    <a:lnTo>
                      <a:pt x="60" y="78"/>
                    </a:lnTo>
                    <a:lnTo>
                      <a:pt x="56" y="74"/>
                    </a:lnTo>
                    <a:lnTo>
                      <a:pt x="50" y="68"/>
                    </a:lnTo>
                    <a:lnTo>
                      <a:pt x="42" y="58"/>
                    </a:lnTo>
                    <a:lnTo>
                      <a:pt x="42" y="56"/>
                    </a:lnTo>
                    <a:lnTo>
                      <a:pt x="38" y="46"/>
                    </a:lnTo>
                    <a:lnTo>
                      <a:pt x="34" y="44"/>
                    </a:lnTo>
                    <a:lnTo>
                      <a:pt x="34" y="38"/>
                    </a:lnTo>
                    <a:lnTo>
                      <a:pt x="36" y="36"/>
                    </a:lnTo>
                    <a:lnTo>
                      <a:pt x="38" y="36"/>
                    </a:lnTo>
                    <a:lnTo>
                      <a:pt x="42" y="38"/>
                    </a:lnTo>
                    <a:lnTo>
                      <a:pt x="44" y="40"/>
                    </a:lnTo>
                    <a:lnTo>
                      <a:pt x="44" y="38"/>
                    </a:lnTo>
                    <a:lnTo>
                      <a:pt x="46" y="38"/>
                    </a:lnTo>
                    <a:lnTo>
                      <a:pt x="50" y="38"/>
                    </a:lnTo>
                    <a:lnTo>
                      <a:pt x="52" y="40"/>
                    </a:lnTo>
                    <a:lnTo>
                      <a:pt x="54" y="44"/>
                    </a:lnTo>
                    <a:lnTo>
                      <a:pt x="56" y="40"/>
                    </a:lnTo>
                    <a:lnTo>
                      <a:pt x="62" y="38"/>
                    </a:lnTo>
                    <a:lnTo>
                      <a:pt x="64" y="38"/>
                    </a:lnTo>
                    <a:lnTo>
                      <a:pt x="72" y="44"/>
                    </a:lnTo>
                    <a:lnTo>
                      <a:pt x="74" y="46"/>
                    </a:lnTo>
                    <a:lnTo>
                      <a:pt x="78" y="46"/>
                    </a:lnTo>
                    <a:lnTo>
                      <a:pt x="80" y="46"/>
                    </a:lnTo>
                    <a:lnTo>
                      <a:pt x="88" y="46"/>
                    </a:lnTo>
                    <a:lnTo>
                      <a:pt x="90" y="44"/>
                    </a:lnTo>
                    <a:lnTo>
                      <a:pt x="90" y="40"/>
                    </a:lnTo>
                    <a:lnTo>
                      <a:pt x="88" y="38"/>
                    </a:lnTo>
                    <a:lnTo>
                      <a:pt x="88" y="36"/>
                    </a:lnTo>
                    <a:lnTo>
                      <a:pt x="88" y="34"/>
                    </a:lnTo>
                    <a:lnTo>
                      <a:pt x="88" y="30"/>
                    </a:lnTo>
                    <a:lnTo>
                      <a:pt x="82" y="34"/>
                    </a:lnTo>
                    <a:lnTo>
                      <a:pt x="78" y="30"/>
                    </a:lnTo>
                    <a:lnTo>
                      <a:pt x="64" y="24"/>
                    </a:lnTo>
                    <a:lnTo>
                      <a:pt x="56" y="16"/>
                    </a:lnTo>
                    <a:lnTo>
                      <a:pt x="54" y="10"/>
                    </a:lnTo>
                    <a:lnTo>
                      <a:pt x="52" y="6"/>
                    </a:lnTo>
                    <a:lnTo>
                      <a:pt x="50" y="2"/>
                    </a:lnTo>
                    <a:lnTo>
                      <a:pt x="44" y="0"/>
                    </a:lnTo>
                    <a:lnTo>
                      <a:pt x="42" y="0"/>
                    </a:lnTo>
                    <a:lnTo>
                      <a:pt x="42" y="6"/>
                    </a:lnTo>
                    <a:lnTo>
                      <a:pt x="38" y="8"/>
                    </a:lnTo>
                    <a:lnTo>
                      <a:pt x="34" y="8"/>
                    </a:lnTo>
                    <a:lnTo>
                      <a:pt x="32" y="8"/>
                    </a:lnTo>
                    <a:lnTo>
                      <a:pt x="32" y="10"/>
                    </a:lnTo>
                    <a:lnTo>
                      <a:pt x="28" y="18"/>
                    </a:lnTo>
                    <a:lnTo>
                      <a:pt x="26" y="24"/>
                    </a:lnTo>
                    <a:lnTo>
                      <a:pt x="24" y="24"/>
                    </a:lnTo>
                    <a:lnTo>
                      <a:pt x="22" y="24"/>
                    </a:lnTo>
                    <a:lnTo>
                      <a:pt x="18" y="20"/>
                    </a:lnTo>
                    <a:lnTo>
                      <a:pt x="18" y="18"/>
                    </a:lnTo>
                    <a:lnTo>
                      <a:pt x="18" y="20"/>
                    </a:lnTo>
                    <a:lnTo>
                      <a:pt x="18" y="26"/>
                    </a:lnTo>
                    <a:lnTo>
                      <a:pt x="18" y="30"/>
                    </a:lnTo>
                    <a:lnTo>
                      <a:pt x="14" y="30"/>
                    </a:lnTo>
                    <a:lnTo>
                      <a:pt x="8" y="34"/>
                    </a:lnTo>
                    <a:lnTo>
                      <a:pt x="0" y="36"/>
                    </a:lnTo>
                    <a:lnTo>
                      <a:pt x="0" y="38"/>
                    </a:lnTo>
                    <a:lnTo>
                      <a:pt x="0" y="40"/>
                    </a:lnTo>
                    <a:lnTo>
                      <a:pt x="0" y="46"/>
                    </a:lnTo>
                    <a:lnTo>
                      <a:pt x="4" y="48"/>
                    </a:lnTo>
                    <a:lnTo>
                      <a:pt x="6" y="48"/>
                    </a:lnTo>
                    <a:lnTo>
                      <a:pt x="8" y="46"/>
                    </a:lnTo>
                    <a:lnTo>
                      <a:pt x="6" y="44"/>
                    </a:lnTo>
                    <a:lnTo>
                      <a:pt x="8" y="44"/>
                    </a:lnTo>
                    <a:lnTo>
                      <a:pt x="14" y="44"/>
                    </a:lnTo>
                    <a:lnTo>
                      <a:pt x="16" y="34"/>
                    </a:lnTo>
                    <a:lnTo>
                      <a:pt x="18" y="36"/>
                    </a:lnTo>
                    <a:lnTo>
                      <a:pt x="22" y="38"/>
                    </a:lnTo>
                    <a:lnTo>
                      <a:pt x="18" y="44"/>
                    </a:lnTo>
                    <a:lnTo>
                      <a:pt x="18" y="50"/>
                    </a:lnTo>
                    <a:lnTo>
                      <a:pt x="26" y="58"/>
                    </a:lnTo>
                    <a:lnTo>
                      <a:pt x="26" y="62"/>
                    </a:lnTo>
                    <a:lnTo>
                      <a:pt x="24" y="64"/>
                    </a:lnTo>
                    <a:lnTo>
                      <a:pt x="38" y="74"/>
                    </a:lnTo>
                    <a:lnTo>
                      <a:pt x="42" y="74"/>
                    </a:lnTo>
                    <a:lnTo>
                      <a:pt x="46" y="74"/>
                    </a:lnTo>
                    <a:lnTo>
                      <a:pt x="52" y="78"/>
                    </a:lnTo>
                    <a:lnTo>
                      <a:pt x="56" y="84"/>
                    </a:lnTo>
                    <a:lnTo>
                      <a:pt x="62" y="86"/>
                    </a:lnTo>
                    <a:lnTo>
                      <a:pt x="70" y="88"/>
                    </a:lnTo>
                    <a:lnTo>
                      <a:pt x="72" y="96"/>
                    </a:lnTo>
                    <a:lnTo>
                      <a:pt x="72" y="96"/>
                    </a:lnTo>
                    <a:lnTo>
                      <a:pt x="72" y="9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5" name="Freeform 1685"/>
              <p:cNvSpPr/>
              <p:nvPr/>
            </p:nvSpPr>
            <p:spPr bwMode="auto">
              <a:xfrm>
                <a:off x="914400" y="4337050"/>
                <a:ext cx="174625" cy="241300"/>
              </a:xfrm>
              <a:custGeom>
                <a:avLst/>
                <a:gdLst>
                  <a:gd name="T0" fmla="*/ 8 w 110"/>
                  <a:gd name="T1" fmla="*/ 152 h 152"/>
                  <a:gd name="T2" fmla="*/ 18 w 110"/>
                  <a:gd name="T3" fmla="*/ 146 h 152"/>
                  <a:gd name="T4" fmla="*/ 24 w 110"/>
                  <a:gd name="T5" fmla="*/ 144 h 152"/>
                  <a:gd name="T6" fmla="*/ 28 w 110"/>
                  <a:gd name="T7" fmla="*/ 144 h 152"/>
                  <a:gd name="T8" fmla="*/ 30 w 110"/>
                  <a:gd name="T9" fmla="*/ 146 h 152"/>
                  <a:gd name="T10" fmla="*/ 36 w 110"/>
                  <a:gd name="T11" fmla="*/ 144 h 152"/>
                  <a:gd name="T12" fmla="*/ 44 w 110"/>
                  <a:gd name="T13" fmla="*/ 140 h 152"/>
                  <a:gd name="T14" fmla="*/ 48 w 110"/>
                  <a:gd name="T15" fmla="*/ 138 h 152"/>
                  <a:gd name="T16" fmla="*/ 56 w 110"/>
                  <a:gd name="T17" fmla="*/ 136 h 152"/>
                  <a:gd name="T18" fmla="*/ 64 w 110"/>
                  <a:gd name="T19" fmla="*/ 146 h 152"/>
                  <a:gd name="T20" fmla="*/ 72 w 110"/>
                  <a:gd name="T21" fmla="*/ 144 h 152"/>
                  <a:gd name="T22" fmla="*/ 80 w 110"/>
                  <a:gd name="T23" fmla="*/ 140 h 152"/>
                  <a:gd name="T24" fmla="*/ 80 w 110"/>
                  <a:gd name="T25" fmla="*/ 130 h 152"/>
                  <a:gd name="T26" fmla="*/ 82 w 110"/>
                  <a:gd name="T27" fmla="*/ 128 h 152"/>
                  <a:gd name="T28" fmla="*/ 84 w 110"/>
                  <a:gd name="T29" fmla="*/ 122 h 152"/>
                  <a:gd name="T30" fmla="*/ 84 w 110"/>
                  <a:gd name="T31" fmla="*/ 110 h 152"/>
                  <a:gd name="T32" fmla="*/ 84 w 110"/>
                  <a:gd name="T33" fmla="*/ 98 h 152"/>
                  <a:gd name="T34" fmla="*/ 90 w 110"/>
                  <a:gd name="T35" fmla="*/ 90 h 152"/>
                  <a:gd name="T36" fmla="*/ 92 w 110"/>
                  <a:gd name="T37" fmla="*/ 84 h 152"/>
                  <a:gd name="T38" fmla="*/ 96 w 110"/>
                  <a:gd name="T39" fmla="*/ 68 h 152"/>
                  <a:gd name="T40" fmla="*/ 100 w 110"/>
                  <a:gd name="T41" fmla="*/ 54 h 152"/>
                  <a:gd name="T42" fmla="*/ 102 w 110"/>
                  <a:gd name="T43" fmla="*/ 28 h 152"/>
                  <a:gd name="T44" fmla="*/ 104 w 110"/>
                  <a:gd name="T45" fmla="*/ 18 h 152"/>
                  <a:gd name="T46" fmla="*/ 110 w 110"/>
                  <a:gd name="T47" fmla="*/ 0 h 152"/>
                  <a:gd name="T48" fmla="*/ 94 w 110"/>
                  <a:gd name="T49" fmla="*/ 2 h 152"/>
                  <a:gd name="T50" fmla="*/ 86 w 110"/>
                  <a:gd name="T51" fmla="*/ 4 h 152"/>
                  <a:gd name="T52" fmla="*/ 84 w 110"/>
                  <a:gd name="T53" fmla="*/ 10 h 152"/>
                  <a:gd name="T54" fmla="*/ 80 w 110"/>
                  <a:gd name="T55" fmla="*/ 12 h 152"/>
                  <a:gd name="T56" fmla="*/ 76 w 110"/>
                  <a:gd name="T57" fmla="*/ 20 h 152"/>
                  <a:gd name="T58" fmla="*/ 72 w 110"/>
                  <a:gd name="T59" fmla="*/ 26 h 152"/>
                  <a:gd name="T60" fmla="*/ 58 w 110"/>
                  <a:gd name="T61" fmla="*/ 26 h 152"/>
                  <a:gd name="T62" fmla="*/ 54 w 110"/>
                  <a:gd name="T63" fmla="*/ 20 h 152"/>
                  <a:gd name="T64" fmla="*/ 36 w 110"/>
                  <a:gd name="T65" fmla="*/ 20 h 152"/>
                  <a:gd name="T66" fmla="*/ 36 w 110"/>
                  <a:gd name="T67" fmla="*/ 36 h 152"/>
                  <a:gd name="T68" fmla="*/ 38 w 110"/>
                  <a:gd name="T69" fmla="*/ 38 h 152"/>
                  <a:gd name="T70" fmla="*/ 54 w 110"/>
                  <a:gd name="T71" fmla="*/ 38 h 152"/>
                  <a:gd name="T72" fmla="*/ 52 w 110"/>
                  <a:gd name="T73" fmla="*/ 50 h 152"/>
                  <a:gd name="T74" fmla="*/ 40 w 110"/>
                  <a:gd name="T75" fmla="*/ 50 h 152"/>
                  <a:gd name="T76" fmla="*/ 40 w 110"/>
                  <a:gd name="T77" fmla="*/ 64 h 152"/>
                  <a:gd name="T78" fmla="*/ 44 w 110"/>
                  <a:gd name="T79" fmla="*/ 66 h 152"/>
                  <a:gd name="T80" fmla="*/ 46 w 110"/>
                  <a:gd name="T81" fmla="*/ 74 h 152"/>
                  <a:gd name="T82" fmla="*/ 46 w 110"/>
                  <a:gd name="T83" fmla="*/ 84 h 152"/>
                  <a:gd name="T84" fmla="*/ 48 w 110"/>
                  <a:gd name="T85" fmla="*/ 90 h 152"/>
                  <a:gd name="T86" fmla="*/ 46 w 110"/>
                  <a:gd name="T87" fmla="*/ 94 h 152"/>
                  <a:gd name="T88" fmla="*/ 48 w 110"/>
                  <a:gd name="T89" fmla="*/ 104 h 152"/>
                  <a:gd name="T90" fmla="*/ 46 w 110"/>
                  <a:gd name="T91" fmla="*/ 112 h 152"/>
                  <a:gd name="T92" fmla="*/ 44 w 110"/>
                  <a:gd name="T93" fmla="*/ 104 h 152"/>
                  <a:gd name="T94" fmla="*/ 34 w 110"/>
                  <a:gd name="T95" fmla="*/ 104 h 152"/>
                  <a:gd name="T96" fmla="*/ 28 w 110"/>
                  <a:gd name="T97" fmla="*/ 102 h 152"/>
                  <a:gd name="T98" fmla="*/ 24 w 110"/>
                  <a:gd name="T99" fmla="*/ 102 h 152"/>
                  <a:gd name="T100" fmla="*/ 24 w 110"/>
                  <a:gd name="T101" fmla="*/ 108 h 152"/>
                  <a:gd name="T102" fmla="*/ 16 w 110"/>
                  <a:gd name="T103" fmla="*/ 108 h 152"/>
                  <a:gd name="T104" fmla="*/ 16 w 110"/>
                  <a:gd name="T105" fmla="*/ 112 h 152"/>
                  <a:gd name="T106" fmla="*/ 12 w 110"/>
                  <a:gd name="T107" fmla="*/ 116 h 152"/>
                  <a:gd name="T108" fmla="*/ 18 w 110"/>
                  <a:gd name="T109" fmla="*/ 126 h 152"/>
                  <a:gd name="T110" fmla="*/ 16 w 110"/>
                  <a:gd name="T111" fmla="*/ 130 h 152"/>
                  <a:gd name="T112" fmla="*/ 8 w 110"/>
                  <a:gd name="T113" fmla="*/ 128 h 152"/>
                  <a:gd name="T114" fmla="*/ 2 w 110"/>
                  <a:gd name="T115" fmla="*/ 130 h 152"/>
                  <a:gd name="T116" fmla="*/ 0 w 110"/>
                  <a:gd name="T117" fmla="*/ 140 h 152"/>
                  <a:gd name="T118" fmla="*/ 8 w 110"/>
                  <a:gd name="T119" fmla="*/ 148 h 152"/>
                  <a:gd name="T120" fmla="*/ 8 w 110"/>
                  <a:gd name="T121"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152">
                    <a:moveTo>
                      <a:pt x="8" y="152"/>
                    </a:moveTo>
                    <a:lnTo>
                      <a:pt x="8" y="152"/>
                    </a:lnTo>
                    <a:lnTo>
                      <a:pt x="10" y="148"/>
                    </a:lnTo>
                    <a:lnTo>
                      <a:pt x="18" y="146"/>
                    </a:lnTo>
                    <a:lnTo>
                      <a:pt x="20" y="146"/>
                    </a:lnTo>
                    <a:lnTo>
                      <a:pt x="24" y="144"/>
                    </a:lnTo>
                    <a:lnTo>
                      <a:pt x="26" y="140"/>
                    </a:lnTo>
                    <a:lnTo>
                      <a:pt x="28" y="144"/>
                    </a:lnTo>
                    <a:lnTo>
                      <a:pt x="28" y="146"/>
                    </a:lnTo>
                    <a:lnTo>
                      <a:pt x="30" y="146"/>
                    </a:lnTo>
                    <a:lnTo>
                      <a:pt x="34" y="144"/>
                    </a:lnTo>
                    <a:lnTo>
                      <a:pt x="36" y="144"/>
                    </a:lnTo>
                    <a:lnTo>
                      <a:pt x="44" y="144"/>
                    </a:lnTo>
                    <a:lnTo>
                      <a:pt x="44" y="140"/>
                    </a:lnTo>
                    <a:lnTo>
                      <a:pt x="44" y="138"/>
                    </a:lnTo>
                    <a:lnTo>
                      <a:pt x="48" y="138"/>
                    </a:lnTo>
                    <a:lnTo>
                      <a:pt x="54" y="138"/>
                    </a:lnTo>
                    <a:lnTo>
                      <a:pt x="56" y="136"/>
                    </a:lnTo>
                    <a:lnTo>
                      <a:pt x="56" y="146"/>
                    </a:lnTo>
                    <a:lnTo>
                      <a:pt x="64" y="146"/>
                    </a:lnTo>
                    <a:lnTo>
                      <a:pt x="68" y="146"/>
                    </a:lnTo>
                    <a:lnTo>
                      <a:pt x="72" y="144"/>
                    </a:lnTo>
                    <a:lnTo>
                      <a:pt x="76" y="144"/>
                    </a:lnTo>
                    <a:lnTo>
                      <a:pt x="80" y="140"/>
                    </a:lnTo>
                    <a:lnTo>
                      <a:pt x="80" y="136"/>
                    </a:lnTo>
                    <a:lnTo>
                      <a:pt x="80" y="130"/>
                    </a:lnTo>
                    <a:lnTo>
                      <a:pt x="80" y="128"/>
                    </a:lnTo>
                    <a:lnTo>
                      <a:pt x="82" y="128"/>
                    </a:lnTo>
                    <a:lnTo>
                      <a:pt x="82" y="126"/>
                    </a:lnTo>
                    <a:lnTo>
                      <a:pt x="84" y="122"/>
                    </a:lnTo>
                    <a:lnTo>
                      <a:pt x="86" y="116"/>
                    </a:lnTo>
                    <a:lnTo>
                      <a:pt x="84" y="110"/>
                    </a:lnTo>
                    <a:lnTo>
                      <a:pt x="82" y="104"/>
                    </a:lnTo>
                    <a:lnTo>
                      <a:pt x="84" y="98"/>
                    </a:lnTo>
                    <a:lnTo>
                      <a:pt x="86" y="92"/>
                    </a:lnTo>
                    <a:lnTo>
                      <a:pt x="90" y="90"/>
                    </a:lnTo>
                    <a:lnTo>
                      <a:pt x="92" y="86"/>
                    </a:lnTo>
                    <a:lnTo>
                      <a:pt x="92" y="84"/>
                    </a:lnTo>
                    <a:lnTo>
                      <a:pt x="94" y="76"/>
                    </a:lnTo>
                    <a:lnTo>
                      <a:pt x="96" y="68"/>
                    </a:lnTo>
                    <a:lnTo>
                      <a:pt x="100" y="62"/>
                    </a:lnTo>
                    <a:lnTo>
                      <a:pt x="100" y="54"/>
                    </a:lnTo>
                    <a:lnTo>
                      <a:pt x="100" y="40"/>
                    </a:lnTo>
                    <a:lnTo>
                      <a:pt x="102" y="28"/>
                    </a:lnTo>
                    <a:lnTo>
                      <a:pt x="102" y="20"/>
                    </a:lnTo>
                    <a:lnTo>
                      <a:pt x="104" y="18"/>
                    </a:lnTo>
                    <a:lnTo>
                      <a:pt x="108" y="8"/>
                    </a:lnTo>
                    <a:lnTo>
                      <a:pt x="110" y="0"/>
                    </a:lnTo>
                    <a:lnTo>
                      <a:pt x="100" y="2"/>
                    </a:lnTo>
                    <a:lnTo>
                      <a:pt x="94" y="2"/>
                    </a:lnTo>
                    <a:lnTo>
                      <a:pt x="92" y="2"/>
                    </a:lnTo>
                    <a:lnTo>
                      <a:pt x="86" y="4"/>
                    </a:lnTo>
                    <a:lnTo>
                      <a:pt x="86" y="8"/>
                    </a:lnTo>
                    <a:lnTo>
                      <a:pt x="84" y="10"/>
                    </a:lnTo>
                    <a:lnTo>
                      <a:pt x="82" y="12"/>
                    </a:lnTo>
                    <a:lnTo>
                      <a:pt x="80" y="12"/>
                    </a:lnTo>
                    <a:lnTo>
                      <a:pt x="80" y="14"/>
                    </a:lnTo>
                    <a:lnTo>
                      <a:pt x="76" y="20"/>
                    </a:lnTo>
                    <a:lnTo>
                      <a:pt x="80" y="28"/>
                    </a:lnTo>
                    <a:lnTo>
                      <a:pt x="72" y="26"/>
                    </a:lnTo>
                    <a:lnTo>
                      <a:pt x="62" y="26"/>
                    </a:lnTo>
                    <a:lnTo>
                      <a:pt x="58" y="26"/>
                    </a:lnTo>
                    <a:lnTo>
                      <a:pt x="56" y="22"/>
                    </a:lnTo>
                    <a:lnTo>
                      <a:pt x="54" y="20"/>
                    </a:lnTo>
                    <a:lnTo>
                      <a:pt x="46" y="20"/>
                    </a:lnTo>
                    <a:lnTo>
                      <a:pt x="36" y="20"/>
                    </a:lnTo>
                    <a:lnTo>
                      <a:pt x="36" y="32"/>
                    </a:lnTo>
                    <a:lnTo>
                      <a:pt x="36" y="36"/>
                    </a:lnTo>
                    <a:lnTo>
                      <a:pt x="36" y="38"/>
                    </a:lnTo>
                    <a:lnTo>
                      <a:pt x="38" y="38"/>
                    </a:lnTo>
                    <a:lnTo>
                      <a:pt x="46" y="36"/>
                    </a:lnTo>
                    <a:lnTo>
                      <a:pt x="54" y="38"/>
                    </a:lnTo>
                    <a:lnTo>
                      <a:pt x="54" y="50"/>
                    </a:lnTo>
                    <a:lnTo>
                      <a:pt x="52" y="50"/>
                    </a:lnTo>
                    <a:lnTo>
                      <a:pt x="46" y="50"/>
                    </a:lnTo>
                    <a:lnTo>
                      <a:pt x="40" y="50"/>
                    </a:lnTo>
                    <a:lnTo>
                      <a:pt x="40" y="56"/>
                    </a:lnTo>
                    <a:lnTo>
                      <a:pt x="40" y="64"/>
                    </a:lnTo>
                    <a:lnTo>
                      <a:pt x="38" y="64"/>
                    </a:lnTo>
                    <a:lnTo>
                      <a:pt x="44" y="66"/>
                    </a:lnTo>
                    <a:lnTo>
                      <a:pt x="46" y="72"/>
                    </a:lnTo>
                    <a:lnTo>
                      <a:pt x="46" y="74"/>
                    </a:lnTo>
                    <a:lnTo>
                      <a:pt x="46" y="80"/>
                    </a:lnTo>
                    <a:lnTo>
                      <a:pt x="46" y="84"/>
                    </a:lnTo>
                    <a:lnTo>
                      <a:pt x="48" y="86"/>
                    </a:lnTo>
                    <a:lnTo>
                      <a:pt x="48" y="90"/>
                    </a:lnTo>
                    <a:lnTo>
                      <a:pt x="46" y="92"/>
                    </a:lnTo>
                    <a:lnTo>
                      <a:pt x="46" y="94"/>
                    </a:lnTo>
                    <a:lnTo>
                      <a:pt x="52" y="98"/>
                    </a:lnTo>
                    <a:lnTo>
                      <a:pt x="48" y="104"/>
                    </a:lnTo>
                    <a:lnTo>
                      <a:pt x="48" y="110"/>
                    </a:lnTo>
                    <a:lnTo>
                      <a:pt x="46" y="112"/>
                    </a:lnTo>
                    <a:lnTo>
                      <a:pt x="46" y="110"/>
                    </a:lnTo>
                    <a:lnTo>
                      <a:pt x="44" y="104"/>
                    </a:lnTo>
                    <a:lnTo>
                      <a:pt x="38" y="102"/>
                    </a:lnTo>
                    <a:lnTo>
                      <a:pt x="34" y="104"/>
                    </a:lnTo>
                    <a:lnTo>
                      <a:pt x="28" y="104"/>
                    </a:lnTo>
                    <a:lnTo>
                      <a:pt x="28" y="102"/>
                    </a:lnTo>
                    <a:lnTo>
                      <a:pt x="24" y="100"/>
                    </a:lnTo>
                    <a:lnTo>
                      <a:pt x="24" y="102"/>
                    </a:lnTo>
                    <a:lnTo>
                      <a:pt x="24" y="104"/>
                    </a:lnTo>
                    <a:lnTo>
                      <a:pt x="24" y="108"/>
                    </a:lnTo>
                    <a:lnTo>
                      <a:pt x="16" y="104"/>
                    </a:lnTo>
                    <a:lnTo>
                      <a:pt x="16" y="108"/>
                    </a:lnTo>
                    <a:lnTo>
                      <a:pt x="16" y="110"/>
                    </a:lnTo>
                    <a:lnTo>
                      <a:pt x="16" y="112"/>
                    </a:lnTo>
                    <a:lnTo>
                      <a:pt x="12" y="112"/>
                    </a:lnTo>
                    <a:lnTo>
                      <a:pt x="12" y="116"/>
                    </a:lnTo>
                    <a:lnTo>
                      <a:pt x="12" y="118"/>
                    </a:lnTo>
                    <a:lnTo>
                      <a:pt x="18" y="126"/>
                    </a:lnTo>
                    <a:lnTo>
                      <a:pt x="18" y="130"/>
                    </a:lnTo>
                    <a:lnTo>
                      <a:pt x="16" y="130"/>
                    </a:lnTo>
                    <a:lnTo>
                      <a:pt x="12" y="130"/>
                    </a:lnTo>
                    <a:lnTo>
                      <a:pt x="8" y="128"/>
                    </a:lnTo>
                    <a:lnTo>
                      <a:pt x="6" y="128"/>
                    </a:lnTo>
                    <a:lnTo>
                      <a:pt x="2" y="130"/>
                    </a:lnTo>
                    <a:lnTo>
                      <a:pt x="0" y="134"/>
                    </a:lnTo>
                    <a:lnTo>
                      <a:pt x="0" y="140"/>
                    </a:lnTo>
                    <a:lnTo>
                      <a:pt x="6" y="146"/>
                    </a:lnTo>
                    <a:lnTo>
                      <a:pt x="8" y="148"/>
                    </a:lnTo>
                    <a:lnTo>
                      <a:pt x="8" y="152"/>
                    </a:lnTo>
                    <a:lnTo>
                      <a:pt x="8" y="152"/>
                    </a:lnTo>
                    <a:lnTo>
                      <a:pt x="8" y="15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6" name="Freeform 1686"/>
              <p:cNvSpPr>
                <a:spLocks noEditPoints="1"/>
              </p:cNvSpPr>
              <p:nvPr/>
            </p:nvSpPr>
            <p:spPr bwMode="auto">
              <a:xfrm>
                <a:off x="2343150" y="2806700"/>
                <a:ext cx="1419225" cy="1130299"/>
              </a:xfrm>
              <a:custGeom>
                <a:avLst/>
                <a:gdLst>
                  <a:gd name="T0" fmla="*/ 886 w 894"/>
                  <a:gd name="T1" fmla="*/ 138 h 712"/>
                  <a:gd name="T2" fmla="*/ 866 w 894"/>
                  <a:gd name="T3" fmla="*/ 120 h 712"/>
                  <a:gd name="T4" fmla="*/ 822 w 894"/>
                  <a:gd name="T5" fmla="*/ 90 h 712"/>
                  <a:gd name="T6" fmla="*/ 780 w 894"/>
                  <a:gd name="T7" fmla="*/ 36 h 712"/>
                  <a:gd name="T8" fmla="*/ 712 w 894"/>
                  <a:gd name="T9" fmla="*/ 4 h 712"/>
                  <a:gd name="T10" fmla="*/ 684 w 894"/>
                  <a:gd name="T11" fmla="*/ 44 h 712"/>
                  <a:gd name="T12" fmla="*/ 652 w 894"/>
                  <a:gd name="T13" fmla="*/ 92 h 712"/>
                  <a:gd name="T14" fmla="*/ 640 w 894"/>
                  <a:gd name="T15" fmla="*/ 128 h 712"/>
                  <a:gd name="T16" fmla="*/ 662 w 894"/>
                  <a:gd name="T17" fmla="*/ 150 h 712"/>
                  <a:gd name="T18" fmla="*/ 594 w 894"/>
                  <a:gd name="T19" fmla="*/ 186 h 712"/>
                  <a:gd name="T20" fmla="*/ 552 w 894"/>
                  <a:gd name="T21" fmla="*/ 224 h 712"/>
                  <a:gd name="T22" fmla="*/ 454 w 894"/>
                  <a:gd name="T23" fmla="*/ 254 h 712"/>
                  <a:gd name="T24" fmla="*/ 346 w 894"/>
                  <a:gd name="T25" fmla="*/ 230 h 712"/>
                  <a:gd name="T26" fmla="*/ 278 w 894"/>
                  <a:gd name="T27" fmla="*/ 182 h 712"/>
                  <a:gd name="T28" fmla="*/ 232 w 894"/>
                  <a:gd name="T29" fmla="*/ 128 h 712"/>
                  <a:gd name="T30" fmla="*/ 174 w 894"/>
                  <a:gd name="T31" fmla="*/ 122 h 712"/>
                  <a:gd name="T32" fmla="*/ 138 w 894"/>
                  <a:gd name="T33" fmla="*/ 182 h 712"/>
                  <a:gd name="T34" fmla="*/ 92 w 894"/>
                  <a:gd name="T35" fmla="*/ 240 h 712"/>
                  <a:gd name="T36" fmla="*/ 52 w 894"/>
                  <a:gd name="T37" fmla="*/ 276 h 712"/>
                  <a:gd name="T38" fmla="*/ 16 w 894"/>
                  <a:gd name="T39" fmla="*/ 284 h 712"/>
                  <a:gd name="T40" fmla="*/ 16 w 894"/>
                  <a:gd name="T41" fmla="*/ 322 h 712"/>
                  <a:gd name="T42" fmla="*/ 54 w 894"/>
                  <a:gd name="T43" fmla="*/ 374 h 712"/>
                  <a:gd name="T44" fmla="*/ 88 w 894"/>
                  <a:gd name="T45" fmla="*/ 394 h 712"/>
                  <a:gd name="T46" fmla="*/ 88 w 894"/>
                  <a:gd name="T47" fmla="*/ 440 h 712"/>
                  <a:gd name="T48" fmla="*/ 118 w 894"/>
                  <a:gd name="T49" fmla="*/ 486 h 712"/>
                  <a:gd name="T50" fmla="*/ 174 w 894"/>
                  <a:gd name="T51" fmla="*/ 510 h 712"/>
                  <a:gd name="T52" fmla="*/ 244 w 894"/>
                  <a:gd name="T53" fmla="*/ 524 h 712"/>
                  <a:gd name="T54" fmla="*/ 314 w 894"/>
                  <a:gd name="T55" fmla="*/ 514 h 712"/>
                  <a:gd name="T56" fmla="*/ 356 w 894"/>
                  <a:gd name="T57" fmla="*/ 536 h 712"/>
                  <a:gd name="T58" fmla="*/ 364 w 894"/>
                  <a:gd name="T59" fmla="*/ 584 h 712"/>
                  <a:gd name="T60" fmla="*/ 382 w 894"/>
                  <a:gd name="T61" fmla="*/ 606 h 712"/>
                  <a:gd name="T62" fmla="*/ 398 w 894"/>
                  <a:gd name="T63" fmla="*/ 650 h 712"/>
                  <a:gd name="T64" fmla="*/ 446 w 894"/>
                  <a:gd name="T65" fmla="*/ 630 h 712"/>
                  <a:gd name="T66" fmla="*/ 494 w 894"/>
                  <a:gd name="T67" fmla="*/ 646 h 712"/>
                  <a:gd name="T68" fmla="*/ 544 w 894"/>
                  <a:gd name="T69" fmla="*/ 664 h 712"/>
                  <a:gd name="T70" fmla="*/ 588 w 894"/>
                  <a:gd name="T71" fmla="*/ 632 h 712"/>
                  <a:gd name="T72" fmla="*/ 648 w 894"/>
                  <a:gd name="T73" fmla="*/ 592 h 712"/>
                  <a:gd name="T74" fmla="*/ 674 w 894"/>
                  <a:gd name="T75" fmla="*/ 560 h 712"/>
                  <a:gd name="T76" fmla="*/ 690 w 894"/>
                  <a:gd name="T77" fmla="*/ 532 h 712"/>
                  <a:gd name="T78" fmla="*/ 704 w 894"/>
                  <a:gd name="T79" fmla="*/ 494 h 712"/>
                  <a:gd name="T80" fmla="*/ 704 w 894"/>
                  <a:gd name="T81" fmla="*/ 460 h 712"/>
                  <a:gd name="T82" fmla="*/ 676 w 894"/>
                  <a:gd name="T83" fmla="*/ 414 h 712"/>
                  <a:gd name="T84" fmla="*/ 682 w 894"/>
                  <a:gd name="T85" fmla="*/ 374 h 712"/>
                  <a:gd name="T86" fmla="*/ 690 w 894"/>
                  <a:gd name="T87" fmla="*/ 332 h 712"/>
                  <a:gd name="T88" fmla="*/ 656 w 894"/>
                  <a:gd name="T89" fmla="*/ 306 h 712"/>
                  <a:gd name="T90" fmla="*/ 712 w 894"/>
                  <a:gd name="T91" fmla="*/ 278 h 712"/>
                  <a:gd name="T92" fmla="*/ 730 w 894"/>
                  <a:gd name="T93" fmla="*/ 292 h 712"/>
                  <a:gd name="T94" fmla="*/ 782 w 894"/>
                  <a:gd name="T95" fmla="*/ 250 h 712"/>
                  <a:gd name="T96" fmla="*/ 820 w 894"/>
                  <a:gd name="T97" fmla="*/ 232 h 712"/>
                  <a:gd name="T98" fmla="*/ 844 w 894"/>
                  <a:gd name="T99" fmla="*/ 192 h 712"/>
                  <a:gd name="T100" fmla="*/ 590 w 894"/>
                  <a:gd name="T101" fmla="*/ 622 h 712"/>
                  <a:gd name="T102" fmla="*/ 540 w 894"/>
                  <a:gd name="T103" fmla="*/ 676 h 712"/>
                  <a:gd name="T104" fmla="*/ 554 w 894"/>
                  <a:gd name="T105" fmla="*/ 684 h 712"/>
                  <a:gd name="T106" fmla="*/ 576 w 894"/>
                  <a:gd name="T107" fmla="*/ 506 h 712"/>
                  <a:gd name="T108" fmla="*/ 630 w 894"/>
                  <a:gd name="T109" fmla="*/ 496 h 712"/>
                  <a:gd name="T110" fmla="*/ 684 w 894"/>
                  <a:gd name="T111" fmla="*/ 456 h 712"/>
                  <a:gd name="T112" fmla="*/ 684 w 894"/>
                  <a:gd name="T113" fmla="*/ 456 h 712"/>
                  <a:gd name="T114" fmla="*/ 692 w 894"/>
                  <a:gd name="T115" fmla="*/ 448 h 712"/>
                  <a:gd name="T116" fmla="*/ 398 w 894"/>
                  <a:gd name="T11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712">
                    <a:moveTo>
                      <a:pt x="858" y="178"/>
                    </a:moveTo>
                    <a:lnTo>
                      <a:pt x="862" y="182"/>
                    </a:lnTo>
                    <a:lnTo>
                      <a:pt x="864" y="176"/>
                    </a:lnTo>
                    <a:lnTo>
                      <a:pt x="872" y="174"/>
                    </a:lnTo>
                    <a:lnTo>
                      <a:pt x="874" y="168"/>
                    </a:lnTo>
                    <a:lnTo>
                      <a:pt x="876" y="166"/>
                    </a:lnTo>
                    <a:lnTo>
                      <a:pt x="884" y="160"/>
                    </a:lnTo>
                    <a:lnTo>
                      <a:pt x="886" y="154"/>
                    </a:lnTo>
                    <a:lnTo>
                      <a:pt x="890" y="144"/>
                    </a:lnTo>
                    <a:lnTo>
                      <a:pt x="886" y="138"/>
                    </a:lnTo>
                    <a:lnTo>
                      <a:pt x="892" y="132"/>
                    </a:lnTo>
                    <a:lnTo>
                      <a:pt x="892" y="126"/>
                    </a:lnTo>
                    <a:lnTo>
                      <a:pt x="890" y="122"/>
                    </a:lnTo>
                    <a:lnTo>
                      <a:pt x="890" y="114"/>
                    </a:lnTo>
                    <a:lnTo>
                      <a:pt x="894" y="108"/>
                    </a:lnTo>
                    <a:lnTo>
                      <a:pt x="884" y="110"/>
                    </a:lnTo>
                    <a:lnTo>
                      <a:pt x="882" y="114"/>
                    </a:lnTo>
                    <a:lnTo>
                      <a:pt x="876" y="118"/>
                    </a:lnTo>
                    <a:lnTo>
                      <a:pt x="872" y="118"/>
                    </a:lnTo>
                    <a:lnTo>
                      <a:pt x="866" y="120"/>
                    </a:lnTo>
                    <a:lnTo>
                      <a:pt x="862" y="126"/>
                    </a:lnTo>
                    <a:lnTo>
                      <a:pt x="856" y="128"/>
                    </a:lnTo>
                    <a:lnTo>
                      <a:pt x="850" y="130"/>
                    </a:lnTo>
                    <a:lnTo>
                      <a:pt x="844" y="126"/>
                    </a:lnTo>
                    <a:lnTo>
                      <a:pt x="838" y="122"/>
                    </a:lnTo>
                    <a:lnTo>
                      <a:pt x="832" y="118"/>
                    </a:lnTo>
                    <a:lnTo>
                      <a:pt x="836" y="110"/>
                    </a:lnTo>
                    <a:lnTo>
                      <a:pt x="832" y="104"/>
                    </a:lnTo>
                    <a:lnTo>
                      <a:pt x="826" y="96"/>
                    </a:lnTo>
                    <a:lnTo>
                      <a:pt x="822" y="90"/>
                    </a:lnTo>
                    <a:lnTo>
                      <a:pt x="820" y="84"/>
                    </a:lnTo>
                    <a:lnTo>
                      <a:pt x="818" y="78"/>
                    </a:lnTo>
                    <a:lnTo>
                      <a:pt x="808" y="76"/>
                    </a:lnTo>
                    <a:lnTo>
                      <a:pt x="802" y="76"/>
                    </a:lnTo>
                    <a:lnTo>
                      <a:pt x="798" y="76"/>
                    </a:lnTo>
                    <a:lnTo>
                      <a:pt x="792" y="72"/>
                    </a:lnTo>
                    <a:lnTo>
                      <a:pt x="786" y="62"/>
                    </a:lnTo>
                    <a:lnTo>
                      <a:pt x="780" y="50"/>
                    </a:lnTo>
                    <a:lnTo>
                      <a:pt x="780" y="44"/>
                    </a:lnTo>
                    <a:lnTo>
                      <a:pt x="780" y="36"/>
                    </a:lnTo>
                    <a:lnTo>
                      <a:pt x="772" y="28"/>
                    </a:lnTo>
                    <a:lnTo>
                      <a:pt x="768" y="22"/>
                    </a:lnTo>
                    <a:lnTo>
                      <a:pt x="762" y="18"/>
                    </a:lnTo>
                    <a:lnTo>
                      <a:pt x="750" y="14"/>
                    </a:lnTo>
                    <a:lnTo>
                      <a:pt x="746" y="10"/>
                    </a:lnTo>
                    <a:lnTo>
                      <a:pt x="740" y="4"/>
                    </a:lnTo>
                    <a:lnTo>
                      <a:pt x="734" y="0"/>
                    </a:lnTo>
                    <a:lnTo>
                      <a:pt x="726" y="0"/>
                    </a:lnTo>
                    <a:lnTo>
                      <a:pt x="720" y="2"/>
                    </a:lnTo>
                    <a:lnTo>
                      <a:pt x="712" y="4"/>
                    </a:lnTo>
                    <a:lnTo>
                      <a:pt x="704" y="4"/>
                    </a:lnTo>
                    <a:lnTo>
                      <a:pt x="700" y="10"/>
                    </a:lnTo>
                    <a:lnTo>
                      <a:pt x="692" y="14"/>
                    </a:lnTo>
                    <a:lnTo>
                      <a:pt x="686" y="20"/>
                    </a:lnTo>
                    <a:lnTo>
                      <a:pt x="684" y="22"/>
                    </a:lnTo>
                    <a:lnTo>
                      <a:pt x="684" y="28"/>
                    </a:lnTo>
                    <a:lnTo>
                      <a:pt x="690" y="26"/>
                    </a:lnTo>
                    <a:lnTo>
                      <a:pt x="690" y="32"/>
                    </a:lnTo>
                    <a:lnTo>
                      <a:pt x="690" y="40"/>
                    </a:lnTo>
                    <a:lnTo>
                      <a:pt x="684" y="44"/>
                    </a:lnTo>
                    <a:lnTo>
                      <a:pt x="686" y="50"/>
                    </a:lnTo>
                    <a:lnTo>
                      <a:pt x="682" y="58"/>
                    </a:lnTo>
                    <a:lnTo>
                      <a:pt x="676" y="66"/>
                    </a:lnTo>
                    <a:lnTo>
                      <a:pt x="672" y="72"/>
                    </a:lnTo>
                    <a:lnTo>
                      <a:pt x="670" y="74"/>
                    </a:lnTo>
                    <a:lnTo>
                      <a:pt x="672" y="76"/>
                    </a:lnTo>
                    <a:lnTo>
                      <a:pt x="670" y="78"/>
                    </a:lnTo>
                    <a:lnTo>
                      <a:pt x="666" y="82"/>
                    </a:lnTo>
                    <a:lnTo>
                      <a:pt x="662" y="82"/>
                    </a:lnTo>
                    <a:lnTo>
                      <a:pt x="652" y="92"/>
                    </a:lnTo>
                    <a:lnTo>
                      <a:pt x="646" y="86"/>
                    </a:lnTo>
                    <a:lnTo>
                      <a:pt x="636" y="82"/>
                    </a:lnTo>
                    <a:lnTo>
                      <a:pt x="628" y="84"/>
                    </a:lnTo>
                    <a:lnTo>
                      <a:pt x="622" y="100"/>
                    </a:lnTo>
                    <a:lnTo>
                      <a:pt x="626" y="108"/>
                    </a:lnTo>
                    <a:lnTo>
                      <a:pt x="622" y="114"/>
                    </a:lnTo>
                    <a:lnTo>
                      <a:pt x="620" y="118"/>
                    </a:lnTo>
                    <a:lnTo>
                      <a:pt x="620" y="126"/>
                    </a:lnTo>
                    <a:lnTo>
                      <a:pt x="630" y="130"/>
                    </a:lnTo>
                    <a:lnTo>
                      <a:pt x="640" y="128"/>
                    </a:lnTo>
                    <a:lnTo>
                      <a:pt x="648" y="120"/>
                    </a:lnTo>
                    <a:lnTo>
                      <a:pt x="654" y="120"/>
                    </a:lnTo>
                    <a:lnTo>
                      <a:pt x="656" y="126"/>
                    </a:lnTo>
                    <a:lnTo>
                      <a:pt x="664" y="132"/>
                    </a:lnTo>
                    <a:lnTo>
                      <a:pt x="674" y="136"/>
                    </a:lnTo>
                    <a:lnTo>
                      <a:pt x="680" y="140"/>
                    </a:lnTo>
                    <a:lnTo>
                      <a:pt x="676" y="148"/>
                    </a:lnTo>
                    <a:lnTo>
                      <a:pt x="672" y="148"/>
                    </a:lnTo>
                    <a:lnTo>
                      <a:pt x="664" y="148"/>
                    </a:lnTo>
                    <a:lnTo>
                      <a:pt x="662" y="150"/>
                    </a:lnTo>
                    <a:lnTo>
                      <a:pt x="658" y="154"/>
                    </a:lnTo>
                    <a:lnTo>
                      <a:pt x="654" y="156"/>
                    </a:lnTo>
                    <a:lnTo>
                      <a:pt x="646" y="156"/>
                    </a:lnTo>
                    <a:lnTo>
                      <a:pt x="634" y="164"/>
                    </a:lnTo>
                    <a:lnTo>
                      <a:pt x="630" y="158"/>
                    </a:lnTo>
                    <a:lnTo>
                      <a:pt x="626" y="160"/>
                    </a:lnTo>
                    <a:lnTo>
                      <a:pt x="622" y="168"/>
                    </a:lnTo>
                    <a:lnTo>
                      <a:pt x="618" y="172"/>
                    </a:lnTo>
                    <a:lnTo>
                      <a:pt x="598" y="176"/>
                    </a:lnTo>
                    <a:lnTo>
                      <a:pt x="594" y="186"/>
                    </a:lnTo>
                    <a:lnTo>
                      <a:pt x="584" y="194"/>
                    </a:lnTo>
                    <a:lnTo>
                      <a:pt x="574" y="192"/>
                    </a:lnTo>
                    <a:lnTo>
                      <a:pt x="570" y="182"/>
                    </a:lnTo>
                    <a:lnTo>
                      <a:pt x="562" y="182"/>
                    </a:lnTo>
                    <a:lnTo>
                      <a:pt x="556" y="186"/>
                    </a:lnTo>
                    <a:lnTo>
                      <a:pt x="552" y="194"/>
                    </a:lnTo>
                    <a:lnTo>
                      <a:pt x="552" y="202"/>
                    </a:lnTo>
                    <a:lnTo>
                      <a:pt x="554" y="210"/>
                    </a:lnTo>
                    <a:lnTo>
                      <a:pt x="556" y="218"/>
                    </a:lnTo>
                    <a:lnTo>
                      <a:pt x="552" y="224"/>
                    </a:lnTo>
                    <a:lnTo>
                      <a:pt x="544" y="228"/>
                    </a:lnTo>
                    <a:lnTo>
                      <a:pt x="534" y="232"/>
                    </a:lnTo>
                    <a:lnTo>
                      <a:pt x="518" y="236"/>
                    </a:lnTo>
                    <a:lnTo>
                      <a:pt x="506" y="236"/>
                    </a:lnTo>
                    <a:lnTo>
                      <a:pt x="498" y="238"/>
                    </a:lnTo>
                    <a:lnTo>
                      <a:pt x="492" y="238"/>
                    </a:lnTo>
                    <a:lnTo>
                      <a:pt x="484" y="246"/>
                    </a:lnTo>
                    <a:lnTo>
                      <a:pt x="474" y="250"/>
                    </a:lnTo>
                    <a:lnTo>
                      <a:pt x="464" y="250"/>
                    </a:lnTo>
                    <a:lnTo>
                      <a:pt x="454" y="254"/>
                    </a:lnTo>
                    <a:lnTo>
                      <a:pt x="438" y="254"/>
                    </a:lnTo>
                    <a:lnTo>
                      <a:pt x="430" y="248"/>
                    </a:lnTo>
                    <a:lnTo>
                      <a:pt x="424" y="240"/>
                    </a:lnTo>
                    <a:lnTo>
                      <a:pt x="420" y="238"/>
                    </a:lnTo>
                    <a:lnTo>
                      <a:pt x="398" y="238"/>
                    </a:lnTo>
                    <a:lnTo>
                      <a:pt x="384" y="236"/>
                    </a:lnTo>
                    <a:lnTo>
                      <a:pt x="374" y="236"/>
                    </a:lnTo>
                    <a:lnTo>
                      <a:pt x="362" y="236"/>
                    </a:lnTo>
                    <a:lnTo>
                      <a:pt x="354" y="236"/>
                    </a:lnTo>
                    <a:lnTo>
                      <a:pt x="346" y="230"/>
                    </a:lnTo>
                    <a:lnTo>
                      <a:pt x="338" y="222"/>
                    </a:lnTo>
                    <a:lnTo>
                      <a:pt x="330" y="214"/>
                    </a:lnTo>
                    <a:lnTo>
                      <a:pt x="326" y="212"/>
                    </a:lnTo>
                    <a:lnTo>
                      <a:pt x="320" y="202"/>
                    </a:lnTo>
                    <a:lnTo>
                      <a:pt x="316" y="196"/>
                    </a:lnTo>
                    <a:lnTo>
                      <a:pt x="308" y="194"/>
                    </a:lnTo>
                    <a:lnTo>
                      <a:pt x="302" y="190"/>
                    </a:lnTo>
                    <a:lnTo>
                      <a:pt x="296" y="184"/>
                    </a:lnTo>
                    <a:lnTo>
                      <a:pt x="284" y="184"/>
                    </a:lnTo>
                    <a:lnTo>
                      <a:pt x="278" y="182"/>
                    </a:lnTo>
                    <a:lnTo>
                      <a:pt x="274" y="176"/>
                    </a:lnTo>
                    <a:lnTo>
                      <a:pt x="278" y="166"/>
                    </a:lnTo>
                    <a:lnTo>
                      <a:pt x="280" y="160"/>
                    </a:lnTo>
                    <a:lnTo>
                      <a:pt x="274" y="150"/>
                    </a:lnTo>
                    <a:lnTo>
                      <a:pt x="266" y="148"/>
                    </a:lnTo>
                    <a:lnTo>
                      <a:pt x="266" y="144"/>
                    </a:lnTo>
                    <a:lnTo>
                      <a:pt x="256" y="132"/>
                    </a:lnTo>
                    <a:lnTo>
                      <a:pt x="250" y="128"/>
                    </a:lnTo>
                    <a:lnTo>
                      <a:pt x="238" y="130"/>
                    </a:lnTo>
                    <a:lnTo>
                      <a:pt x="232" y="128"/>
                    </a:lnTo>
                    <a:lnTo>
                      <a:pt x="226" y="122"/>
                    </a:lnTo>
                    <a:lnTo>
                      <a:pt x="226" y="118"/>
                    </a:lnTo>
                    <a:lnTo>
                      <a:pt x="224" y="108"/>
                    </a:lnTo>
                    <a:lnTo>
                      <a:pt x="226" y="92"/>
                    </a:lnTo>
                    <a:lnTo>
                      <a:pt x="218" y="96"/>
                    </a:lnTo>
                    <a:lnTo>
                      <a:pt x="198" y="102"/>
                    </a:lnTo>
                    <a:lnTo>
                      <a:pt x="190" y="108"/>
                    </a:lnTo>
                    <a:lnTo>
                      <a:pt x="188" y="112"/>
                    </a:lnTo>
                    <a:lnTo>
                      <a:pt x="178" y="118"/>
                    </a:lnTo>
                    <a:lnTo>
                      <a:pt x="174" y="122"/>
                    </a:lnTo>
                    <a:lnTo>
                      <a:pt x="174" y="128"/>
                    </a:lnTo>
                    <a:lnTo>
                      <a:pt x="162" y="132"/>
                    </a:lnTo>
                    <a:lnTo>
                      <a:pt x="154" y="132"/>
                    </a:lnTo>
                    <a:lnTo>
                      <a:pt x="150" y="138"/>
                    </a:lnTo>
                    <a:lnTo>
                      <a:pt x="144" y="146"/>
                    </a:lnTo>
                    <a:lnTo>
                      <a:pt x="136" y="150"/>
                    </a:lnTo>
                    <a:lnTo>
                      <a:pt x="134" y="164"/>
                    </a:lnTo>
                    <a:lnTo>
                      <a:pt x="136" y="172"/>
                    </a:lnTo>
                    <a:lnTo>
                      <a:pt x="142" y="176"/>
                    </a:lnTo>
                    <a:lnTo>
                      <a:pt x="138" y="182"/>
                    </a:lnTo>
                    <a:lnTo>
                      <a:pt x="124" y="182"/>
                    </a:lnTo>
                    <a:lnTo>
                      <a:pt x="114" y="186"/>
                    </a:lnTo>
                    <a:lnTo>
                      <a:pt x="100" y="190"/>
                    </a:lnTo>
                    <a:lnTo>
                      <a:pt x="98" y="192"/>
                    </a:lnTo>
                    <a:lnTo>
                      <a:pt x="100" y="196"/>
                    </a:lnTo>
                    <a:lnTo>
                      <a:pt x="108" y="204"/>
                    </a:lnTo>
                    <a:lnTo>
                      <a:pt x="110" y="212"/>
                    </a:lnTo>
                    <a:lnTo>
                      <a:pt x="106" y="224"/>
                    </a:lnTo>
                    <a:lnTo>
                      <a:pt x="104" y="236"/>
                    </a:lnTo>
                    <a:lnTo>
                      <a:pt x="92" y="240"/>
                    </a:lnTo>
                    <a:lnTo>
                      <a:pt x="86" y="248"/>
                    </a:lnTo>
                    <a:lnTo>
                      <a:pt x="82" y="248"/>
                    </a:lnTo>
                    <a:lnTo>
                      <a:pt x="78" y="250"/>
                    </a:lnTo>
                    <a:lnTo>
                      <a:pt x="78" y="258"/>
                    </a:lnTo>
                    <a:lnTo>
                      <a:pt x="72" y="258"/>
                    </a:lnTo>
                    <a:lnTo>
                      <a:pt x="68" y="260"/>
                    </a:lnTo>
                    <a:lnTo>
                      <a:pt x="60" y="260"/>
                    </a:lnTo>
                    <a:lnTo>
                      <a:pt x="52" y="266"/>
                    </a:lnTo>
                    <a:lnTo>
                      <a:pt x="52" y="274"/>
                    </a:lnTo>
                    <a:lnTo>
                      <a:pt x="52" y="276"/>
                    </a:lnTo>
                    <a:lnTo>
                      <a:pt x="50" y="278"/>
                    </a:lnTo>
                    <a:lnTo>
                      <a:pt x="44" y="282"/>
                    </a:lnTo>
                    <a:lnTo>
                      <a:pt x="36" y="282"/>
                    </a:lnTo>
                    <a:lnTo>
                      <a:pt x="34" y="284"/>
                    </a:lnTo>
                    <a:lnTo>
                      <a:pt x="28" y="286"/>
                    </a:lnTo>
                    <a:lnTo>
                      <a:pt x="28" y="284"/>
                    </a:lnTo>
                    <a:lnTo>
                      <a:pt x="26" y="282"/>
                    </a:lnTo>
                    <a:lnTo>
                      <a:pt x="24" y="278"/>
                    </a:lnTo>
                    <a:lnTo>
                      <a:pt x="18" y="278"/>
                    </a:lnTo>
                    <a:lnTo>
                      <a:pt x="16" y="284"/>
                    </a:lnTo>
                    <a:lnTo>
                      <a:pt x="10" y="290"/>
                    </a:lnTo>
                    <a:lnTo>
                      <a:pt x="6" y="292"/>
                    </a:lnTo>
                    <a:lnTo>
                      <a:pt x="0" y="296"/>
                    </a:lnTo>
                    <a:lnTo>
                      <a:pt x="4" y="304"/>
                    </a:lnTo>
                    <a:lnTo>
                      <a:pt x="0" y="310"/>
                    </a:lnTo>
                    <a:lnTo>
                      <a:pt x="6" y="314"/>
                    </a:lnTo>
                    <a:lnTo>
                      <a:pt x="16" y="310"/>
                    </a:lnTo>
                    <a:lnTo>
                      <a:pt x="18" y="312"/>
                    </a:lnTo>
                    <a:lnTo>
                      <a:pt x="16" y="318"/>
                    </a:lnTo>
                    <a:lnTo>
                      <a:pt x="16" y="322"/>
                    </a:lnTo>
                    <a:lnTo>
                      <a:pt x="18" y="330"/>
                    </a:lnTo>
                    <a:lnTo>
                      <a:pt x="18" y="338"/>
                    </a:lnTo>
                    <a:lnTo>
                      <a:pt x="22" y="340"/>
                    </a:lnTo>
                    <a:lnTo>
                      <a:pt x="24" y="346"/>
                    </a:lnTo>
                    <a:lnTo>
                      <a:pt x="18" y="348"/>
                    </a:lnTo>
                    <a:lnTo>
                      <a:pt x="18" y="354"/>
                    </a:lnTo>
                    <a:lnTo>
                      <a:pt x="28" y="354"/>
                    </a:lnTo>
                    <a:lnTo>
                      <a:pt x="44" y="364"/>
                    </a:lnTo>
                    <a:lnTo>
                      <a:pt x="46" y="368"/>
                    </a:lnTo>
                    <a:lnTo>
                      <a:pt x="54" y="374"/>
                    </a:lnTo>
                    <a:lnTo>
                      <a:pt x="60" y="368"/>
                    </a:lnTo>
                    <a:lnTo>
                      <a:pt x="64" y="366"/>
                    </a:lnTo>
                    <a:lnTo>
                      <a:pt x="70" y="366"/>
                    </a:lnTo>
                    <a:lnTo>
                      <a:pt x="74" y="368"/>
                    </a:lnTo>
                    <a:lnTo>
                      <a:pt x="82" y="368"/>
                    </a:lnTo>
                    <a:lnTo>
                      <a:pt x="86" y="374"/>
                    </a:lnTo>
                    <a:lnTo>
                      <a:pt x="90" y="378"/>
                    </a:lnTo>
                    <a:lnTo>
                      <a:pt x="92" y="386"/>
                    </a:lnTo>
                    <a:lnTo>
                      <a:pt x="88" y="388"/>
                    </a:lnTo>
                    <a:lnTo>
                      <a:pt x="88" y="394"/>
                    </a:lnTo>
                    <a:lnTo>
                      <a:pt x="86" y="400"/>
                    </a:lnTo>
                    <a:lnTo>
                      <a:pt x="80" y="402"/>
                    </a:lnTo>
                    <a:lnTo>
                      <a:pt x="78" y="410"/>
                    </a:lnTo>
                    <a:lnTo>
                      <a:pt x="74" y="412"/>
                    </a:lnTo>
                    <a:lnTo>
                      <a:pt x="72" y="420"/>
                    </a:lnTo>
                    <a:lnTo>
                      <a:pt x="78" y="422"/>
                    </a:lnTo>
                    <a:lnTo>
                      <a:pt x="80" y="428"/>
                    </a:lnTo>
                    <a:lnTo>
                      <a:pt x="80" y="438"/>
                    </a:lnTo>
                    <a:lnTo>
                      <a:pt x="86" y="440"/>
                    </a:lnTo>
                    <a:lnTo>
                      <a:pt x="88" y="440"/>
                    </a:lnTo>
                    <a:lnTo>
                      <a:pt x="88" y="446"/>
                    </a:lnTo>
                    <a:lnTo>
                      <a:pt x="86" y="454"/>
                    </a:lnTo>
                    <a:lnTo>
                      <a:pt x="88" y="458"/>
                    </a:lnTo>
                    <a:lnTo>
                      <a:pt x="86" y="460"/>
                    </a:lnTo>
                    <a:lnTo>
                      <a:pt x="88" y="468"/>
                    </a:lnTo>
                    <a:lnTo>
                      <a:pt x="92" y="470"/>
                    </a:lnTo>
                    <a:lnTo>
                      <a:pt x="100" y="476"/>
                    </a:lnTo>
                    <a:lnTo>
                      <a:pt x="108" y="476"/>
                    </a:lnTo>
                    <a:lnTo>
                      <a:pt x="114" y="482"/>
                    </a:lnTo>
                    <a:lnTo>
                      <a:pt x="118" y="486"/>
                    </a:lnTo>
                    <a:lnTo>
                      <a:pt x="120" y="484"/>
                    </a:lnTo>
                    <a:lnTo>
                      <a:pt x="126" y="486"/>
                    </a:lnTo>
                    <a:lnTo>
                      <a:pt x="136" y="486"/>
                    </a:lnTo>
                    <a:lnTo>
                      <a:pt x="142" y="486"/>
                    </a:lnTo>
                    <a:lnTo>
                      <a:pt x="146" y="496"/>
                    </a:lnTo>
                    <a:lnTo>
                      <a:pt x="154" y="496"/>
                    </a:lnTo>
                    <a:lnTo>
                      <a:pt x="162" y="496"/>
                    </a:lnTo>
                    <a:lnTo>
                      <a:pt x="168" y="500"/>
                    </a:lnTo>
                    <a:lnTo>
                      <a:pt x="168" y="506"/>
                    </a:lnTo>
                    <a:lnTo>
                      <a:pt x="174" y="510"/>
                    </a:lnTo>
                    <a:lnTo>
                      <a:pt x="180" y="518"/>
                    </a:lnTo>
                    <a:lnTo>
                      <a:pt x="184" y="522"/>
                    </a:lnTo>
                    <a:lnTo>
                      <a:pt x="190" y="522"/>
                    </a:lnTo>
                    <a:lnTo>
                      <a:pt x="198" y="528"/>
                    </a:lnTo>
                    <a:lnTo>
                      <a:pt x="210" y="528"/>
                    </a:lnTo>
                    <a:lnTo>
                      <a:pt x="220" y="530"/>
                    </a:lnTo>
                    <a:lnTo>
                      <a:pt x="226" y="528"/>
                    </a:lnTo>
                    <a:lnTo>
                      <a:pt x="232" y="528"/>
                    </a:lnTo>
                    <a:lnTo>
                      <a:pt x="236" y="536"/>
                    </a:lnTo>
                    <a:lnTo>
                      <a:pt x="244" y="524"/>
                    </a:lnTo>
                    <a:lnTo>
                      <a:pt x="246" y="522"/>
                    </a:lnTo>
                    <a:lnTo>
                      <a:pt x="254" y="520"/>
                    </a:lnTo>
                    <a:lnTo>
                      <a:pt x="262" y="522"/>
                    </a:lnTo>
                    <a:lnTo>
                      <a:pt x="270" y="522"/>
                    </a:lnTo>
                    <a:lnTo>
                      <a:pt x="278" y="524"/>
                    </a:lnTo>
                    <a:lnTo>
                      <a:pt x="288" y="522"/>
                    </a:lnTo>
                    <a:lnTo>
                      <a:pt x="296" y="520"/>
                    </a:lnTo>
                    <a:lnTo>
                      <a:pt x="300" y="514"/>
                    </a:lnTo>
                    <a:lnTo>
                      <a:pt x="308" y="514"/>
                    </a:lnTo>
                    <a:lnTo>
                      <a:pt x="314" y="514"/>
                    </a:lnTo>
                    <a:lnTo>
                      <a:pt x="318" y="512"/>
                    </a:lnTo>
                    <a:lnTo>
                      <a:pt x="324" y="512"/>
                    </a:lnTo>
                    <a:lnTo>
                      <a:pt x="330" y="514"/>
                    </a:lnTo>
                    <a:lnTo>
                      <a:pt x="330" y="522"/>
                    </a:lnTo>
                    <a:lnTo>
                      <a:pt x="334" y="528"/>
                    </a:lnTo>
                    <a:lnTo>
                      <a:pt x="338" y="524"/>
                    </a:lnTo>
                    <a:lnTo>
                      <a:pt x="344" y="528"/>
                    </a:lnTo>
                    <a:lnTo>
                      <a:pt x="348" y="528"/>
                    </a:lnTo>
                    <a:lnTo>
                      <a:pt x="354" y="530"/>
                    </a:lnTo>
                    <a:lnTo>
                      <a:pt x="356" y="536"/>
                    </a:lnTo>
                    <a:lnTo>
                      <a:pt x="356" y="540"/>
                    </a:lnTo>
                    <a:lnTo>
                      <a:pt x="362" y="538"/>
                    </a:lnTo>
                    <a:lnTo>
                      <a:pt x="366" y="538"/>
                    </a:lnTo>
                    <a:lnTo>
                      <a:pt x="366" y="546"/>
                    </a:lnTo>
                    <a:lnTo>
                      <a:pt x="372" y="550"/>
                    </a:lnTo>
                    <a:lnTo>
                      <a:pt x="370" y="558"/>
                    </a:lnTo>
                    <a:lnTo>
                      <a:pt x="372" y="564"/>
                    </a:lnTo>
                    <a:lnTo>
                      <a:pt x="370" y="568"/>
                    </a:lnTo>
                    <a:lnTo>
                      <a:pt x="370" y="578"/>
                    </a:lnTo>
                    <a:lnTo>
                      <a:pt x="364" y="584"/>
                    </a:lnTo>
                    <a:lnTo>
                      <a:pt x="360" y="592"/>
                    </a:lnTo>
                    <a:lnTo>
                      <a:pt x="360" y="596"/>
                    </a:lnTo>
                    <a:lnTo>
                      <a:pt x="362" y="602"/>
                    </a:lnTo>
                    <a:lnTo>
                      <a:pt x="362" y="606"/>
                    </a:lnTo>
                    <a:lnTo>
                      <a:pt x="364" y="610"/>
                    </a:lnTo>
                    <a:lnTo>
                      <a:pt x="366" y="606"/>
                    </a:lnTo>
                    <a:lnTo>
                      <a:pt x="370" y="604"/>
                    </a:lnTo>
                    <a:lnTo>
                      <a:pt x="374" y="602"/>
                    </a:lnTo>
                    <a:lnTo>
                      <a:pt x="380" y="602"/>
                    </a:lnTo>
                    <a:lnTo>
                      <a:pt x="382" y="606"/>
                    </a:lnTo>
                    <a:lnTo>
                      <a:pt x="380" y="612"/>
                    </a:lnTo>
                    <a:lnTo>
                      <a:pt x="382" y="618"/>
                    </a:lnTo>
                    <a:lnTo>
                      <a:pt x="388" y="618"/>
                    </a:lnTo>
                    <a:lnTo>
                      <a:pt x="390" y="620"/>
                    </a:lnTo>
                    <a:lnTo>
                      <a:pt x="384" y="630"/>
                    </a:lnTo>
                    <a:lnTo>
                      <a:pt x="384" y="632"/>
                    </a:lnTo>
                    <a:lnTo>
                      <a:pt x="390" y="634"/>
                    </a:lnTo>
                    <a:lnTo>
                      <a:pt x="394" y="634"/>
                    </a:lnTo>
                    <a:lnTo>
                      <a:pt x="398" y="642"/>
                    </a:lnTo>
                    <a:lnTo>
                      <a:pt x="398" y="650"/>
                    </a:lnTo>
                    <a:lnTo>
                      <a:pt x="408" y="652"/>
                    </a:lnTo>
                    <a:lnTo>
                      <a:pt x="412" y="652"/>
                    </a:lnTo>
                    <a:lnTo>
                      <a:pt x="418" y="650"/>
                    </a:lnTo>
                    <a:lnTo>
                      <a:pt x="420" y="640"/>
                    </a:lnTo>
                    <a:lnTo>
                      <a:pt x="416" y="624"/>
                    </a:lnTo>
                    <a:lnTo>
                      <a:pt x="416" y="620"/>
                    </a:lnTo>
                    <a:lnTo>
                      <a:pt x="424" y="620"/>
                    </a:lnTo>
                    <a:lnTo>
                      <a:pt x="434" y="624"/>
                    </a:lnTo>
                    <a:lnTo>
                      <a:pt x="438" y="622"/>
                    </a:lnTo>
                    <a:lnTo>
                      <a:pt x="446" y="630"/>
                    </a:lnTo>
                    <a:lnTo>
                      <a:pt x="452" y="624"/>
                    </a:lnTo>
                    <a:lnTo>
                      <a:pt x="462" y="622"/>
                    </a:lnTo>
                    <a:lnTo>
                      <a:pt x="466" y="620"/>
                    </a:lnTo>
                    <a:lnTo>
                      <a:pt x="472" y="622"/>
                    </a:lnTo>
                    <a:lnTo>
                      <a:pt x="480" y="628"/>
                    </a:lnTo>
                    <a:lnTo>
                      <a:pt x="484" y="630"/>
                    </a:lnTo>
                    <a:lnTo>
                      <a:pt x="484" y="632"/>
                    </a:lnTo>
                    <a:lnTo>
                      <a:pt x="480" y="640"/>
                    </a:lnTo>
                    <a:lnTo>
                      <a:pt x="488" y="648"/>
                    </a:lnTo>
                    <a:lnTo>
                      <a:pt x="494" y="646"/>
                    </a:lnTo>
                    <a:lnTo>
                      <a:pt x="502" y="646"/>
                    </a:lnTo>
                    <a:lnTo>
                      <a:pt x="510" y="648"/>
                    </a:lnTo>
                    <a:lnTo>
                      <a:pt x="520" y="646"/>
                    </a:lnTo>
                    <a:lnTo>
                      <a:pt x="534" y="646"/>
                    </a:lnTo>
                    <a:lnTo>
                      <a:pt x="530" y="652"/>
                    </a:lnTo>
                    <a:lnTo>
                      <a:pt x="530" y="658"/>
                    </a:lnTo>
                    <a:lnTo>
                      <a:pt x="536" y="670"/>
                    </a:lnTo>
                    <a:lnTo>
                      <a:pt x="540" y="668"/>
                    </a:lnTo>
                    <a:lnTo>
                      <a:pt x="544" y="668"/>
                    </a:lnTo>
                    <a:lnTo>
                      <a:pt x="544" y="664"/>
                    </a:lnTo>
                    <a:lnTo>
                      <a:pt x="540" y="664"/>
                    </a:lnTo>
                    <a:lnTo>
                      <a:pt x="540" y="660"/>
                    </a:lnTo>
                    <a:lnTo>
                      <a:pt x="538" y="658"/>
                    </a:lnTo>
                    <a:lnTo>
                      <a:pt x="554" y="650"/>
                    </a:lnTo>
                    <a:lnTo>
                      <a:pt x="556" y="646"/>
                    </a:lnTo>
                    <a:lnTo>
                      <a:pt x="564" y="642"/>
                    </a:lnTo>
                    <a:lnTo>
                      <a:pt x="570" y="642"/>
                    </a:lnTo>
                    <a:lnTo>
                      <a:pt x="574" y="642"/>
                    </a:lnTo>
                    <a:lnTo>
                      <a:pt x="582" y="640"/>
                    </a:lnTo>
                    <a:lnTo>
                      <a:pt x="588" y="632"/>
                    </a:lnTo>
                    <a:lnTo>
                      <a:pt x="590" y="628"/>
                    </a:lnTo>
                    <a:lnTo>
                      <a:pt x="598" y="632"/>
                    </a:lnTo>
                    <a:lnTo>
                      <a:pt x="604" y="628"/>
                    </a:lnTo>
                    <a:lnTo>
                      <a:pt x="612" y="628"/>
                    </a:lnTo>
                    <a:lnTo>
                      <a:pt x="622" y="628"/>
                    </a:lnTo>
                    <a:lnTo>
                      <a:pt x="626" y="624"/>
                    </a:lnTo>
                    <a:lnTo>
                      <a:pt x="626" y="620"/>
                    </a:lnTo>
                    <a:lnTo>
                      <a:pt x="626" y="612"/>
                    </a:lnTo>
                    <a:lnTo>
                      <a:pt x="648" y="602"/>
                    </a:lnTo>
                    <a:lnTo>
                      <a:pt x="648" y="592"/>
                    </a:lnTo>
                    <a:lnTo>
                      <a:pt x="654" y="592"/>
                    </a:lnTo>
                    <a:lnTo>
                      <a:pt x="656" y="592"/>
                    </a:lnTo>
                    <a:lnTo>
                      <a:pt x="662" y="592"/>
                    </a:lnTo>
                    <a:lnTo>
                      <a:pt x="664" y="592"/>
                    </a:lnTo>
                    <a:lnTo>
                      <a:pt x="662" y="584"/>
                    </a:lnTo>
                    <a:lnTo>
                      <a:pt x="666" y="582"/>
                    </a:lnTo>
                    <a:lnTo>
                      <a:pt x="664" y="582"/>
                    </a:lnTo>
                    <a:lnTo>
                      <a:pt x="664" y="576"/>
                    </a:lnTo>
                    <a:lnTo>
                      <a:pt x="674" y="576"/>
                    </a:lnTo>
                    <a:lnTo>
                      <a:pt x="674" y="560"/>
                    </a:lnTo>
                    <a:lnTo>
                      <a:pt x="672" y="560"/>
                    </a:lnTo>
                    <a:lnTo>
                      <a:pt x="670" y="558"/>
                    </a:lnTo>
                    <a:lnTo>
                      <a:pt x="672" y="558"/>
                    </a:lnTo>
                    <a:lnTo>
                      <a:pt x="672" y="550"/>
                    </a:lnTo>
                    <a:lnTo>
                      <a:pt x="674" y="546"/>
                    </a:lnTo>
                    <a:lnTo>
                      <a:pt x="680" y="546"/>
                    </a:lnTo>
                    <a:lnTo>
                      <a:pt x="682" y="540"/>
                    </a:lnTo>
                    <a:lnTo>
                      <a:pt x="686" y="538"/>
                    </a:lnTo>
                    <a:lnTo>
                      <a:pt x="690" y="538"/>
                    </a:lnTo>
                    <a:lnTo>
                      <a:pt x="690" y="532"/>
                    </a:lnTo>
                    <a:lnTo>
                      <a:pt x="690" y="528"/>
                    </a:lnTo>
                    <a:lnTo>
                      <a:pt x="694" y="520"/>
                    </a:lnTo>
                    <a:lnTo>
                      <a:pt x="700" y="520"/>
                    </a:lnTo>
                    <a:lnTo>
                      <a:pt x="702" y="520"/>
                    </a:lnTo>
                    <a:lnTo>
                      <a:pt x="700" y="510"/>
                    </a:lnTo>
                    <a:lnTo>
                      <a:pt x="700" y="502"/>
                    </a:lnTo>
                    <a:lnTo>
                      <a:pt x="708" y="502"/>
                    </a:lnTo>
                    <a:lnTo>
                      <a:pt x="708" y="494"/>
                    </a:lnTo>
                    <a:lnTo>
                      <a:pt x="708" y="492"/>
                    </a:lnTo>
                    <a:lnTo>
                      <a:pt x="704" y="494"/>
                    </a:lnTo>
                    <a:lnTo>
                      <a:pt x="710" y="486"/>
                    </a:lnTo>
                    <a:lnTo>
                      <a:pt x="704" y="482"/>
                    </a:lnTo>
                    <a:lnTo>
                      <a:pt x="698" y="482"/>
                    </a:lnTo>
                    <a:lnTo>
                      <a:pt x="694" y="484"/>
                    </a:lnTo>
                    <a:lnTo>
                      <a:pt x="692" y="482"/>
                    </a:lnTo>
                    <a:lnTo>
                      <a:pt x="692" y="478"/>
                    </a:lnTo>
                    <a:lnTo>
                      <a:pt x="700" y="474"/>
                    </a:lnTo>
                    <a:lnTo>
                      <a:pt x="704" y="466"/>
                    </a:lnTo>
                    <a:lnTo>
                      <a:pt x="704" y="464"/>
                    </a:lnTo>
                    <a:lnTo>
                      <a:pt x="704" y="460"/>
                    </a:lnTo>
                    <a:lnTo>
                      <a:pt x="694" y="454"/>
                    </a:lnTo>
                    <a:lnTo>
                      <a:pt x="700" y="454"/>
                    </a:lnTo>
                    <a:lnTo>
                      <a:pt x="700" y="446"/>
                    </a:lnTo>
                    <a:lnTo>
                      <a:pt x="692" y="438"/>
                    </a:lnTo>
                    <a:lnTo>
                      <a:pt x="684" y="428"/>
                    </a:lnTo>
                    <a:lnTo>
                      <a:pt x="684" y="422"/>
                    </a:lnTo>
                    <a:lnTo>
                      <a:pt x="684" y="418"/>
                    </a:lnTo>
                    <a:lnTo>
                      <a:pt x="682" y="418"/>
                    </a:lnTo>
                    <a:lnTo>
                      <a:pt x="676" y="418"/>
                    </a:lnTo>
                    <a:lnTo>
                      <a:pt x="676" y="414"/>
                    </a:lnTo>
                    <a:lnTo>
                      <a:pt x="680" y="414"/>
                    </a:lnTo>
                    <a:lnTo>
                      <a:pt x="680" y="412"/>
                    </a:lnTo>
                    <a:lnTo>
                      <a:pt x="676" y="406"/>
                    </a:lnTo>
                    <a:lnTo>
                      <a:pt x="672" y="402"/>
                    </a:lnTo>
                    <a:lnTo>
                      <a:pt x="670" y="394"/>
                    </a:lnTo>
                    <a:lnTo>
                      <a:pt x="672" y="384"/>
                    </a:lnTo>
                    <a:lnTo>
                      <a:pt x="674" y="382"/>
                    </a:lnTo>
                    <a:lnTo>
                      <a:pt x="676" y="378"/>
                    </a:lnTo>
                    <a:lnTo>
                      <a:pt x="682" y="376"/>
                    </a:lnTo>
                    <a:lnTo>
                      <a:pt x="682" y="374"/>
                    </a:lnTo>
                    <a:lnTo>
                      <a:pt x="680" y="372"/>
                    </a:lnTo>
                    <a:lnTo>
                      <a:pt x="690" y="360"/>
                    </a:lnTo>
                    <a:lnTo>
                      <a:pt x="700" y="354"/>
                    </a:lnTo>
                    <a:lnTo>
                      <a:pt x="710" y="350"/>
                    </a:lnTo>
                    <a:lnTo>
                      <a:pt x="718" y="348"/>
                    </a:lnTo>
                    <a:lnTo>
                      <a:pt x="720" y="342"/>
                    </a:lnTo>
                    <a:lnTo>
                      <a:pt x="720" y="338"/>
                    </a:lnTo>
                    <a:lnTo>
                      <a:pt x="700" y="338"/>
                    </a:lnTo>
                    <a:lnTo>
                      <a:pt x="694" y="336"/>
                    </a:lnTo>
                    <a:lnTo>
                      <a:pt x="690" y="332"/>
                    </a:lnTo>
                    <a:lnTo>
                      <a:pt x="684" y="332"/>
                    </a:lnTo>
                    <a:lnTo>
                      <a:pt x="680" y="338"/>
                    </a:lnTo>
                    <a:lnTo>
                      <a:pt x="674" y="346"/>
                    </a:lnTo>
                    <a:lnTo>
                      <a:pt x="662" y="348"/>
                    </a:lnTo>
                    <a:lnTo>
                      <a:pt x="654" y="330"/>
                    </a:lnTo>
                    <a:lnTo>
                      <a:pt x="644" y="312"/>
                    </a:lnTo>
                    <a:lnTo>
                      <a:pt x="646" y="312"/>
                    </a:lnTo>
                    <a:lnTo>
                      <a:pt x="646" y="310"/>
                    </a:lnTo>
                    <a:lnTo>
                      <a:pt x="648" y="306"/>
                    </a:lnTo>
                    <a:lnTo>
                      <a:pt x="656" y="306"/>
                    </a:lnTo>
                    <a:lnTo>
                      <a:pt x="664" y="306"/>
                    </a:lnTo>
                    <a:lnTo>
                      <a:pt x="666" y="302"/>
                    </a:lnTo>
                    <a:lnTo>
                      <a:pt x="670" y="294"/>
                    </a:lnTo>
                    <a:lnTo>
                      <a:pt x="676" y="292"/>
                    </a:lnTo>
                    <a:lnTo>
                      <a:pt x="684" y="290"/>
                    </a:lnTo>
                    <a:lnTo>
                      <a:pt x="692" y="278"/>
                    </a:lnTo>
                    <a:lnTo>
                      <a:pt x="698" y="266"/>
                    </a:lnTo>
                    <a:lnTo>
                      <a:pt x="710" y="272"/>
                    </a:lnTo>
                    <a:lnTo>
                      <a:pt x="716" y="274"/>
                    </a:lnTo>
                    <a:lnTo>
                      <a:pt x="712" y="278"/>
                    </a:lnTo>
                    <a:lnTo>
                      <a:pt x="708" y="290"/>
                    </a:lnTo>
                    <a:lnTo>
                      <a:pt x="702" y="300"/>
                    </a:lnTo>
                    <a:lnTo>
                      <a:pt x="702" y="304"/>
                    </a:lnTo>
                    <a:lnTo>
                      <a:pt x="708" y="302"/>
                    </a:lnTo>
                    <a:lnTo>
                      <a:pt x="702" y="310"/>
                    </a:lnTo>
                    <a:lnTo>
                      <a:pt x="702" y="312"/>
                    </a:lnTo>
                    <a:lnTo>
                      <a:pt x="704" y="312"/>
                    </a:lnTo>
                    <a:lnTo>
                      <a:pt x="712" y="306"/>
                    </a:lnTo>
                    <a:lnTo>
                      <a:pt x="720" y="300"/>
                    </a:lnTo>
                    <a:lnTo>
                      <a:pt x="730" y="292"/>
                    </a:lnTo>
                    <a:lnTo>
                      <a:pt x="736" y="290"/>
                    </a:lnTo>
                    <a:lnTo>
                      <a:pt x="740" y="290"/>
                    </a:lnTo>
                    <a:lnTo>
                      <a:pt x="744" y="292"/>
                    </a:lnTo>
                    <a:lnTo>
                      <a:pt x="746" y="292"/>
                    </a:lnTo>
                    <a:lnTo>
                      <a:pt x="750" y="292"/>
                    </a:lnTo>
                    <a:lnTo>
                      <a:pt x="756" y="282"/>
                    </a:lnTo>
                    <a:lnTo>
                      <a:pt x="762" y="276"/>
                    </a:lnTo>
                    <a:lnTo>
                      <a:pt x="766" y="266"/>
                    </a:lnTo>
                    <a:lnTo>
                      <a:pt x="772" y="258"/>
                    </a:lnTo>
                    <a:lnTo>
                      <a:pt x="782" y="250"/>
                    </a:lnTo>
                    <a:lnTo>
                      <a:pt x="780" y="242"/>
                    </a:lnTo>
                    <a:lnTo>
                      <a:pt x="786" y="240"/>
                    </a:lnTo>
                    <a:lnTo>
                      <a:pt x="790" y="246"/>
                    </a:lnTo>
                    <a:lnTo>
                      <a:pt x="798" y="248"/>
                    </a:lnTo>
                    <a:lnTo>
                      <a:pt x="804" y="250"/>
                    </a:lnTo>
                    <a:lnTo>
                      <a:pt x="804" y="242"/>
                    </a:lnTo>
                    <a:lnTo>
                      <a:pt x="804" y="240"/>
                    </a:lnTo>
                    <a:lnTo>
                      <a:pt x="810" y="236"/>
                    </a:lnTo>
                    <a:lnTo>
                      <a:pt x="814" y="236"/>
                    </a:lnTo>
                    <a:lnTo>
                      <a:pt x="820" y="232"/>
                    </a:lnTo>
                    <a:lnTo>
                      <a:pt x="818" y="230"/>
                    </a:lnTo>
                    <a:lnTo>
                      <a:pt x="826" y="228"/>
                    </a:lnTo>
                    <a:lnTo>
                      <a:pt x="828" y="214"/>
                    </a:lnTo>
                    <a:lnTo>
                      <a:pt x="836" y="230"/>
                    </a:lnTo>
                    <a:lnTo>
                      <a:pt x="838" y="224"/>
                    </a:lnTo>
                    <a:lnTo>
                      <a:pt x="838" y="220"/>
                    </a:lnTo>
                    <a:lnTo>
                      <a:pt x="844" y="214"/>
                    </a:lnTo>
                    <a:lnTo>
                      <a:pt x="844" y="210"/>
                    </a:lnTo>
                    <a:lnTo>
                      <a:pt x="840" y="200"/>
                    </a:lnTo>
                    <a:lnTo>
                      <a:pt x="844" y="192"/>
                    </a:lnTo>
                    <a:lnTo>
                      <a:pt x="844" y="184"/>
                    </a:lnTo>
                    <a:lnTo>
                      <a:pt x="848" y="182"/>
                    </a:lnTo>
                    <a:lnTo>
                      <a:pt x="854" y="178"/>
                    </a:lnTo>
                    <a:lnTo>
                      <a:pt x="850" y="176"/>
                    </a:lnTo>
                    <a:lnTo>
                      <a:pt x="850" y="174"/>
                    </a:lnTo>
                    <a:lnTo>
                      <a:pt x="856" y="176"/>
                    </a:lnTo>
                    <a:lnTo>
                      <a:pt x="858" y="178"/>
                    </a:lnTo>
                    <a:lnTo>
                      <a:pt x="858" y="178"/>
                    </a:lnTo>
                    <a:lnTo>
                      <a:pt x="858" y="178"/>
                    </a:lnTo>
                    <a:close/>
                    <a:moveTo>
                      <a:pt x="590" y="622"/>
                    </a:moveTo>
                    <a:lnTo>
                      <a:pt x="590" y="622"/>
                    </a:lnTo>
                    <a:lnTo>
                      <a:pt x="592" y="622"/>
                    </a:lnTo>
                    <a:lnTo>
                      <a:pt x="590" y="624"/>
                    </a:lnTo>
                    <a:lnTo>
                      <a:pt x="590" y="628"/>
                    </a:lnTo>
                    <a:lnTo>
                      <a:pt x="588" y="622"/>
                    </a:lnTo>
                    <a:lnTo>
                      <a:pt x="590" y="622"/>
                    </a:lnTo>
                    <a:lnTo>
                      <a:pt x="590" y="622"/>
                    </a:lnTo>
                    <a:lnTo>
                      <a:pt x="590" y="622"/>
                    </a:lnTo>
                    <a:close/>
                    <a:moveTo>
                      <a:pt x="540" y="676"/>
                    </a:moveTo>
                    <a:lnTo>
                      <a:pt x="540" y="676"/>
                    </a:lnTo>
                    <a:lnTo>
                      <a:pt x="536" y="678"/>
                    </a:lnTo>
                    <a:lnTo>
                      <a:pt x="528" y="682"/>
                    </a:lnTo>
                    <a:lnTo>
                      <a:pt x="516" y="692"/>
                    </a:lnTo>
                    <a:lnTo>
                      <a:pt x="520" y="706"/>
                    </a:lnTo>
                    <a:lnTo>
                      <a:pt x="526" y="712"/>
                    </a:lnTo>
                    <a:lnTo>
                      <a:pt x="536" y="712"/>
                    </a:lnTo>
                    <a:lnTo>
                      <a:pt x="540" y="706"/>
                    </a:lnTo>
                    <a:lnTo>
                      <a:pt x="546" y="702"/>
                    </a:lnTo>
                    <a:lnTo>
                      <a:pt x="552" y="684"/>
                    </a:lnTo>
                    <a:lnTo>
                      <a:pt x="554" y="684"/>
                    </a:lnTo>
                    <a:lnTo>
                      <a:pt x="554" y="682"/>
                    </a:lnTo>
                    <a:lnTo>
                      <a:pt x="552" y="676"/>
                    </a:lnTo>
                    <a:lnTo>
                      <a:pt x="540" y="676"/>
                    </a:lnTo>
                    <a:lnTo>
                      <a:pt x="540" y="676"/>
                    </a:lnTo>
                    <a:lnTo>
                      <a:pt x="540" y="676"/>
                    </a:lnTo>
                    <a:close/>
                    <a:moveTo>
                      <a:pt x="566" y="504"/>
                    </a:moveTo>
                    <a:lnTo>
                      <a:pt x="566" y="504"/>
                    </a:lnTo>
                    <a:lnTo>
                      <a:pt x="572" y="504"/>
                    </a:lnTo>
                    <a:lnTo>
                      <a:pt x="576" y="504"/>
                    </a:lnTo>
                    <a:lnTo>
                      <a:pt x="576" y="506"/>
                    </a:lnTo>
                    <a:lnTo>
                      <a:pt x="574" y="506"/>
                    </a:lnTo>
                    <a:lnTo>
                      <a:pt x="574" y="512"/>
                    </a:lnTo>
                    <a:lnTo>
                      <a:pt x="572" y="512"/>
                    </a:lnTo>
                    <a:lnTo>
                      <a:pt x="566" y="512"/>
                    </a:lnTo>
                    <a:lnTo>
                      <a:pt x="564" y="506"/>
                    </a:lnTo>
                    <a:lnTo>
                      <a:pt x="564" y="504"/>
                    </a:lnTo>
                    <a:lnTo>
                      <a:pt x="566" y="504"/>
                    </a:lnTo>
                    <a:lnTo>
                      <a:pt x="566" y="504"/>
                    </a:lnTo>
                    <a:lnTo>
                      <a:pt x="566" y="504"/>
                    </a:lnTo>
                    <a:close/>
                    <a:moveTo>
                      <a:pt x="630" y="496"/>
                    </a:moveTo>
                    <a:lnTo>
                      <a:pt x="630" y="496"/>
                    </a:lnTo>
                    <a:lnTo>
                      <a:pt x="636" y="496"/>
                    </a:lnTo>
                    <a:lnTo>
                      <a:pt x="636" y="500"/>
                    </a:lnTo>
                    <a:lnTo>
                      <a:pt x="636" y="502"/>
                    </a:lnTo>
                    <a:lnTo>
                      <a:pt x="630" y="500"/>
                    </a:lnTo>
                    <a:lnTo>
                      <a:pt x="628" y="496"/>
                    </a:lnTo>
                    <a:lnTo>
                      <a:pt x="630" y="496"/>
                    </a:lnTo>
                    <a:lnTo>
                      <a:pt x="630" y="496"/>
                    </a:lnTo>
                    <a:lnTo>
                      <a:pt x="630" y="496"/>
                    </a:lnTo>
                    <a:close/>
                    <a:moveTo>
                      <a:pt x="684" y="456"/>
                    </a:moveTo>
                    <a:lnTo>
                      <a:pt x="684" y="456"/>
                    </a:lnTo>
                    <a:lnTo>
                      <a:pt x="686" y="458"/>
                    </a:lnTo>
                    <a:lnTo>
                      <a:pt x="690" y="460"/>
                    </a:lnTo>
                    <a:lnTo>
                      <a:pt x="686" y="464"/>
                    </a:lnTo>
                    <a:lnTo>
                      <a:pt x="682" y="466"/>
                    </a:lnTo>
                    <a:lnTo>
                      <a:pt x="682" y="460"/>
                    </a:lnTo>
                    <a:lnTo>
                      <a:pt x="682" y="458"/>
                    </a:lnTo>
                    <a:lnTo>
                      <a:pt x="684" y="456"/>
                    </a:lnTo>
                    <a:lnTo>
                      <a:pt x="684" y="456"/>
                    </a:lnTo>
                    <a:lnTo>
                      <a:pt x="684" y="456"/>
                    </a:lnTo>
                    <a:close/>
                    <a:moveTo>
                      <a:pt x="692" y="448"/>
                    </a:moveTo>
                    <a:lnTo>
                      <a:pt x="692" y="448"/>
                    </a:lnTo>
                    <a:lnTo>
                      <a:pt x="692" y="450"/>
                    </a:lnTo>
                    <a:lnTo>
                      <a:pt x="694" y="454"/>
                    </a:lnTo>
                    <a:lnTo>
                      <a:pt x="692" y="454"/>
                    </a:lnTo>
                    <a:lnTo>
                      <a:pt x="686" y="454"/>
                    </a:lnTo>
                    <a:lnTo>
                      <a:pt x="684" y="450"/>
                    </a:lnTo>
                    <a:lnTo>
                      <a:pt x="686" y="448"/>
                    </a:lnTo>
                    <a:lnTo>
                      <a:pt x="692" y="448"/>
                    </a:lnTo>
                    <a:lnTo>
                      <a:pt x="692" y="448"/>
                    </a:lnTo>
                    <a:lnTo>
                      <a:pt x="692" y="448"/>
                    </a:lnTo>
                    <a:close/>
                    <a:moveTo>
                      <a:pt x="398" y="346"/>
                    </a:moveTo>
                    <a:lnTo>
                      <a:pt x="398" y="346"/>
                    </a:lnTo>
                    <a:lnTo>
                      <a:pt x="400" y="350"/>
                    </a:lnTo>
                    <a:lnTo>
                      <a:pt x="400" y="354"/>
                    </a:lnTo>
                    <a:lnTo>
                      <a:pt x="398" y="350"/>
                    </a:lnTo>
                    <a:lnTo>
                      <a:pt x="394" y="348"/>
                    </a:lnTo>
                    <a:lnTo>
                      <a:pt x="394" y="346"/>
                    </a:lnTo>
                    <a:lnTo>
                      <a:pt x="398" y="346"/>
                    </a:lnTo>
                    <a:lnTo>
                      <a:pt x="398" y="346"/>
                    </a:lnTo>
                    <a:lnTo>
                      <a:pt x="398" y="346"/>
                    </a:lnTo>
                    <a:close/>
                  </a:path>
                </a:pathLst>
              </a:custGeom>
              <a:grpFill/>
              <a:ln w="1270">
                <a:solidFill>
                  <a:schemeClr val="bg1">
                    <a:lumMod val="65000"/>
                  </a:schemeClr>
                </a:solidFill>
                <a:prstDash val="sysDash"/>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7" name="Freeform 1687"/>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8" name="Freeform 1688"/>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9" name="Freeform 1689"/>
              <p:cNvSpPr/>
              <p:nvPr/>
            </p:nvSpPr>
            <p:spPr bwMode="auto">
              <a:xfrm>
                <a:off x="981075" y="3765550"/>
                <a:ext cx="241300" cy="466725"/>
              </a:xfrm>
              <a:custGeom>
                <a:avLst/>
                <a:gdLst>
                  <a:gd name="T0" fmla="*/ 0 w 152"/>
                  <a:gd name="T1" fmla="*/ 168 h 294"/>
                  <a:gd name="T2" fmla="*/ 8 w 152"/>
                  <a:gd name="T3" fmla="*/ 178 h 294"/>
                  <a:gd name="T4" fmla="*/ 20 w 152"/>
                  <a:gd name="T5" fmla="*/ 178 h 294"/>
                  <a:gd name="T6" fmla="*/ 20 w 152"/>
                  <a:gd name="T7" fmla="*/ 184 h 294"/>
                  <a:gd name="T8" fmla="*/ 8 w 152"/>
                  <a:gd name="T9" fmla="*/ 184 h 294"/>
                  <a:gd name="T10" fmla="*/ 18 w 152"/>
                  <a:gd name="T11" fmla="*/ 202 h 294"/>
                  <a:gd name="T12" fmla="*/ 20 w 152"/>
                  <a:gd name="T13" fmla="*/ 210 h 294"/>
                  <a:gd name="T14" fmla="*/ 20 w 152"/>
                  <a:gd name="T15" fmla="*/ 218 h 294"/>
                  <a:gd name="T16" fmla="*/ 20 w 152"/>
                  <a:gd name="T17" fmla="*/ 230 h 294"/>
                  <a:gd name="T18" fmla="*/ 22 w 152"/>
                  <a:gd name="T19" fmla="*/ 240 h 294"/>
                  <a:gd name="T20" fmla="*/ 26 w 152"/>
                  <a:gd name="T21" fmla="*/ 250 h 294"/>
                  <a:gd name="T22" fmla="*/ 8 w 152"/>
                  <a:gd name="T23" fmla="*/ 250 h 294"/>
                  <a:gd name="T24" fmla="*/ 4 w 152"/>
                  <a:gd name="T25" fmla="*/ 260 h 294"/>
                  <a:gd name="T26" fmla="*/ 18 w 152"/>
                  <a:gd name="T27" fmla="*/ 282 h 294"/>
                  <a:gd name="T28" fmla="*/ 14 w 152"/>
                  <a:gd name="T29" fmla="*/ 294 h 294"/>
                  <a:gd name="T30" fmla="*/ 28 w 152"/>
                  <a:gd name="T31" fmla="*/ 294 h 294"/>
                  <a:gd name="T32" fmla="*/ 36 w 152"/>
                  <a:gd name="T33" fmla="*/ 288 h 294"/>
                  <a:gd name="T34" fmla="*/ 56 w 152"/>
                  <a:gd name="T35" fmla="*/ 288 h 294"/>
                  <a:gd name="T36" fmla="*/ 68 w 152"/>
                  <a:gd name="T37" fmla="*/ 282 h 294"/>
                  <a:gd name="T38" fmla="*/ 80 w 152"/>
                  <a:gd name="T39" fmla="*/ 274 h 294"/>
                  <a:gd name="T40" fmla="*/ 74 w 152"/>
                  <a:gd name="T41" fmla="*/ 268 h 294"/>
                  <a:gd name="T42" fmla="*/ 80 w 152"/>
                  <a:gd name="T43" fmla="*/ 264 h 294"/>
                  <a:gd name="T44" fmla="*/ 90 w 152"/>
                  <a:gd name="T45" fmla="*/ 260 h 294"/>
                  <a:gd name="T46" fmla="*/ 98 w 152"/>
                  <a:gd name="T47" fmla="*/ 256 h 294"/>
                  <a:gd name="T48" fmla="*/ 102 w 152"/>
                  <a:gd name="T49" fmla="*/ 254 h 294"/>
                  <a:gd name="T50" fmla="*/ 108 w 152"/>
                  <a:gd name="T51" fmla="*/ 248 h 294"/>
                  <a:gd name="T52" fmla="*/ 118 w 152"/>
                  <a:gd name="T53" fmla="*/ 240 h 294"/>
                  <a:gd name="T54" fmla="*/ 122 w 152"/>
                  <a:gd name="T55" fmla="*/ 232 h 294"/>
                  <a:gd name="T56" fmla="*/ 126 w 152"/>
                  <a:gd name="T57" fmla="*/ 224 h 294"/>
                  <a:gd name="T58" fmla="*/ 122 w 152"/>
                  <a:gd name="T59" fmla="*/ 218 h 294"/>
                  <a:gd name="T60" fmla="*/ 122 w 152"/>
                  <a:gd name="T61" fmla="*/ 212 h 294"/>
                  <a:gd name="T62" fmla="*/ 126 w 152"/>
                  <a:gd name="T63" fmla="*/ 204 h 294"/>
                  <a:gd name="T64" fmla="*/ 126 w 152"/>
                  <a:gd name="T65" fmla="*/ 200 h 294"/>
                  <a:gd name="T66" fmla="*/ 120 w 152"/>
                  <a:gd name="T67" fmla="*/ 196 h 294"/>
                  <a:gd name="T68" fmla="*/ 112 w 152"/>
                  <a:gd name="T69" fmla="*/ 196 h 294"/>
                  <a:gd name="T70" fmla="*/ 112 w 152"/>
                  <a:gd name="T71" fmla="*/ 192 h 294"/>
                  <a:gd name="T72" fmla="*/ 118 w 152"/>
                  <a:gd name="T73" fmla="*/ 186 h 294"/>
                  <a:gd name="T74" fmla="*/ 120 w 152"/>
                  <a:gd name="T75" fmla="*/ 178 h 294"/>
                  <a:gd name="T76" fmla="*/ 126 w 152"/>
                  <a:gd name="T77" fmla="*/ 172 h 294"/>
                  <a:gd name="T78" fmla="*/ 126 w 152"/>
                  <a:gd name="T79" fmla="*/ 164 h 294"/>
                  <a:gd name="T80" fmla="*/ 130 w 152"/>
                  <a:gd name="T81" fmla="*/ 156 h 294"/>
                  <a:gd name="T82" fmla="*/ 130 w 152"/>
                  <a:gd name="T83" fmla="*/ 148 h 294"/>
                  <a:gd name="T84" fmla="*/ 138 w 152"/>
                  <a:gd name="T85" fmla="*/ 140 h 294"/>
                  <a:gd name="T86" fmla="*/ 148 w 152"/>
                  <a:gd name="T87" fmla="*/ 142 h 294"/>
                  <a:gd name="T88" fmla="*/ 152 w 152"/>
                  <a:gd name="T89" fmla="*/ 74 h 294"/>
                  <a:gd name="T90" fmla="*/ 12 w 152"/>
                  <a:gd name="T91" fmla="*/ 10 h 294"/>
                  <a:gd name="T92" fmla="*/ 26 w 152"/>
                  <a:gd name="T93" fmla="*/ 50 h 294"/>
                  <a:gd name="T94" fmla="*/ 26 w 152"/>
                  <a:gd name="T95" fmla="*/ 60 h 294"/>
                  <a:gd name="T96" fmla="*/ 20 w 152"/>
                  <a:gd name="T97" fmla="*/ 76 h 294"/>
                  <a:gd name="T98" fmla="*/ 20 w 152"/>
                  <a:gd name="T99" fmla="*/ 136 h 294"/>
                  <a:gd name="T100" fmla="*/ 0 w 152"/>
                  <a:gd name="T101" fmla="*/ 168 h 294"/>
                  <a:gd name="T102" fmla="*/ 0 w 152"/>
                  <a:gd name="T103" fmla="*/ 16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294">
                    <a:moveTo>
                      <a:pt x="0" y="168"/>
                    </a:moveTo>
                    <a:lnTo>
                      <a:pt x="0" y="168"/>
                    </a:lnTo>
                    <a:lnTo>
                      <a:pt x="4" y="174"/>
                    </a:lnTo>
                    <a:lnTo>
                      <a:pt x="8" y="178"/>
                    </a:lnTo>
                    <a:lnTo>
                      <a:pt x="12" y="178"/>
                    </a:lnTo>
                    <a:lnTo>
                      <a:pt x="20" y="178"/>
                    </a:lnTo>
                    <a:lnTo>
                      <a:pt x="22" y="182"/>
                    </a:lnTo>
                    <a:lnTo>
                      <a:pt x="20" y="184"/>
                    </a:lnTo>
                    <a:lnTo>
                      <a:pt x="14" y="184"/>
                    </a:lnTo>
                    <a:lnTo>
                      <a:pt x="8" y="184"/>
                    </a:lnTo>
                    <a:lnTo>
                      <a:pt x="18" y="196"/>
                    </a:lnTo>
                    <a:lnTo>
                      <a:pt x="18" y="202"/>
                    </a:lnTo>
                    <a:lnTo>
                      <a:pt x="20" y="204"/>
                    </a:lnTo>
                    <a:lnTo>
                      <a:pt x="20" y="210"/>
                    </a:lnTo>
                    <a:lnTo>
                      <a:pt x="20" y="212"/>
                    </a:lnTo>
                    <a:lnTo>
                      <a:pt x="20" y="218"/>
                    </a:lnTo>
                    <a:lnTo>
                      <a:pt x="20" y="222"/>
                    </a:lnTo>
                    <a:lnTo>
                      <a:pt x="20" y="230"/>
                    </a:lnTo>
                    <a:lnTo>
                      <a:pt x="22" y="236"/>
                    </a:lnTo>
                    <a:lnTo>
                      <a:pt x="22" y="240"/>
                    </a:lnTo>
                    <a:lnTo>
                      <a:pt x="22" y="242"/>
                    </a:lnTo>
                    <a:lnTo>
                      <a:pt x="26" y="250"/>
                    </a:lnTo>
                    <a:lnTo>
                      <a:pt x="18" y="250"/>
                    </a:lnTo>
                    <a:lnTo>
                      <a:pt x="8" y="250"/>
                    </a:lnTo>
                    <a:lnTo>
                      <a:pt x="4" y="256"/>
                    </a:lnTo>
                    <a:lnTo>
                      <a:pt x="4" y="260"/>
                    </a:lnTo>
                    <a:lnTo>
                      <a:pt x="14" y="274"/>
                    </a:lnTo>
                    <a:lnTo>
                      <a:pt x="18" y="282"/>
                    </a:lnTo>
                    <a:lnTo>
                      <a:pt x="20" y="286"/>
                    </a:lnTo>
                    <a:lnTo>
                      <a:pt x="14" y="294"/>
                    </a:lnTo>
                    <a:lnTo>
                      <a:pt x="20" y="294"/>
                    </a:lnTo>
                    <a:lnTo>
                      <a:pt x="28" y="294"/>
                    </a:lnTo>
                    <a:lnTo>
                      <a:pt x="32" y="288"/>
                    </a:lnTo>
                    <a:lnTo>
                      <a:pt x="36" y="288"/>
                    </a:lnTo>
                    <a:lnTo>
                      <a:pt x="38" y="292"/>
                    </a:lnTo>
                    <a:lnTo>
                      <a:pt x="56" y="288"/>
                    </a:lnTo>
                    <a:lnTo>
                      <a:pt x="64" y="286"/>
                    </a:lnTo>
                    <a:lnTo>
                      <a:pt x="68" y="282"/>
                    </a:lnTo>
                    <a:lnTo>
                      <a:pt x="74" y="276"/>
                    </a:lnTo>
                    <a:lnTo>
                      <a:pt x="80" y="274"/>
                    </a:lnTo>
                    <a:lnTo>
                      <a:pt x="76" y="272"/>
                    </a:lnTo>
                    <a:lnTo>
                      <a:pt x="74" y="268"/>
                    </a:lnTo>
                    <a:lnTo>
                      <a:pt x="76" y="266"/>
                    </a:lnTo>
                    <a:lnTo>
                      <a:pt x="80" y="264"/>
                    </a:lnTo>
                    <a:lnTo>
                      <a:pt x="84" y="260"/>
                    </a:lnTo>
                    <a:lnTo>
                      <a:pt x="90" y="260"/>
                    </a:lnTo>
                    <a:lnTo>
                      <a:pt x="92" y="258"/>
                    </a:lnTo>
                    <a:lnTo>
                      <a:pt x="98" y="256"/>
                    </a:lnTo>
                    <a:lnTo>
                      <a:pt x="102" y="256"/>
                    </a:lnTo>
                    <a:lnTo>
                      <a:pt x="102" y="254"/>
                    </a:lnTo>
                    <a:lnTo>
                      <a:pt x="104" y="250"/>
                    </a:lnTo>
                    <a:lnTo>
                      <a:pt x="108" y="248"/>
                    </a:lnTo>
                    <a:lnTo>
                      <a:pt x="116" y="242"/>
                    </a:lnTo>
                    <a:lnTo>
                      <a:pt x="118" y="240"/>
                    </a:lnTo>
                    <a:lnTo>
                      <a:pt x="120" y="238"/>
                    </a:lnTo>
                    <a:lnTo>
                      <a:pt x="122" y="232"/>
                    </a:lnTo>
                    <a:lnTo>
                      <a:pt x="128" y="230"/>
                    </a:lnTo>
                    <a:lnTo>
                      <a:pt x="126" y="224"/>
                    </a:lnTo>
                    <a:lnTo>
                      <a:pt x="122" y="222"/>
                    </a:lnTo>
                    <a:lnTo>
                      <a:pt x="122" y="218"/>
                    </a:lnTo>
                    <a:lnTo>
                      <a:pt x="122" y="214"/>
                    </a:lnTo>
                    <a:lnTo>
                      <a:pt x="122" y="212"/>
                    </a:lnTo>
                    <a:lnTo>
                      <a:pt x="122" y="210"/>
                    </a:lnTo>
                    <a:lnTo>
                      <a:pt x="126" y="204"/>
                    </a:lnTo>
                    <a:lnTo>
                      <a:pt x="126" y="202"/>
                    </a:lnTo>
                    <a:lnTo>
                      <a:pt x="126" y="200"/>
                    </a:lnTo>
                    <a:lnTo>
                      <a:pt x="122" y="196"/>
                    </a:lnTo>
                    <a:lnTo>
                      <a:pt x="120" y="196"/>
                    </a:lnTo>
                    <a:lnTo>
                      <a:pt x="116" y="196"/>
                    </a:lnTo>
                    <a:lnTo>
                      <a:pt x="112" y="196"/>
                    </a:lnTo>
                    <a:lnTo>
                      <a:pt x="112" y="194"/>
                    </a:lnTo>
                    <a:lnTo>
                      <a:pt x="112" y="192"/>
                    </a:lnTo>
                    <a:lnTo>
                      <a:pt x="116" y="188"/>
                    </a:lnTo>
                    <a:lnTo>
                      <a:pt x="118" y="186"/>
                    </a:lnTo>
                    <a:lnTo>
                      <a:pt x="118" y="182"/>
                    </a:lnTo>
                    <a:lnTo>
                      <a:pt x="120" y="178"/>
                    </a:lnTo>
                    <a:lnTo>
                      <a:pt x="122" y="176"/>
                    </a:lnTo>
                    <a:lnTo>
                      <a:pt x="126" y="172"/>
                    </a:lnTo>
                    <a:lnTo>
                      <a:pt x="126" y="166"/>
                    </a:lnTo>
                    <a:lnTo>
                      <a:pt x="126" y="164"/>
                    </a:lnTo>
                    <a:lnTo>
                      <a:pt x="128" y="160"/>
                    </a:lnTo>
                    <a:lnTo>
                      <a:pt x="130" y="156"/>
                    </a:lnTo>
                    <a:lnTo>
                      <a:pt x="130" y="154"/>
                    </a:lnTo>
                    <a:lnTo>
                      <a:pt x="130" y="148"/>
                    </a:lnTo>
                    <a:lnTo>
                      <a:pt x="136" y="142"/>
                    </a:lnTo>
                    <a:lnTo>
                      <a:pt x="138" y="140"/>
                    </a:lnTo>
                    <a:lnTo>
                      <a:pt x="140" y="142"/>
                    </a:lnTo>
                    <a:lnTo>
                      <a:pt x="148" y="142"/>
                    </a:lnTo>
                    <a:lnTo>
                      <a:pt x="152" y="142"/>
                    </a:lnTo>
                    <a:lnTo>
                      <a:pt x="152" y="74"/>
                    </a:lnTo>
                    <a:lnTo>
                      <a:pt x="28" y="0"/>
                    </a:lnTo>
                    <a:lnTo>
                      <a:pt x="12" y="10"/>
                    </a:lnTo>
                    <a:lnTo>
                      <a:pt x="20" y="46"/>
                    </a:lnTo>
                    <a:lnTo>
                      <a:pt x="26" y="50"/>
                    </a:lnTo>
                    <a:lnTo>
                      <a:pt x="26" y="58"/>
                    </a:lnTo>
                    <a:lnTo>
                      <a:pt x="26" y="60"/>
                    </a:lnTo>
                    <a:lnTo>
                      <a:pt x="22" y="68"/>
                    </a:lnTo>
                    <a:lnTo>
                      <a:pt x="20" y="76"/>
                    </a:lnTo>
                    <a:lnTo>
                      <a:pt x="20" y="110"/>
                    </a:lnTo>
                    <a:lnTo>
                      <a:pt x="20" y="136"/>
                    </a:lnTo>
                    <a:lnTo>
                      <a:pt x="0" y="156"/>
                    </a:lnTo>
                    <a:lnTo>
                      <a:pt x="0" y="168"/>
                    </a:lnTo>
                    <a:lnTo>
                      <a:pt x="0" y="168"/>
                    </a:lnTo>
                    <a:lnTo>
                      <a:pt x="0" y="1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0" name="Freeform 1690"/>
              <p:cNvSpPr/>
              <p:nvPr/>
            </p:nvSpPr>
            <p:spPr bwMode="auto">
              <a:xfrm>
                <a:off x="981075" y="4127500"/>
                <a:ext cx="307975" cy="228600"/>
              </a:xfrm>
              <a:custGeom>
                <a:avLst/>
                <a:gdLst>
                  <a:gd name="T0" fmla="*/ 68 w 194"/>
                  <a:gd name="T1" fmla="*/ 116 h 144"/>
                  <a:gd name="T2" fmla="*/ 76 w 194"/>
                  <a:gd name="T3" fmla="*/ 114 h 144"/>
                  <a:gd name="T4" fmla="*/ 78 w 194"/>
                  <a:gd name="T5" fmla="*/ 104 h 144"/>
                  <a:gd name="T6" fmla="*/ 86 w 194"/>
                  <a:gd name="T7" fmla="*/ 102 h 144"/>
                  <a:gd name="T8" fmla="*/ 98 w 194"/>
                  <a:gd name="T9" fmla="*/ 106 h 144"/>
                  <a:gd name="T10" fmla="*/ 110 w 194"/>
                  <a:gd name="T11" fmla="*/ 112 h 144"/>
                  <a:gd name="T12" fmla="*/ 124 w 194"/>
                  <a:gd name="T13" fmla="*/ 114 h 144"/>
                  <a:gd name="T14" fmla="*/ 132 w 194"/>
                  <a:gd name="T15" fmla="*/ 112 h 144"/>
                  <a:gd name="T16" fmla="*/ 134 w 194"/>
                  <a:gd name="T17" fmla="*/ 106 h 144"/>
                  <a:gd name="T18" fmla="*/ 142 w 194"/>
                  <a:gd name="T19" fmla="*/ 112 h 144"/>
                  <a:gd name="T20" fmla="*/ 152 w 194"/>
                  <a:gd name="T21" fmla="*/ 108 h 144"/>
                  <a:gd name="T22" fmla="*/ 156 w 194"/>
                  <a:gd name="T23" fmla="*/ 104 h 144"/>
                  <a:gd name="T24" fmla="*/ 158 w 194"/>
                  <a:gd name="T25" fmla="*/ 106 h 144"/>
                  <a:gd name="T26" fmla="*/ 162 w 194"/>
                  <a:gd name="T27" fmla="*/ 104 h 144"/>
                  <a:gd name="T28" fmla="*/ 168 w 194"/>
                  <a:gd name="T29" fmla="*/ 98 h 144"/>
                  <a:gd name="T30" fmla="*/ 184 w 194"/>
                  <a:gd name="T31" fmla="*/ 102 h 144"/>
                  <a:gd name="T32" fmla="*/ 194 w 194"/>
                  <a:gd name="T33" fmla="*/ 102 h 144"/>
                  <a:gd name="T34" fmla="*/ 190 w 194"/>
                  <a:gd name="T35" fmla="*/ 96 h 144"/>
                  <a:gd name="T36" fmla="*/ 188 w 194"/>
                  <a:gd name="T37" fmla="*/ 86 h 144"/>
                  <a:gd name="T38" fmla="*/ 178 w 194"/>
                  <a:gd name="T39" fmla="*/ 78 h 144"/>
                  <a:gd name="T40" fmla="*/ 172 w 194"/>
                  <a:gd name="T41" fmla="*/ 72 h 144"/>
                  <a:gd name="T42" fmla="*/ 170 w 194"/>
                  <a:gd name="T43" fmla="*/ 66 h 144"/>
                  <a:gd name="T44" fmla="*/ 162 w 194"/>
                  <a:gd name="T45" fmla="*/ 62 h 144"/>
                  <a:gd name="T46" fmla="*/ 158 w 194"/>
                  <a:gd name="T47" fmla="*/ 58 h 144"/>
                  <a:gd name="T48" fmla="*/ 150 w 194"/>
                  <a:gd name="T49" fmla="*/ 58 h 144"/>
                  <a:gd name="T50" fmla="*/ 148 w 194"/>
                  <a:gd name="T51" fmla="*/ 50 h 144"/>
                  <a:gd name="T52" fmla="*/ 140 w 194"/>
                  <a:gd name="T53" fmla="*/ 42 h 144"/>
                  <a:gd name="T54" fmla="*/ 140 w 194"/>
                  <a:gd name="T55" fmla="*/ 32 h 144"/>
                  <a:gd name="T56" fmla="*/ 132 w 194"/>
                  <a:gd name="T57" fmla="*/ 24 h 144"/>
                  <a:gd name="T58" fmla="*/ 134 w 194"/>
                  <a:gd name="T59" fmla="*/ 12 h 144"/>
                  <a:gd name="T60" fmla="*/ 122 w 194"/>
                  <a:gd name="T61" fmla="*/ 4 h 144"/>
                  <a:gd name="T62" fmla="*/ 116 w 194"/>
                  <a:gd name="T63" fmla="*/ 12 h 144"/>
                  <a:gd name="T64" fmla="*/ 106 w 194"/>
                  <a:gd name="T65" fmla="*/ 18 h 144"/>
                  <a:gd name="T66" fmla="*/ 102 w 194"/>
                  <a:gd name="T67" fmla="*/ 24 h 144"/>
                  <a:gd name="T68" fmla="*/ 96 w 194"/>
                  <a:gd name="T69" fmla="*/ 26 h 144"/>
                  <a:gd name="T70" fmla="*/ 88 w 194"/>
                  <a:gd name="T71" fmla="*/ 32 h 144"/>
                  <a:gd name="T72" fmla="*/ 78 w 194"/>
                  <a:gd name="T73" fmla="*/ 34 h 144"/>
                  <a:gd name="T74" fmla="*/ 74 w 194"/>
                  <a:gd name="T75" fmla="*/ 40 h 144"/>
                  <a:gd name="T76" fmla="*/ 78 w 194"/>
                  <a:gd name="T77" fmla="*/ 44 h 144"/>
                  <a:gd name="T78" fmla="*/ 68 w 194"/>
                  <a:gd name="T79" fmla="*/ 52 h 144"/>
                  <a:gd name="T80" fmla="*/ 56 w 194"/>
                  <a:gd name="T81" fmla="*/ 60 h 144"/>
                  <a:gd name="T82" fmla="*/ 36 w 194"/>
                  <a:gd name="T83" fmla="*/ 60 h 144"/>
                  <a:gd name="T84" fmla="*/ 28 w 194"/>
                  <a:gd name="T85" fmla="*/ 66 h 144"/>
                  <a:gd name="T86" fmla="*/ 14 w 194"/>
                  <a:gd name="T87" fmla="*/ 66 h 144"/>
                  <a:gd name="T88" fmla="*/ 10 w 194"/>
                  <a:gd name="T89" fmla="*/ 80 h 144"/>
                  <a:gd name="T90" fmla="*/ 2 w 194"/>
                  <a:gd name="T91" fmla="*/ 88 h 144"/>
                  <a:gd name="T92" fmla="*/ 2 w 194"/>
                  <a:gd name="T93" fmla="*/ 90 h 144"/>
                  <a:gd name="T94" fmla="*/ 8 w 194"/>
                  <a:gd name="T95" fmla="*/ 98 h 144"/>
                  <a:gd name="T96" fmla="*/ 18 w 194"/>
                  <a:gd name="T97" fmla="*/ 120 h 144"/>
                  <a:gd name="T98" fmla="*/ 24 w 194"/>
                  <a:gd name="T99" fmla="*/ 130 h 144"/>
                  <a:gd name="T100" fmla="*/ 36 w 194"/>
                  <a:gd name="T101" fmla="*/ 142 h 144"/>
                  <a:gd name="T102" fmla="*/ 40 w 194"/>
                  <a:gd name="T103" fmla="*/ 144 h 144"/>
                  <a:gd name="T104" fmla="*/ 46 w 194"/>
                  <a:gd name="T105" fmla="*/ 140 h 144"/>
                  <a:gd name="T106" fmla="*/ 50 w 194"/>
                  <a:gd name="T107" fmla="*/ 134 h 144"/>
                  <a:gd name="T108" fmla="*/ 58 w 194"/>
                  <a:gd name="T109" fmla="*/ 134 h 144"/>
                  <a:gd name="T110" fmla="*/ 68 w 194"/>
                  <a:gd name="T111"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144">
                    <a:moveTo>
                      <a:pt x="68" y="132"/>
                    </a:moveTo>
                    <a:lnTo>
                      <a:pt x="68" y="116"/>
                    </a:lnTo>
                    <a:lnTo>
                      <a:pt x="74" y="116"/>
                    </a:lnTo>
                    <a:lnTo>
                      <a:pt x="76" y="114"/>
                    </a:lnTo>
                    <a:lnTo>
                      <a:pt x="76" y="112"/>
                    </a:lnTo>
                    <a:lnTo>
                      <a:pt x="78" y="104"/>
                    </a:lnTo>
                    <a:lnTo>
                      <a:pt x="82" y="102"/>
                    </a:lnTo>
                    <a:lnTo>
                      <a:pt x="86" y="102"/>
                    </a:lnTo>
                    <a:lnTo>
                      <a:pt x="94" y="104"/>
                    </a:lnTo>
                    <a:lnTo>
                      <a:pt x="98" y="106"/>
                    </a:lnTo>
                    <a:lnTo>
                      <a:pt x="102" y="112"/>
                    </a:lnTo>
                    <a:lnTo>
                      <a:pt x="110" y="112"/>
                    </a:lnTo>
                    <a:lnTo>
                      <a:pt x="114" y="112"/>
                    </a:lnTo>
                    <a:lnTo>
                      <a:pt x="124" y="114"/>
                    </a:lnTo>
                    <a:lnTo>
                      <a:pt x="132" y="116"/>
                    </a:lnTo>
                    <a:lnTo>
                      <a:pt x="132" y="112"/>
                    </a:lnTo>
                    <a:lnTo>
                      <a:pt x="134" y="108"/>
                    </a:lnTo>
                    <a:lnTo>
                      <a:pt x="134" y="106"/>
                    </a:lnTo>
                    <a:lnTo>
                      <a:pt x="140" y="108"/>
                    </a:lnTo>
                    <a:lnTo>
                      <a:pt x="142" y="112"/>
                    </a:lnTo>
                    <a:lnTo>
                      <a:pt x="144" y="112"/>
                    </a:lnTo>
                    <a:lnTo>
                      <a:pt x="152" y="108"/>
                    </a:lnTo>
                    <a:lnTo>
                      <a:pt x="152" y="106"/>
                    </a:lnTo>
                    <a:lnTo>
                      <a:pt x="156" y="104"/>
                    </a:lnTo>
                    <a:lnTo>
                      <a:pt x="158" y="104"/>
                    </a:lnTo>
                    <a:lnTo>
                      <a:pt x="158" y="106"/>
                    </a:lnTo>
                    <a:lnTo>
                      <a:pt x="160" y="106"/>
                    </a:lnTo>
                    <a:lnTo>
                      <a:pt x="162" y="104"/>
                    </a:lnTo>
                    <a:lnTo>
                      <a:pt x="166" y="102"/>
                    </a:lnTo>
                    <a:lnTo>
                      <a:pt x="168" y="98"/>
                    </a:lnTo>
                    <a:lnTo>
                      <a:pt x="180" y="98"/>
                    </a:lnTo>
                    <a:lnTo>
                      <a:pt x="184" y="102"/>
                    </a:lnTo>
                    <a:lnTo>
                      <a:pt x="186" y="102"/>
                    </a:lnTo>
                    <a:lnTo>
                      <a:pt x="194" y="102"/>
                    </a:lnTo>
                    <a:lnTo>
                      <a:pt x="194" y="98"/>
                    </a:lnTo>
                    <a:lnTo>
                      <a:pt x="190" y="96"/>
                    </a:lnTo>
                    <a:lnTo>
                      <a:pt x="188" y="90"/>
                    </a:lnTo>
                    <a:lnTo>
                      <a:pt x="188" y="86"/>
                    </a:lnTo>
                    <a:lnTo>
                      <a:pt x="186" y="80"/>
                    </a:lnTo>
                    <a:lnTo>
                      <a:pt x="178" y="78"/>
                    </a:lnTo>
                    <a:lnTo>
                      <a:pt x="176" y="76"/>
                    </a:lnTo>
                    <a:lnTo>
                      <a:pt x="172" y="72"/>
                    </a:lnTo>
                    <a:lnTo>
                      <a:pt x="172" y="68"/>
                    </a:lnTo>
                    <a:lnTo>
                      <a:pt x="170" y="66"/>
                    </a:lnTo>
                    <a:lnTo>
                      <a:pt x="166" y="66"/>
                    </a:lnTo>
                    <a:lnTo>
                      <a:pt x="162" y="62"/>
                    </a:lnTo>
                    <a:lnTo>
                      <a:pt x="160" y="60"/>
                    </a:lnTo>
                    <a:lnTo>
                      <a:pt x="158" y="58"/>
                    </a:lnTo>
                    <a:lnTo>
                      <a:pt x="152" y="58"/>
                    </a:lnTo>
                    <a:lnTo>
                      <a:pt x="150" y="58"/>
                    </a:lnTo>
                    <a:lnTo>
                      <a:pt x="150" y="54"/>
                    </a:lnTo>
                    <a:lnTo>
                      <a:pt x="148" y="50"/>
                    </a:lnTo>
                    <a:lnTo>
                      <a:pt x="142" y="44"/>
                    </a:lnTo>
                    <a:lnTo>
                      <a:pt x="140" y="42"/>
                    </a:lnTo>
                    <a:lnTo>
                      <a:pt x="140" y="36"/>
                    </a:lnTo>
                    <a:lnTo>
                      <a:pt x="140" y="32"/>
                    </a:lnTo>
                    <a:lnTo>
                      <a:pt x="138" y="26"/>
                    </a:lnTo>
                    <a:lnTo>
                      <a:pt x="132" y="24"/>
                    </a:lnTo>
                    <a:lnTo>
                      <a:pt x="134" y="22"/>
                    </a:lnTo>
                    <a:lnTo>
                      <a:pt x="134" y="12"/>
                    </a:lnTo>
                    <a:lnTo>
                      <a:pt x="126" y="0"/>
                    </a:lnTo>
                    <a:lnTo>
                      <a:pt x="122" y="4"/>
                    </a:lnTo>
                    <a:lnTo>
                      <a:pt x="120" y="8"/>
                    </a:lnTo>
                    <a:lnTo>
                      <a:pt x="116" y="12"/>
                    </a:lnTo>
                    <a:lnTo>
                      <a:pt x="114" y="14"/>
                    </a:lnTo>
                    <a:lnTo>
                      <a:pt x="106" y="18"/>
                    </a:lnTo>
                    <a:lnTo>
                      <a:pt x="104" y="22"/>
                    </a:lnTo>
                    <a:lnTo>
                      <a:pt x="102" y="24"/>
                    </a:lnTo>
                    <a:lnTo>
                      <a:pt x="102" y="26"/>
                    </a:lnTo>
                    <a:lnTo>
                      <a:pt x="96" y="26"/>
                    </a:lnTo>
                    <a:lnTo>
                      <a:pt x="92" y="30"/>
                    </a:lnTo>
                    <a:lnTo>
                      <a:pt x="88" y="32"/>
                    </a:lnTo>
                    <a:lnTo>
                      <a:pt x="84" y="32"/>
                    </a:lnTo>
                    <a:lnTo>
                      <a:pt x="78" y="34"/>
                    </a:lnTo>
                    <a:lnTo>
                      <a:pt x="76" y="36"/>
                    </a:lnTo>
                    <a:lnTo>
                      <a:pt x="74" y="40"/>
                    </a:lnTo>
                    <a:lnTo>
                      <a:pt x="76" y="42"/>
                    </a:lnTo>
                    <a:lnTo>
                      <a:pt x="78" y="44"/>
                    </a:lnTo>
                    <a:lnTo>
                      <a:pt x="74" y="48"/>
                    </a:lnTo>
                    <a:lnTo>
                      <a:pt x="68" y="52"/>
                    </a:lnTo>
                    <a:lnTo>
                      <a:pt x="64" y="58"/>
                    </a:lnTo>
                    <a:lnTo>
                      <a:pt x="56" y="60"/>
                    </a:lnTo>
                    <a:lnTo>
                      <a:pt x="38" y="62"/>
                    </a:lnTo>
                    <a:lnTo>
                      <a:pt x="36" y="60"/>
                    </a:lnTo>
                    <a:lnTo>
                      <a:pt x="32" y="60"/>
                    </a:lnTo>
                    <a:lnTo>
                      <a:pt x="28" y="66"/>
                    </a:lnTo>
                    <a:lnTo>
                      <a:pt x="20" y="66"/>
                    </a:lnTo>
                    <a:lnTo>
                      <a:pt x="14" y="66"/>
                    </a:lnTo>
                    <a:lnTo>
                      <a:pt x="12" y="76"/>
                    </a:lnTo>
                    <a:lnTo>
                      <a:pt x="10" y="80"/>
                    </a:lnTo>
                    <a:lnTo>
                      <a:pt x="4" y="86"/>
                    </a:lnTo>
                    <a:lnTo>
                      <a:pt x="2" y="88"/>
                    </a:lnTo>
                    <a:lnTo>
                      <a:pt x="0" y="90"/>
                    </a:lnTo>
                    <a:lnTo>
                      <a:pt x="2" y="90"/>
                    </a:lnTo>
                    <a:lnTo>
                      <a:pt x="4" y="94"/>
                    </a:lnTo>
                    <a:lnTo>
                      <a:pt x="8" y="98"/>
                    </a:lnTo>
                    <a:lnTo>
                      <a:pt x="14" y="114"/>
                    </a:lnTo>
                    <a:lnTo>
                      <a:pt x="18" y="120"/>
                    </a:lnTo>
                    <a:lnTo>
                      <a:pt x="20" y="124"/>
                    </a:lnTo>
                    <a:lnTo>
                      <a:pt x="24" y="130"/>
                    </a:lnTo>
                    <a:lnTo>
                      <a:pt x="30" y="134"/>
                    </a:lnTo>
                    <a:lnTo>
                      <a:pt x="36" y="142"/>
                    </a:lnTo>
                    <a:lnTo>
                      <a:pt x="38" y="144"/>
                    </a:lnTo>
                    <a:lnTo>
                      <a:pt x="40" y="144"/>
                    </a:lnTo>
                    <a:lnTo>
                      <a:pt x="42" y="142"/>
                    </a:lnTo>
                    <a:lnTo>
                      <a:pt x="46" y="140"/>
                    </a:lnTo>
                    <a:lnTo>
                      <a:pt x="46" y="138"/>
                    </a:lnTo>
                    <a:lnTo>
                      <a:pt x="50" y="134"/>
                    </a:lnTo>
                    <a:lnTo>
                      <a:pt x="52" y="134"/>
                    </a:lnTo>
                    <a:lnTo>
                      <a:pt x="58" y="134"/>
                    </a:lnTo>
                    <a:lnTo>
                      <a:pt x="68" y="132"/>
                    </a:lnTo>
                    <a:lnTo>
                      <a:pt x="68" y="132"/>
                    </a:lnTo>
                    <a:lnTo>
                      <a:pt x="68" y="13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1" name="Freeform 1691"/>
              <p:cNvSpPr/>
              <p:nvPr/>
            </p:nvSpPr>
            <p:spPr bwMode="auto">
              <a:xfrm>
                <a:off x="854075" y="4060825"/>
                <a:ext cx="184150" cy="323850"/>
              </a:xfrm>
              <a:custGeom>
                <a:avLst/>
                <a:gdLst>
                  <a:gd name="T0" fmla="*/ 2 w 116"/>
                  <a:gd name="T1" fmla="*/ 168 h 204"/>
                  <a:gd name="T2" fmla="*/ 8 w 116"/>
                  <a:gd name="T3" fmla="*/ 162 h 204"/>
                  <a:gd name="T4" fmla="*/ 8 w 116"/>
                  <a:gd name="T5" fmla="*/ 172 h 204"/>
                  <a:gd name="T6" fmla="*/ 12 w 116"/>
                  <a:gd name="T7" fmla="*/ 174 h 204"/>
                  <a:gd name="T8" fmla="*/ 20 w 116"/>
                  <a:gd name="T9" fmla="*/ 188 h 204"/>
                  <a:gd name="T10" fmla="*/ 46 w 116"/>
                  <a:gd name="T11" fmla="*/ 198 h 204"/>
                  <a:gd name="T12" fmla="*/ 56 w 116"/>
                  <a:gd name="T13" fmla="*/ 198 h 204"/>
                  <a:gd name="T14" fmla="*/ 64 w 116"/>
                  <a:gd name="T15" fmla="*/ 196 h 204"/>
                  <a:gd name="T16" fmla="*/ 74 w 116"/>
                  <a:gd name="T17" fmla="*/ 196 h 204"/>
                  <a:gd name="T18" fmla="*/ 92 w 116"/>
                  <a:gd name="T19" fmla="*/ 196 h 204"/>
                  <a:gd name="T20" fmla="*/ 96 w 116"/>
                  <a:gd name="T21" fmla="*/ 200 h 204"/>
                  <a:gd name="T22" fmla="*/ 110 w 116"/>
                  <a:gd name="T23" fmla="*/ 200 h 204"/>
                  <a:gd name="T24" fmla="*/ 114 w 116"/>
                  <a:gd name="T25" fmla="*/ 196 h 204"/>
                  <a:gd name="T26" fmla="*/ 116 w 116"/>
                  <a:gd name="T27" fmla="*/ 188 h 204"/>
                  <a:gd name="T28" fmla="*/ 110 w 116"/>
                  <a:gd name="T29" fmla="*/ 178 h 204"/>
                  <a:gd name="T30" fmla="*/ 100 w 116"/>
                  <a:gd name="T31" fmla="*/ 168 h 204"/>
                  <a:gd name="T32" fmla="*/ 94 w 116"/>
                  <a:gd name="T33" fmla="*/ 156 h 204"/>
                  <a:gd name="T34" fmla="*/ 84 w 116"/>
                  <a:gd name="T35" fmla="*/ 136 h 204"/>
                  <a:gd name="T36" fmla="*/ 78 w 116"/>
                  <a:gd name="T37" fmla="*/ 134 h 204"/>
                  <a:gd name="T38" fmla="*/ 84 w 116"/>
                  <a:gd name="T39" fmla="*/ 128 h 204"/>
                  <a:gd name="T40" fmla="*/ 92 w 116"/>
                  <a:gd name="T41" fmla="*/ 118 h 204"/>
                  <a:gd name="T42" fmla="*/ 100 w 116"/>
                  <a:gd name="T43" fmla="*/ 100 h 204"/>
                  <a:gd name="T44" fmla="*/ 94 w 116"/>
                  <a:gd name="T45" fmla="*/ 88 h 204"/>
                  <a:gd name="T46" fmla="*/ 84 w 116"/>
                  <a:gd name="T47" fmla="*/ 70 h 204"/>
                  <a:gd name="T48" fmla="*/ 96 w 116"/>
                  <a:gd name="T49" fmla="*/ 64 h 204"/>
                  <a:gd name="T50" fmla="*/ 102 w 116"/>
                  <a:gd name="T51" fmla="*/ 56 h 204"/>
                  <a:gd name="T52" fmla="*/ 102 w 116"/>
                  <a:gd name="T53" fmla="*/ 50 h 204"/>
                  <a:gd name="T54" fmla="*/ 100 w 116"/>
                  <a:gd name="T55" fmla="*/ 36 h 204"/>
                  <a:gd name="T56" fmla="*/ 100 w 116"/>
                  <a:gd name="T57" fmla="*/ 26 h 204"/>
                  <a:gd name="T58" fmla="*/ 100 w 116"/>
                  <a:gd name="T59" fmla="*/ 18 h 204"/>
                  <a:gd name="T60" fmla="*/ 96 w 116"/>
                  <a:gd name="T61" fmla="*/ 10 h 204"/>
                  <a:gd name="T62" fmla="*/ 86 w 116"/>
                  <a:gd name="T63" fmla="*/ 16 h 204"/>
                  <a:gd name="T64" fmla="*/ 88 w 116"/>
                  <a:gd name="T65" fmla="*/ 18 h 204"/>
                  <a:gd name="T66" fmla="*/ 86 w 116"/>
                  <a:gd name="T67" fmla="*/ 32 h 204"/>
                  <a:gd name="T68" fmla="*/ 82 w 116"/>
                  <a:gd name="T69" fmla="*/ 34 h 204"/>
                  <a:gd name="T70" fmla="*/ 78 w 116"/>
                  <a:gd name="T71" fmla="*/ 40 h 204"/>
                  <a:gd name="T72" fmla="*/ 74 w 116"/>
                  <a:gd name="T73" fmla="*/ 46 h 204"/>
                  <a:gd name="T74" fmla="*/ 72 w 116"/>
                  <a:gd name="T75" fmla="*/ 56 h 204"/>
                  <a:gd name="T76" fmla="*/ 68 w 116"/>
                  <a:gd name="T77" fmla="*/ 62 h 204"/>
                  <a:gd name="T78" fmla="*/ 68 w 116"/>
                  <a:gd name="T79" fmla="*/ 68 h 204"/>
                  <a:gd name="T80" fmla="*/ 56 w 116"/>
                  <a:gd name="T81" fmla="*/ 78 h 204"/>
                  <a:gd name="T82" fmla="*/ 54 w 116"/>
                  <a:gd name="T83" fmla="*/ 82 h 204"/>
                  <a:gd name="T84" fmla="*/ 50 w 116"/>
                  <a:gd name="T85" fmla="*/ 92 h 204"/>
                  <a:gd name="T86" fmla="*/ 46 w 116"/>
                  <a:gd name="T87" fmla="*/ 100 h 204"/>
                  <a:gd name="T88" fmla="*/ 40 w 116"/>
                  <a:gd name="T89" fmla="*/ 108 h 204"/>
                  <a:gd name="T90" fmla="*/ 38 w 116"/>
                  <a:gd name="T91" fmla="*/ 122 h 204"/>
                  <a:gd name="T92" fmla="*/ 36 w 116"/>
                  <a:gd name="T93" fmla="*/ 124 h 204"/>
                  <a:gd name="T94" fmla="*/ 30 w 116"/>
                  <a:gd name="T95" fmla="*/ 134 h 204"/>
                  <a:gd name="T96" fmla="*/ 28 w 116"/>
                  <a:gd name="T97" fmla="*/ 128 h 204"/>
                  <a:gd name="T98" fmla="*/ 26 w 116"/>
                  <a:gd name="T99" fmla="*/ 124 h 204"/>
                  <a:gd name="T100" fmla="*/ 18 w 116"/>
                  <a:gd name="T101" fmla="*/ 122 h 204"/>
                  <a:gd name="T102" fmla="*/ 10 w 116"/>
                  <a:gd name="T103" fmla="*/ 126 h 204"/>
                  <a:gd name="T104" fmla="*/ 4 w 116"/>
                  <a:gd name="T105" fmla="*/ 128 h 204"/>
                  <a:gd name="T106" fmla="*/ 0 w 116"/>
                  <a:gd name="T107" fmla="*/ 140 h 204"/>
                  <a:gd name="T108" fmla="*/ 0 w 116"/>
                  <a:gd name="T109" fmla="*/ 144 h 204"/>
                  <a:gd name="T110" fmla="*/ 2 w 116"/>
                  <a:gd name="T111" fmla="*/ 146 h 204"/>
                  <a:gd name="T112" fmla="*/ 0 w 116"/>
                  <a:gd name="T113" fmla="*/ 164 h 204"/>
                  <a:gd name="T114" fmla="*/ 2 w 116"/>
                  <a:gd name="T115" fmla="*/ 16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204">
                    <a:moveTo>
                      <a:pt x="2" y="168"/>
                    </a:moveTo>
                    <a:lnTo>
                      <a:pt x="2" y="168"/>
                    </a:lnTo>
                    <a:lnTo>
                      <a:pt x="2" y="162"/>
                    </a:lnTo>
                    <a:lnTo>
                      <a:pt x="8" y="162"/>
                    </a:lnTo>
                    <a:lnTo>
                      <a:pt x="4" y="170"/>
                    </a:lnTo>
                    <a:lnTo>
                      <a:pt x="8" y="172"/>
                    </a:lnTo>
                    <a:lnTo>
                      <a:pt x="12" y="172"/>
                    </a:lnTo>
                    <a:lnTo>
                      <a:pt x="12" y="174"/>
                    </a:lnTo>
                    <a:lnTo>
                      <a:pt x="16" y="182"/>
                    </a:lnTo>
                    <a:lnTo>
                      <a:pt x="20" y="188"/>
                    </a:lnTo>
                    <a:lnTo>
                      <a:pt x="18" y="200"/>
                    </a:lnTo>
                    <a:lnTo>
                      <a:pt x="46" y="198"/>
                    </a:lnTo>
                    <a:lnTo>
                      <a:pt x="50" y="198"/>
                    </a:lnTo>
                    <a:lnTo>
                      <a:pt x="56" y="198"/>
                    </a:lnTo>
                    <a:lnTo>
                      <a:pt x="58" y="198"/>
                    </a:lnTo>
                    <a:lnTo>
                      <a:pt x="64" y="196"/>
                    </a:lnTo>
                    <a:lnTo>
                      <a:pt x="72" y="196"/>
                    </a:lnTo>
                    <a:lnTo>
                      <a:pt x="74" y="196"/>
                    </a:lnTo>
                    <a:lnTo>
                      <a:pt x="84" y="196"/>
                    </a:lnTo>
                    <a:lnTo>
                      <a:pt x="92" y="196"/>
                    </a:lnTo>
                    <a:lnTo>
                      <a:pt x="94" y="198"/>
                    </a:lnTo>
                    <a:lnTo>
                      <a:pt x="96" y="200"/>
                    </a:lnTo>
                    <a:lnTo>
                      <a:pt x="100" y="200"/>
                    </a:lnTo>
                    <a:lnTo>
                      <a:pt x="110" y="200"/>
                    </a:lnTo>
                    <a:lnTo>
                      <a:pt x="116" y="204"/>
                    </a:lnTo>
                    <a:lnTo>
                      <a:pt x="114" y="196"/>
                    </a:lnTo>
                    <a:lnTo>
                      <a:pt x="116" y="190"/>
                    </a:lnTo>
                    <a:lnTo>
                      <a:pt x="116" y="188"/>
                    </a:lnTo>
                    <a:lnTo>
                      <a:pt x="114" y="186"/>
                    </a:lnTo>
                    <a:lnTo>
                      <a:pt x="110" y="178"/>
                    </a:lnTo>
                    <a:lnTo>
                      <a:pt x="104" y="172"/>
                    </a:lnTo>
                    <a:lnTo>
                      <a:pt x="100" y="168"/>
                    </a:lnTo>
                    <a:lnTo>
                      <a:pt x="96" y="162"/>
                    </a:lnTo>
                    <a:lnTo>
                      <a:pt x="94" y="156"/>
                    </a:lnTo>
                    <a:lnTo>
                      <a:pt x="86" y="142"/>
                    </a:lnTo>
                    <a:lnTo>
                      <a:pt x="84" y="136"/>
                    </a:lnTo>
                    <a:lnTo>
                      <a:pt x="82" y="134"/>
                    </a:lnTo>
                    <a:lnTo>
                      <a:pt x="78" y="134"/>
                    </a:lnTo>
                    <a:lnTo>
                      <a:pt x="82" y="132"/>
                    </a:lnTo>
                    <a:lnTo>
                      <a:pt x="84" y="128"/>
                    </a:lnTo>
                    <a:lnTo>
                      <a:pt x="88" y="124"/>
                    </a:lnTo>
                    <a:lnTo>
                      <a:pt x="92" y="118"/>
                    </a:lnTo>
                    <a:lnTo>
                      <a:pt x="94" y="108"/>
                    </a:lnTo>
                    <a:lnTo>
                      <a:pt x="100" y="100"/>
                    </a:lnTo>
                    <a:lnTo>
                      <a:pt x="96" y="96"/>
                    </a:lnTo>
                    <a:lnTo>
                      <a:pt x="94" y="88"/>
                    </a:lnTo>
                    <a:lnTo>
                      <a:pt x="84" y="74"/>
                    </a:lnTo>
                    <a:lnTo>
                      <a:pt x="84" y="70"/>
                    </a:lnTo>
                    <a:lnTo>
                      <a:pt x="86" y="64"/>
                    </a:lnTo>
                    <a:lnTo>
                      <a:pt x="96" y="64"/>
                    </a:lnTo>
                    <a:lnTo>
                      <a:pt x="104" y="64"/>
                    </a:lnTo>
                    <a:lnTo>
                      <a:pt x="102" y="56"/>
                    </a:lnTo>
                    <a:lnTo>
                      <a:pt x="102" y="54"/>
                    </a:lnTo>
                    <a:lnTo>
                      <a:pt x="102" y="50"/>
                    </a:lnTo>
                    <a:lnTo>
                      <a:pt x="100" y="44"/>
                    </a:lnTo>
                    <a:lnTo>
                      <a:pt x="100" y="36"/>
                    </a:lnTo>
                    <a:lnTo>
                      <a:pt x="100" y="32"/>
                    </a:lnTo>
                    <a:lnTo>
                      <a:pt x="100" y="26"/>
                    </a:lnTo>
                    <a:lnTo>
                      <a:pt x="100" y="24"/>
                    </a:lnTo>
                    <a:lnTo>
                      <a:pt x="100" y="18"/>
                    </a:lnTo>
                    <a:lnTo>
                      <a:pt x="96" y="16"/>
                    </a:lnTo>
                    <a:lnTo>
                      <a:pt x="96" y="10"/>
                    </a:lnTo>
                    <a:lnTo>
                      <a:pt x="86" y="0"/>
                    </a:lnTo>
                    <a:lnTo>
                      <a:pt x="86" y="16"/>
                    </a:lnTo>
                    <a:lnTo>
                      <a:pt x="88" y="16"/>
                    </a:lnTo>
                    <a:lnTo>
                      <a:pt x="88" y="18"/>
                    </a:lnTo>
                    <a:lnTo>
                      <a:pt x="88" y="26"/>
                    </a:lnTo>
                    <a:lnTo>
                      <a:pt x="86" y="32"/>
                    </a:lnTo>
                    <a:lnTo>
                      <a:pt x="84" y="32"/>
                    </a:lnTo>
                    <a:lnTo>
                      <a:pt x="82" y="34"/>
                    </a:lnTo>
                    <a:lnTo>
                      <a:pt x="82" y="36"/>
                    </a:lnTo>
                    <a:lnTo>
                      <a:pt x="78" y="40"/>
                    </a:lnTo>
                    <a:lnTo>
                      <a:pt x="74" y="44"/>
                    </a:lnTo>
                    <a:lnTo>
                      <a:pt x="74" y="46"/>
                    </a:lnTo>
                    <a:lnTo>
                      <a:pt x="74" y="52"/>
                    </a:lnTo>
                    <a:lnTo>
                      <a:pt x="72" y="56"/>
                    </a:lnTo>
                    <a:lnTo>
                      <a:pt x="68" y="56"/>
                    </a:lnTo>
                    <a:lnTo>
                      <a:pt x="68" y="62"/>
                    </a:lnTo>
                    <a:lnTo>
                      <a:pt x="68" y="64"/>
                    </a:lnTo>
                    <a:lnTo>
                      <a:pt x="68" y="68"/>
                    </a:lnTo>
                    <a:lnTo>
                      <a:pt x="68" y="72"/>
                    </a:lnTo>
                    <a:lnTo>
                      <a:pt x="56" y="78"/>
                    </a:lnTo>
                    <a:lnTo>
                      <a:pt x="54" y="80"/>
                    </a:lnTo>
                    <a:lnTo>
                      <a:pt x="54" y="82"/>
                    </a:lnTo>
                    <a:lnTo>
                      <a:pt x="50" y="88"/>
                    </a:lnTo>
                    <a:lnTo>
                      <a:pt x="50" y="92"/>
                    </a:lnTo>
                    <a:lnTo>
                      <a:pt x="48" y="96"/>
                    </a:lnTo>
                    <a:lnTo>
                      <a:pt x="46" y="100"/>
                    </a:lnTo>
                    <a:lnTo>
                      <a:pt x="44" y="104"/>
                    </a:lnTo>
                    <a:lnTo>
                      <a:pt x="40" y="108"/>
                    </a:lnTo>
                    <a:lnTo>
                      <a:pt x="36" y="116"/>
                    </a:lnTo>
                    <a:lnTo>
                      <a:pt x="38" y="122"/>
                    </a:lnTo>
                    <a:lnTo>
                      <a:pt x="38" y="124"/>
                    </a:lnTo>
                    <a:lnTo>
                      <a:pt x="36" y="124"/>
                    </a:lnTo>
                    <a:lnTo>
                      <a:pt x="32" y="132"/>
                    </a:lnTo>
                    <a:lnTo>
                      <a:pt x="30" y="134"/>
                    </a:lnTo>
                    <a:lnTo>
                      <a:pt x="26" y="134"/>
                    </a:lnTo>
                    <a:lnTo>
                      <a:pt x="28" y="128"/>
                    </a:lnTo>
                    <a:lnTo>
                      <a:pt x="28" y="126"/>
                    </a:lnTo>
                    <a:lnTo>
                      <a:pt x="26" y="124"/>
                    </a:lnTo>
                    <a:lnTo>
                      <a:pt x="20" y="122"/>
                    </a:lnTo>
                    <a:lnTo>
                      <a:pt x="18" y="122"/>
                    </a:lnTo>
                    <a:lnTo>
                      <a:pt x="16" y="124"/>
                    </a:lnTo>
                    <a:lnTo>
                      <a:pt x="10" y="126"/>
                    </a:lnTo>
                    <a:lnTo>
                      <a:pt x="4" y="126"/>
                    </a:lnTo>
                    <a:lnTo>
                      <a:pt x="4" y="128"/>
                    </a:lnTo>
                    <a:lnTo>
                      <a:pt x="2" y="136"/>
                    </a:lnTo>
                    <a:lnTo>
                      <a:pt x="0" y="140"/>
                    </a:lnTo>
                    <a:lnTo>
                      <a:pt x="0" y="142"/>
                    </a:lnTo>
                    <a:lnTo>
                      <a:pt x="0" y="144"/>
                    </a:lnTo>
                    <a:lnTo>
                      <a:pt x="0" y="146"/>
                    </a:lnTo>
                    <a:lnTo>
                      <a:pt x="2" y="146"/>
                    </a:lnTo>
                    <a:lnTo>
                      <a:pt x="0" y="154"/>
                    </a:lnTo>
                    <a:lnTo>
                      <a:pt x="0" y="164"/>
                    </a:lnTo>
                    <a:lnTo>
                      <a:pt x="2" y="168"/>
                    </a:lnTo>
                    <a:lnTo>
                      <a:pt x="2" y="168"/>
                    </a:lnTo>
                    <a:lnTo>
                      <a:pt x="2" y="16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2" name="Freeform 1692"/>
              <p:cNvSpPr/>
              <p:nvPr/>
            </p:nvSpPr>
            <p:spPr bwMode="auto">
              <a:xfrm>
                <a:off x="3019425" y="4022725"/>
                <a:ext cx="123825" cy="136525"/>
              </a:xfrm>
              <a:custGeom>
                <a:avLst/>
                <a:gdLst>
                  <a:gd name="T0" fmla="*/ 6 w 78"/>
                  <a:gd name="T1" fmla="*/ 60 h 86"/>
                  <a:gd name="T2" fmla="*/ 6 w 78"/>
                  <a:gd name="T3" fmla="*/ 60 h 86"/>
                  <a:gd name="T4" fmla="*/ 16 w 78"/>
                  <a:gd name="T5" fmla="*/ 78 h 86"/>
                  <a:gd name="T6" fmla="*/ 18 w 78"/>
                  <a:gd name="T7" fmla="*/ 74 h 86"/>
                  <a:gd name="T8" fmla="*/ 20 w 78"/>
                  <a:gd name="T9" fmla="*/ 74 h 86"/>
                  <a:gd name="T10" fmla="*/ 24 w 78"/>
                  <a:gd name="T11" fmla="*/ 74 h 86"/>
                  <a:gd name="T12" fmla="*/ 20 w 78"/>
                  <a:gd name="T13" fmla="*/ 82 h 86"/>
                  <a:gd name="T14" fmla="*/ 28 w 78"/>
                  <a:gd name="T15" fmla="*/ 86 h 86"/>
                  <a:gd name="T16" fmla="*/ 30 w 78"/>
                  <a:gd name="T17" fmla="*/ 80 h 86"/>
                  <a:gd name="T18" fmla="*/ 36 w 78"/>
                  <a:gd name="T19" fmla="*/ 78 h 86"/>
                  <a:gd name="T20" fmla="*/ 40 w 78"/>
                  <a:gd name="T21" fmla="*/ 74 h 86"/>
                  <a:gd name="T22" fmla="*/ 46 w 78"/>
                  <a:gd name="T23" fmla="*/ 72 h 86"/>
                  <a:gd name="T24" fmla="*/ 56 w 78"/>
                  <a:gd name="T25" fmla="*/ 74 h 86"/>
                  <a:gd name="T26" fmla="*/ 58 w 78"/>
                  <a:gd name="T27" fmla="*/ 70 h 86"/>
                  <a:gd name="T28" fmla="*/ 64 w 78"/>
                  <a:gd name="T29" fmla="*/ 64 h 86"/>
                  <a:gd name="T30" fmla="*/ 74 w 78"/>
                  <a:gd name="T31" fmla="*/ 60 h 86"/>
                  <a:gd name="T32" fmla="*/ 76 w 78"/>
                  <a:gd name="T33" fmla="*/ 50 h 86"/>
                  <a:gd name="T34" fmla="*/ 78 w 78"/>
                  <a:gd name="T35" fmla="*/ 38 h 86"/>
                  <a:gd name="T36" fmla="*/ 76 w 78"/>
                  <a:gd name="T37" fmla="*/ 32 h 86"/>
                  <a:gd name="T38" fmla="*/ 74 w 78"/>
                  <a:gd name="T39" fmla="*/ 26 h 86"/>
                  <a:gd name="T40" fmla="*/ 74 w 78"/>
                  <a:gd name="T41" fmla="*/ 22 h 86"/>
                  <a:gd name="T42" fmla="*/ 72 w 78"/>
                  <a:gd name="T43" fmla="*/ 14 h 86"/>
                  <a:gd name="T44" fmla="*/ 72 w 78"/>
                  <a:gd name="T45" fmla="*/ 6 h 86"/>
                  <a:gd name="T46" fmla="*/ 66 w 78"/>
                  <a:gd name="T47" fmla="*/ 6 h 86"/>
                  <a:gd name="T48" fmla="*/ 62 w 78"/>
                  <a:gd name="T49" fmla="*/ 4 h 86"/>
                  <a:gd name="T50" fmla="*/ 56 w 78"/>
                  <a:gd name="T51" fmla="*/ 0 h 86"/>
                  <a:gd name="T52" fmla="*/ 54 w 78"/>
                  <a:gd name="T53" fmla="*/ 6 h 86"/>
                  <a:gd name="T54" fmla="*/ 54 w 78"/>
                  <a:gd name="T55" fmla="*/ 14 h 86"/>
                  <a:gd name="T56" fmla="*/ 48 w 78"/>
                  <a:gd name="T57" fmla="*/ 16 h 86"/>
                  <a:gd name="T58" fmla="*/ 44 w 78"/>
                  <a:gd name="T59" fmla="*/ 10 h 86"/>
                  <a:gd name="T60" fmla="*/ 40 w 78"/>
                  <a:gd name="T61" fmla="*/ 6 h 86"/>
                  <a:gd name="T62" fmla="*/ 34 w 78"/>
                  <a:gd name="T63" fmla="*/ 6 h 86"/>
                  <a:gd name="T64" fmla="*/ 30 w 78"/>
                  <a:gd name="T65" fmla="*/ 10 h 86"/>
                  <a:gd name="T66" fmla="*/ 24 w 78"/>
                  <a:gd name="T67" fmla="*/ 16 h 86"/>
                  <a:gd name="T68" fmla="*/ 18 w 78"/>
                  <a:gd name="T69" fmla="*/ 16 h 86"/>
                  <a:gd name="T70" fmla="*/ 14 w 78"/>
                  <a:gd name="T71" fmla="*/ 16 h 86"/>
                  <a:gd name="T72" fmla="*/ 6 w 78"/>
                  <a:gd name="T73" fmla="*/ 18 h 86"/>
                  <a:gd name="T74" fmla="*/ 4 w 78"/>
                  <a:gd name="T75" fmla="*/ 22 h 86"/>
                  <a:gd name="T76" fmla="*/ 0 w 78"/>
                  <a:gd name="T77" fmla="*/ 28 h 86"/>
                  <a:gd name="T78" fmla="*/ 0 w 78"/>
                  <a:gd name="T79" fmla="*/ 42 h 86"/>
                  <a:gd name="T80" fmla="*/ 6 w 78"/>
                  <a:gd name="T81" fmla="*/ 50 h 86"/>
                  <a:gd name="T82" fmla="*/ 6 w 78"/>
                  <a:gd name="T83" fmla="*/ 60 h 86"/>
                  <a:gd name="T84" fmla="*/ 6 w 78"/>
                  <a:gd name="T85" fmla="*/ 60 h 86"/>
                  <a:gd name="T86" fmla="*/ 6 w 78"/>
                  <a:gd name="T87" fmla="*/ 6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86">
                    <a:moveTo>
                      <a:pt x="6" y="60"/>
                    </a:moveTo>
                    <a:lnTo>
                      <a:pt x="6" y="60"/>
                    </a:lnTo>
                    <a:lnTo>
                      <a:pt x="16" y="78"/>
                    </a:lnTo>
                    <a:lnTo>
                      <a:pt x="18" y="74"/>
                    </a:lnTo>
                    <a:lnTo>
                      <a:pt x="20" y="74"/>
                    </a:lnTo>
                    <a:lnTo>
                      <a:pt x="24" y="74"/>
                    </a:lnTo>
                    <a:lnTo>
                      <a:pt x="20" y="82"/>
                    </a:lnTo>
                    <a:lnTo>
                      <a:pt x="28" y="86"/>
                    </a:lnTo>
                    <a:lnTo>
                      <a:pt x="30" y="80"/>
                    </a:lnTo>
                    <a:lnTo>
                      <a:pt x="36" y="78"/>
                    </a:lnTo>
                    <a:lnTo>
                      <a:pt x="40" y="74"/>
                    </a:lnTo>
                    <a:lnTo>
                      <a:pt x="46" y="72"/>
                    </a:lnTo>
                    <a:lnTo>
                      <a:pt x="56" y="74"/>
                    </a:lnTo>
                    <a:lnTo>
                      <a:pt x="58" y="70"/>
                    </a:lnTo>
                    <a:lnTo>
                      <a:pt x="64" y="64"/>
                    </a:lnTo>
                    <a:lnTo>
                      <a:pt x="74" y="60"/>
                    </a:lnTo>
                    <a:lnTo>
                      <a:pt x="76" y="50"/>
                    </a:lnTo>
                    <a:lnTo>
                      <a:pt x="78" y="38"/>
                    </a:lnTo>
                    <a:lnTo>
                      <a:pt x="76" y="32"/>
                    </a:lnTo>
                    <a:lnTo>
                      <a:pt x="74" y="26"/>
                    </a:lnTo>
                    <a:lnTo>
                      <a:pt x="74" y="22"/>
                    </a:lnTo>
                    <a:lnTo>
                      <a:pt x="72" y="14"/>
                    </a:lnTo>
                    <a:lnTo>
                      <a:pt x="72" y="6"/>
                    </a:lnTo>
                    <a:lnTo>
                      <a:pt x="66" y="6"/>
                    </a:lnTo>
                    <a:lnTo>
                      <a:pt x="62" y="4"/>
                    </a:lnTo>
                    <a:lnTo>
                      <a:pt x="56" y="0"/>
                    </a:lnTo>
                    <a:lnTo>
                      <a:pt x="54" y="6"/>
                    </a:lnTo>
                    <a:lnTo>
                      <a:pt x="54" y="14"/>
                    </a:lnTo>
                    <a:lnTo>
                      <a:pt x="48" y="16"/>
                    </a:lnTo>
                    <a:lnTo>
                      <a:pt x="44" y="10"/>
                    </a:lnTo>
                    <a:lnTo>
                      <a:pt x="40" y="6"/>
                    </a:lnTo>
                    <a:lnTo>
                      <a:pt x="34" y="6"/>
                    </a:lnTo>
                    <a:lnTo>
                      <a:pt x="30" y="10"/>
                    </a:lnTo>
                    <a:lnTo>
                      <a:pt x="24" y="16"/>
                    </a:lnTo>
                    <a:lnTo>
                      <a:pt x="18" y="16"/>
                    </a:lnTo>
                    <a:lnTo>
                      <a:pt x="14" y="16"/>
                    </a:lnTo>
                    <a:lnTo>
                      <a:pt x="6" y="18"/>
                    </a:lnTo>
                    <a:lnTo>
                      <a:pt x="4" y="22"/>
                    </a:lnTo>
                    <a:lnTo>
                      <a:pt x="0" y="28"/>
                    </a:lnTo>
                    <a:lnTo>
                      <a:pt x="0" y="42"/>
                    </a:lnTo>
                    <a:lnTo>
                      <a:pt x="6" y="50"/>
                    </a:lnTo>
                    <a:lnTo>
                      <a:pt x="6" y="60"/>
                    </a:lnTo>
                    <a:lnTo>
                      <a:pt x="6" y="60"/>
                    </a:lnTo>
                    <a:lnTo>
                      <a:pt x="6" y="6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3" name="Freeform 1693"/>
              <p:cNvSpPr/>
              <p:nvPr/>
            </p:nvSpPr>
            <p:spPr bwMode="auto">
              <a:xfrm>
                <a:off x="1336675" y="4533900"/>
                <a:ext cx="50800" cy="57150"/>
              </a:xfrm>
              <a:custGeom>
                <a:avLst/>
                <a:gdLst>
                  <a:gd name="T0" fmla="*/ 0 w 32"/>
                  <a:gd name="T1" fmla="*/ 12 h 36"/>
                  <a:gd name="T2" fmla="*/ 0 w 32"/>
                  <a:gd name="T3" fmla="*/ 12 h 36"/>
                  <a:gd name="T4" fmla="*/ 0 w 32"/>
                  <a:gd name="T5" fmla="*/ 10 h 36"/>
                  <a:gd name="T6" fmla="*/ 0 w 32"/>
                  <a:gd name="T7" fmla="*/ 2 h 36"/>
                  <a:gd name="T8" fmla="*/ 2 w 32"/>
                  <a:gd name="T9" fmla="*/ 2 h 36"/>
                  <a:gd name="T10" fmla="*/ 2 w 32"/>
                  <a:gd name="T11" fmla="*/ 0 h 36"/>
                  <a:gd name="T12" fmla="*/ 4 w 32"/>
                  <a:gd name="T13" fmla="*/ 2 h 36"/>
                  <a:gd name="T14" fmla="*/ 6 w 32"/>
                  <a:gd name="T15" fmla="*/ 8 h 36"/>
                  <a:gd name="T16" fmla="*/ 6 w 32"/>
                  <a:gd name="T17" fmla="*/ 10 h 36"/>
                  <a:gd name="T18" fmla="*/ 10 w 32"/>
                  <a:gd name="T19" fmla="*/ 8 h 36"/>
                  <a:gd name="T20" fmla="*/ 12 w 32"/>
                  <a:gd name="T21" fmla="*/ 4 h 36"/>
                  <a:gd name="T22" fmla="*/ 14 w 32"/>
                  <a:gd name="T23" fmla="*/ 2 h 36"/>
                  <a:gd name="T24" fmla="*/ 14 w 32"/>
                  <a:gd name="T25" fmla="*/ 0 h 36"/>
                  <a:gd name="T26" fmla="*/ 22 w 32"/>
                  <a:gd name="T27" fmla="*/ 2 h 36"/>
                  <a:gd name="T28" fmla="*/ 24 w 32"/>
                  <a:gd name="T29" fmla="*/ 2 h 36"/>
                  <a:gd name="T30" fmla="*/ 24 w 32"/>
                  <a:gd name="T31" fmla="*/ 8 h 36"/>
                  <a:gd name="T32" fmla="*/ 24 w 32"/>
                  <a:gd name="T33" fmla="*/ 10 h 36"/>
                  <a:gd name="T34" fmla="*/ 26 w 32"/>
                  <a:gd name="T35" fmla="*/ 12 h 36"/>
                  <a:gd name="T36" fmla="*/ 30 w 32"/>
                  <a:gd name="T37" fmla="*/ 12 h 36"/>
                  <a:gd name="T38" fmla="*/ 32 w 32"/>
                  <a:gd name="T39" fmla="*/ 12 h 36"/>
                  <a:gd name="T40" fmla="*/ 26 w 32"/>
                  <a:gd name="T41" fmla="*/ 20 h 36"/>
                  <a:gd name="T42" fmla="*/ 22 w 32"/>
                  <a:gd name="T43" fmla="*/ 26 h 36"/>
                  <a:gd name="T44" fmla="*/ 20 w 32"/>
                  <a:gd name="T45" fmla="*/ 34 h 36"/>
                  <a:gd name="T46" fmla="*/ 14 w 32"/>
                  <a:gd name="T47" fmla="*/ 36 h 36"/>
                  <a:gd name="T48" fmla="*/ 4 w 32"/>
                  <a:gd name="T49" fmla="*/ 36 h 36"/>
                  <a:gd name="T50" fmla="*/ 2 w 32"/>
                  <a:gd name="T51" fmla="*/ 12 h 36"/>
                  <a:gd name="T52" fmla="*/ 0 w 32"/>
                  <a:gd name="T53" fmla="*/ 12 h 36"/>
                  <a:gd name="T54" fmla="*/ 0 w 32"/>
                  <a:gd name="T55" fmla="*/ 12 h 36"/>
                  <a:gd name="T56" fmla="*/ 0 w 32"/>
                  <a:gd name="T57"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6">
                    <a:moveTo>
                      <a:pt x="0" y="12"/>
                    </a:moveTo>
                    <a:lnTo>
                      <a:pt x="0" y="12"/>
                    </a:lnTo>
                    <a:lnTo>
                      <a:pt x="0" y="10"/>
                    </a:lnTo>
                    <a:lnTo>
                      <a:pt x="0" y="2"/>
                    </a:lnTo>
                    <a:lnTo>
                      <a:pt x="2" y="2"/>
                    </a:lnTo>
                    <a:lnTo>
                      <a:pt x="2" y="0"/>
                    </a:lnTo>
                    <a:lnTo>
                      <a:pt x="4" y="2"/>
                    </a:lnTo>
                    <a:lnTo>
                      <a:pt x="6" y="8"/>
                    </a:lnTo>
                    <a:lnTo>
                      <a:pt x="6" y="10"/>
                    </a:lnTo>
                    <a:lnTo>
                      <a:pt x="10" y="8"/>
                    </a:lnTo>
                    <a:lnTo>
                      <a:pt x="12" y="4"/>
                    </a:lnTo>
                    <a:lnTo>
                      <a:pt x="14" y="2"/>
                    </a:lnTo>
                    <a:lnTo>
                      <a:pt x="14" y="0"/>
                    </a:lnTo>
                    <a:lnTo>
                      <a:pt x="22" y="2"/>
                    </a:lnTo>
                    <a:lnTo>
                      <a:pt x="24" y="2"/>
                    </a:lnTo>
                    <a:lnTo>
                      <a:pt x="24" y="8"/>
                    </a:lnTo>
                    <a:lnTo>
                      <a:pt x="24" y="10"/>
                    </a:lnTo>
                    <a:lnTo>
                      <a:pt x="26" y="12"/>
                    </a:lnTo>
                    <a:lnTo>
                      <a:pt x="30" y="12"/>
                    </a:lnTo>
                    <a:lnTo>
                      <a:pt x="32" y="12"/>
                    </a:lnTo>
                    <a:lnTo>
                      <a:pt x="26" y="20"/>
                    </a:lnTo>
                    <a:lnTo>
                      <a:pt x="22" y="26"/>
                    </a:lnTo>
                    <a:lnTo>
                      <a:pt x="20" y="34"/>
                    </a:lnTo>
                    <a:lnTo>
                      <a:pt x="14" y="36"/>
                    </a:lnTo>
                    <a:lnTo>
                      <a:pt x="4" y="36"/>
                    </a:lnTo>
                    <a:lnTo>
                      <a:pt x="2" y="12"/>
                    </a:lnTo>
                    <a:lnTo>
                      <a:pt x="0" y="12"/>
                    </a:lnTo>
                    <a:lnTo>
                      <a:pt x="0" y="12"/>
                    </a:lnTo>
                    <a:lnTo>
                      <a:pt x="0"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4" name="Freeform 1694"/>
              <p:cNvSpPr/>
              <p:nvPr/>
            </p:nvSpPr>
            <p:spPr bwMode="auto">
              <a:xfrm>
                <a:off x="2794000" y="3660775"/>
                <a:ext cx="200025" cy="476250"/>
              </a:xfrm>
              <a:custGeom>
                <a:avLst/>
                <a:gdLst>
                  <a:gd name="T0" fmla="*/ 98 w 126"/>
                  <a:gd name="T1" fmla="*/ 292 h 300"/>
                  <a:gd name="T2" fmla="*/ 104 w 126"/>
                  <a:gd name="T3" fmla="*/ 266 h 300"/>
                  <a:gd name="T4" fmla="*/ 88 w 126"/>
                  <a:gd name="T5" fmla="*/ 236 h 300"/>
                  <a:gd name="T6" fmla="*/ 94 w 126"/>
                  <a:gd name="T7" fmla="*/ 210 h 300"/>
                  <a:gd name="T8" fmla="*/ 78 w 126"/>
                  <a:gd name="T9" fmla="*/ 182 h 300"/>
                  <a:gd name="T10" fmla="*/ 78 w 126"/>
                  <a:gd name="T11" fmla="*/ 156 h 300"/>
                  <a:gd name="T12" fmla="*/ 90 w 126"/>
                  <a:gd name="T13" fmla="*/ 146 h 300"/>
                  <a:gd name="T14" fmla="*/ 96 w 126"/>
                  <a:gd name="T15" fmla="*/ 134 h 300"/>
                  <a:gd name="T16" fmla="*/ 116 w 126"/>
                  <a:gd name="T17" fmla="*/ 136 h 300"/>
                  <a:gd name="T18" fmla="*/ 126 w 126"/>
                  <a:gd name="T19" fmla="*/ 116 h 300"/>
                  <a:gd name="T20" fmla="*/ 112 w 126"/>
                  <a:gd name="T21" fmla="*/ 98 h 300"/>
                  <a:gd name="T22" fmla="*/ 100 w 126"/>
                  <a:gd name="T23" fmla="*/ 92 h 300"/>
                  <a:gd name="T24" fmla="*/ 98 w 126"/>
                  <a:gd name="T25" fmla="*/ 80 h 300"/>
                  <a:gd name="T26" fmla="*/ 96 w 126"/>
                  <a:gd name="T27" fmla="*/ 64 h 300"/>
                  <a:gd name="T28" fmla="*/ 82 w 126"/>
                  <a:gd name="T29" fmla="*/ 70 h 300"/>
                  <a:gd name="T30" fmla="*/ 78 w 126"/>
                  <a:gd name="T31" fmla="*/ 64 h 300"/>
                  <a:gd name="T32" fmla="*/ 80 w 126"/>
                  <a:gd name="T33" fmla="*/ 46 h 300"/>
                  <a:gd name="T34" fmla="*/ 88 w 126"/>
                  <a:gd name="T35" fmla="*/ 26 h 300"/>
                  <a:gd name="T36" fmla="*/ 82 w 126"/>
                  <a:gd name="T37" fmla="*/ 8 h 300"/>
                  <a:gd name="T38" fmla="*/ 72 w 126"/>
                  <a:gd name="T39" fmla="*/ 2 h 300"/>
                  <a:gd name="T40" fmla="*/ 62 w 126"/>
                  <a:gd name="T41" fmla="*/ 18 h 300"/>
                  <a:gd name="T42" fmla="*/ 50 w 126"/>
                  <a:gd name="T43" fmla="*/ 34 h 300"/>
                  <a:gd name="T44" fmla="*/ 32 w 126"/>
                  <a:gd name="T45" fmla="*/ 48 h 300"/>
                  <a:gd name="T46" fmla="*/ 34 w 126"/>
                  <a:gd name="T47" fmla="*/ 58 h 300"/>
                  <a:gd name="T48" fmla="*/ 16 w 126"/>
                  <a:gd name="T49" fmla="*/ 70 h 300"/>
                  <a:gd name="T50" fmla="*/ 18 w 126"/>
                  <a:gd name="T51" fmla="*/ 98 h 300"/>
                  <a:gd name="T52" fmla="*/ 14 w 126"/>
                  <a:gd name="T53" fmla="*/ 110 h 300"/>
                  <a:gd name="T54" fmla="*/ 6 w 126"/>
                  <a:gd name="T55" fmla="*/ 112 h 300"/>
                  <a:gd name="T56" fmla="*/ 4 w 126"/>
                  <a:gd name="T57" fmla="*/ 122 h 300"/>
                  <a:gd name="T58" fmla="*/ 4 w 126"/>
                  <a:gd name="T59" fmla="*/ 136 h 300"/>
                  <a:gd name="T60" fmla="*/ 8 w 126"/>
                  <a:gd name="T61" fmla="*/ 138 h 300"/>
                  <a:gd name="T62" fmla="*/ 18 w 126"/>
                  <a:gd name="T63" fmla="*/ 152 h 300"/>
                  <a:gd name="T64" fmla="*/ 30 w 126"/>
                  <a:gd name="T65" fmla="*/ 172 h 300"/>
                  <a:gd name="T66" fmla="*/ 26 w 126"/>
                  <a:gd name="T67" fmla="*/ 186 h 300"/>
                  <a:gd name="T68" fmla="*/ 24 w 126"/>
                  <a:gd name="T69" fmla="*/ 210 h 300"/>
                  <a:gd name="T70" fmla="*/ 52 w 126"/>
                  <a:gd name="T71" fmla="*/ 204 h 300"/>
                  <a:gd name="T72" fmla="*/ 54 w 126"/>
                  <a:gd name="T73" fmla="*/ 192 h 300"/>
                  <a:gd name="T74" fmla="*/ 72 w 126"/>
                  <a:gd name="T75" fmla="*/ 202 h 300"/>
                  <a:gd name="T76" fmla="*/ 70 w 126"/>
                  <a:gd name="T77" fmla="*/ 212 h 300"/>
                  <a:gd name="T78" fmla="*/ 78 w 126"/>
                  <a:gd name="T79" fmla="*/ 222 h 300"/>
                  <a:gd name="T80" fmla="*/ 80 w 126"/>
                  <a:gd name="T81" fmla="*/ 250 h 300"/>
                  <a:gd name="T82" fmla="*/ 88 w 126"/>
                  <a:gd name="T83" fmla="*/ 272 h 300"/>
                  <a:gd name="T84" fmla="*/ 88 w 126"/>
                  <a:gd name="T85" fmla="*/ 280 h 300"/>
                  <a:gd name="T86" fmla="*/ 94 w 126"/>
                  <a:gd name="T87" fmla="*/ 298 h 300"/>
                  <a:gd name="T88" fmla="*/ 94 w 126"/>
                  <a:gd name="T8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300">
                    <a:moveTo>
                      <a:pt x="94" y="300"/>
                    </a:moveTo>
                    <a:lnTo>
                      <a:pt x="96" y="300"/>
                    </a:lnTo>
                    <a:lnTo>
                      <a:pt x="98" y="292"/>
                    </a:lnTo>
                    <a:lnTo>
                      <a:pt x="100" y="284"/>
                    </a:lnTo>
                    <a:lnTo>
                      <a:pt x="104" y="276"/>
                    </a:lnTo>
                    <a:lnTo>
                      <a:pt x="104" y="266"/>
                    </a:lnTo>
                    <a:lnTo>
                      <a:pt x="98" y="256"/>
                    </a:lnTo>
                    <a:lnTo>
                      <a:pt x="94" y="248"/>
                    </a:lnTo>
                    <a:lnTo>
                      <a:pt x="88" y="236"/>
                    </a:lnTo>
                    <a:lnTo>
                      <a:pt x="86" y="220"/>
                    </a:lnTo>
                    <a:lnTo>
                      <a:pt x="94" y="218"/>
                    </a:lnTo>
                    <a:lnTo>
                      <a:pt x="94" y="210"/>
                    </a:lnTo>
                    <a:lnTo>
                      <a:pt x="86" y="202"/>
                    </a:lnTo>
                    <a:lnTo>
                      <a:pt x="80" y="194"/>
                    </a:lnTo>
                    <a:lnTo>
                      <a:pt x="78" y="182"/>
                    </a:lnTo>
                    <a:lnTo>
                      <a:pt x="80" y="172"/>
                    </a:lnTo>
                    <a:lnTo>
                      <a:pt x="80" y="166"/>
                    </a:lnTo>
                    <a:lnTo>
                      <a:pt x="78" y="156"/>
                    </a:lnTo>
                    <a:lnTo>
                      <a:pt x="80" y="152"/>
                    </a:lnTo>
                    <a:lnTo>
                      <a:pt x="86" y="152"/>
                    </a:lnTo>
                    <a:lnTo>
                      <a:pt x="90" y="146"/>
                    </a:lnTo>
                    <a:lnTo>
                      <a:pt x="94" y="146"/>
                    </a:lnTo>
                    <a:lnTo>
                      <a:pt x="94" y="140"/>
                    </a:lnTo>
                    <a:lnTo>
                      <a:pt x="96" y="134"/>
                    </a:lnTo>
                    <a:lnTo>
                      <a:pt x="100" y="134"/>
                    </a:lnTo>
                    <a:lnTo>
                      <a:pt x="104" y="136"/>
                    </a:lnTo>
                    <a:lnTo>
                      <a:pt x="116" y="136"/>
                    </a:lnTo>
                    <a:lnTo>
                      <a:pt x="118" y="128"/>
                    </a:lnTo>
                    <a:lnTo>
                      <a:pt x="118" y="120"/>
                    </a:lnTo>
                    <a:lnTo>
                      <a:pt x="126" y="116"/>
                    </a:lnTo>
                    <a:lnTo>
                      <a:pt x="114" y="112"/>
                    </a:lnTo>
                    <a:lnTo>
                      <a:pt x="114" y="106"/>
                    </a:lnTo>
                    <a:lnTo>
                      <a:pt x="112" y="98"/>
                    </a:lnTo>
                    <a:lnTo>
                      <a:pt x="106" y="98"/>
                    </a:lnTo>
                    <a:lnTo>
                      <a:pt x="100" y="94"/>
                    </a:lnTo>
                    <a:lnTo>
                      <a:pt x="100" y="92"/>
                    </a:lnTo>
                    <a:lnTo>
                      <a:pt x="106" y="82"/>
                    </a:lnTo>
                    <a:lnTo>
                      <a:pt x="104" y="80"/>
                    </a:lnTo>
                    <a:lnTo>
                      <a:pt x="98" y="80"/>
                    </a:lnTo>
                    <a:lnTo>
                      <a:pt x="96" y="74"/>
                    </a:lnTo>
                    <a:lnTo>
                      <a:pt x="98" y="70"/>
                    </a:lnTo>
                    <a:lnTo>
                      <a:pt x="96" y="64"/>
                    </a:lnTo>
                    <a:lnTo>
                      <a:pt x="90" y="64"/>
                    </a:lnTo>
                    <a:lnTo>
                      <a:pt x="86" y="66"/>
                    </a:lnTo>
                    <a:lnTo>
                      <a:pt x="82" y="70"/>
                    </a:lnTo>
                    <a:lnTo>
                      <a:pt x="80" y="72"/>
                    </a:lnTo>
                    <a:lnTo>
                      <a:pt x="78" y="70"/>
                    </a:lnTo>
                    <a:lnTo>
                      <a:pt x="78" y="64"/>
                    </a:lnTo>
                    <a:lnTo>
                      <a:pt x="76" y="58"/>
                    </a:lnTo>
                    <a:lnTo>
                      <a:pt x="76" y="54"/>
                    </a:lnTo>
                    <a:lnTo>
                      <a:pt x="80" y="46"/>
                    </a:lnTo>
                    <a:lnTo>
                      <a:pt x="86" y="42"/>
                    </a:lnTo>
                    <a:lnTo>
                      <a:pt x="86" y="30"/>
                    </a:lnTo>
                    <a:lnTo>
                      <a:pt x="88" y="26"/>
                    </a:lnTo>
                    <a:lnTo>
                      <a:pt x="86" y="20"/>
                    </a:lnTo>
                    <a:lnTo>
                      <a:pt x="88" y="12"/>
                    </a:lnTo>
                    <a:lnTo>
                      <a:pt x="82" y="8"/>
                    </a:lnTo>
                    <a:lnTo>
                      <a:pt x="82" y="0"/>
                    </a:lnTo>
                    <a:lnTo>
                      <a:pt x="78" y="0"/>
                    </a:lnTo>
                    <a:lnTo>
                      <a:pt x="72" y="2"/>
                    </a:lnTo>
                    <a:lnTo>
                      <a:pt x="72" y="10"/>
                    </a:lnTo>
                    <a:lnTo>
                      <a:pt x="68" y="20"/>
                    </a:lnTo>
                    <a:lnTo>
                      <a:pt x="62" y="18"/>
                    </a:lnTo>
                    <a:lnTo>
                      <a:pt x="54" y="20"/>
                    </a:lnTo>
                    <a:lnTo>
                      <a:pt x="50" y="30"/>
                    </a:lnTo>
                    <a:lnTo>
                      <a:pt x="50" y="34"/>
                    </a:lnTo>
                    <a:lnTo>
                      <a:pt x="42" y="42"/>
                    </a:lnTo>
                    <a:lnTo>
                      <a:pt x="40" y="46"/>
                    </a:lnTo>
                    <a:lnTo>
                      <a:pt x="32" y="48"/>
                    </a:lnTo>
                    <a:lnTo>
                      <a:pt x="30" y="52"/>
                    </a:lnTo>
                    <a:lnTo>
                      <a:pt x="34" y="54"/>
                    </a:lnTo>
                    <a:lnTo>
                      <a:pt x="34" y="58"/>
                    </a:lnTo>
                    <a:lnTo>
                      <a:pt x="30" y="66"/>
                    </a:lnTo>
                    <a:lnTo>
                      <a:pt x="26" y="76"/>
                    </a:lnTo>
                    <a:lnTo>
                      <a:pt x="16" y="70"/>
                    </a:lnTo>
                    <a:lnTo>
                      <a:pt x="16" y="84"/>
                    </a:lnTo>
                    <a:lnTo>
                      <a:pt x="18" y="90"/>
                    </a:lnTo>
                    <a:lnTo>
                      <a:pt x="18" y="98"/>
                    </a:lnTo>
                    <a:lnTo>
                      <a:pt x="18" y="102"/>
                    </a:lnTo>
                    <a:lnTo>
                      <a:pt x="16" y="106"/>
                    </a:lnTo>
                    <a:lnTo>
                      <a:pt x="14" y="110"/>
                    </a:lnTo>
                    <a:lnTo>
                      <a:pt x="8" y="106"/>
                    </a:lnTo>
                    <a:lnTo>
                      <a:pt x="6" y="108"/>
                    </a:lnTo>
                    <a:lnTo>
                      <a:pt x="6" y="112"/>
                    </a:lnTo>
                    <a:lnTo>
                      <a:pt x="8" y="118"/>
                    </a:lnTo>
                    <a:lnTo>
                      <a:pt x="8" y="126"/>
                    </a:lnTo>
                    <a:lnTo>
                      <a:pt x="4" y="122"/>
                    </a:lnTo>
                    <a:lnTo>
                      <a:pt x="0" y="126"/>
                    </a:lnTo>
                    <a:lnTo>
                      <a:pt x="0" y="130"/>
                    </a:lnTo>
                    <a:lnTo>
                      <a:pt x="4" y="136"/>
                    </a:lnTo>
                    <a:lnTo>
                      <a:pt x="4" y="140"/>
                    </a:lnTo>
                    <a:lnTo>
                      <a:pt x="6" y="140"/>
                    </a:lnTo>
                    <a:lnTo>
                      <a:pt x="8" y="138"/>
                    </a:lnTo>
                    <a:lnTo>
                      <a:pt x="12" y="136"/>
                    </a:lnTo>
                    <a:lnTo>
                      <a:pt x="16" y="136"/>
                    </a:lnTo>
                    <a:lnTo>
                      <a:pt x="18" y="152"/>
                    </a:lnTo>
                    <a:lnTo>
                      <a:pt x="22" y="164"/>
                    </a:lnTo>
                    <a:lnTo>
                      <a:pt x="26" y="170"/>
                    </a:lnTo>
                    <a:lnTo>
                      <a:pt x="30" y="172"/>
                    </a:lnTo>
                    <a:lnTo>
                      <a:pt x="30" y="176"/>
                    </a:lnTo>
                    <a:lnTo>
                      <a:pt x="30" y="182"/>
                    </a:lnTo>
                    <a:lnTo>
                      <a:pt x="26" y="186"/>
                    </a:lnTo>
                    <a:lnTo>
                      <a:pt x="24" y="194"/>
                    </a:lnTo>
                    <a:lnTo>
                      <a:pt x="24" y="202"/>
                    </a:lnTo>
                    <a:lnTo>
                      <a:pt x="24" y="210"/>
                    </a:lnTo>
                    <a:lnTo>
                      <a:pt x="40" y="210"/>
                    </a:lnTo>
                    <a:lnTo>
                      <a:pt x="50" y="208"/>
                    </a:lnTo>
                    <a:lnTo>
                      <a:pt x="52" y="204"/>
                    </a:lnTo>
                    <a:lnTo>
                      <a:pt x="54" y="200"/>
                    </a:lnTo>
                    <a:lnTo>
                      <a:pt x="54" y="194"/>
                    </a:lnTo>
                    <a:lnTo>
                      <a:pt x="54" y="192"/>
                    </a:lnTo>
                    <a:lnTo>
                      <a:pt x="60" y="192"/>
                    </a:lnTo>
                    <a:lnTo>
                      <a:pt x="68" y="202"/>
                    </a:lnTo>
                    <a:lnTo>
                      <a:pt x="72" y="202"/>
                    </a:lnTo>
                    <a:lnTo>
                      <a:pt x="72" y="208"/>
                    </a:lnTo>
                    <a:lnTo>
                      <a:pt x="72" y="210"/>
                    </a:lnTo>
                    <a:lnTo>
                      <a:pt x="70" y="212"/>
                    </a:lnTo>
                    <a:lnTo>
                      <a:pt x="70" y="216"/>
                    </a:lnTo>
                    <a:lnTo>
                      <a:pt x="72" y="220"/>
                    </a:lnTo>
                    <a:lnTo>
                      <a:pt x="78" y="222"/>
                    </a:lnTo>
                    <a:lnTo>
                      <a:pt x="78" y="234"/>
                    </a:lnTo>
                    <a:lnTo>
                      <a:pt x="78" y="246"/>
                    </a:lnTo>
                    <a:lnTo>
                      <a:pt x="80" y="250"/>
                    </a:lnTo>
                    <a:lnTo>
                      <a:pt x="86" y="250"/>
                    </a:lnTo>
                    <a:lnTo>
                      <a:pt x="88" y="262"/>
                    </a:lnTo>
                    <a:lnTo>
                      <a:pt x="88" y="272"/>
                    </a:lnTo>
                    <a:lnTo>
                      <a:pt x="90" y="272"/>
                    </a:lnTo>
                    <a:lnTo>
                      <a:pt x="90" y="276"/>
                    </a:lnTo>
                    <a:lnTo>
                      <a:pt x="88" y="280"/>
                    </a:lnTo>
                    <a:lnTo>
                      <a:pt x="86" y="284"/>
                    </a:lnTo>
                    <a:lnTo>
                      <a:pt x="94" y="286"/>
                    </a:lnTo>
                    <a:lnTo>
                      <a:pt x="94" y="298"/>
                    </a:lnTo>
                    <a:lnTo>
                      <a:pt x="94" y="300"/>
                    </a:lnTo>
                    <a:lnTo>
                      <a:pt x="94" y="300"/>
                    </a:lnTo>
                    <a:lnTo>
                      <a:pt x="94" y="30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5" name="Freeform 1695"/>
              <p:cNvSpPr/>
              <p:nvPr/>
            </p:nvSpPr>
            <p:spPr bwMode="auto">
              <a:xfrm>
                <a:off x="527050" y="3987800"/>
                <a:ext cx="171450" cy="168275"/>
              </a:xfrm>
              <a:custGeom>
                <a:avLst/>
                <a:gdLst>
                  <a:gd name="T0" fmla="*/ 72 w 108"/>
                  <a:gd name="T1" fmla="*/ 76 h 106"/>
                  <a:gd name="T2" fmla="*/ 62 w 108"/>
                  <a:gd name="T3" fmla="*/ 80 h 106"/>
                  <a:gd name="T4" fmla="*/ 46 w 108"/>
                  <a:gd name="T5" fmla="*/ 82 h 106"/>
                  <a:gd name="T6" fmla="*/ 46 w 108"/>
                  <a:gd name="T7" fmla="*/ 94 h 106"/>
                  <a:gd name="T8" fmla="*/ 34 w 108"/>
                  <a:gd name="T9" fmla="*/ 106 h 106"/>
                  <a:gd name="T10" fmla="*/ 32 w 108"/>
                  <a:gd name="T11" fmla="*/ 100 h 106"/>
                  <a:gd name="T12" fmla="*/ 20 w 108"/>
                  <a:gd name="T13" fmla="*/ 102 h 106"/>
                  <a:gd name="T14" fmla="*/ 14 w 108"/>
                  <a:gd name="T15" fmla="*/ 98 h 106"/>
                  <a:gd name="T16" fmla="*/ 0 w 108"/>
                  <a:gd name="T17" fmla="*/ 90 h 106"/>
                  <a:gd name="T18" fmla="*/ 2 w 108"/>
                  <a:gd name="T19" fmla="*/ 82 h 106"/>
                  <a:gd name="T20" fmla="*/ 6 w 108"/>
                  <a:gd name="T21" fmla="*/ 80 h 106"/>
                  <a:gd name="T22" fmla="*/ 6 w 108"/>
                  <a:gd name="T23" fmla="*/ 72 h 106"/>
                  <a:gd name="T24" fmla="*/ 8 w 108"/>
                  <a:gd name="T25" fmla="*/ 66 h 106"/>
                  <a:gd name="T26" fmla="*/ 16 w 108"/>
                  <a:gd name="T27" fmla="*/ 62 h 106"/>
                  <a:gd name="T28" fmla="*/ 18 w 108"/>
                  <a:gd name="T29" fmla="*/ 52 h 106"/>
                  <a:gd name="T30" fmla="*/ 24 w 108"/>
                  <a:gd name="T31" fmla="*/ 44 h 106"/>
                  <a:gd name="T32" fmla="*/ 36 w 108"/>
                  <a:gd name="T33" fmla="*/ 40 h 106"/>
                  <a:gd name="T34" fmla="*/ 42 w 108"/>
                  <a:gd name="T35" fmla="*/ 32 h 106"/>
                  <a:gd name="T36" fmla="*/ 46 w 108"/>
                  <a:gd name="T37" fmla="*/ 26 h 106"/>
                  <a:gd name="T38" fmla="*/ 54 w 108"/>
                  <a:gd name="T39" fmla="*/ 20 h 106"/>
                  <a:gd name="T40" fmla="*/ 56 w 108"/>
                  <a:gd name="T41" fmla="*/ 10 h 106"/>
                  <a:gd name="T42" fmla="*/ 64 w 108"/>
                  <a:gd name="T43" fmla="*/ 8 h 106"/>
                  <a:gd name="T44" fmla="*/ 70 w 108"/>
                  <a:gd name="T45" fmla="*/ 0 h 106"/>
                  <a:gd name="T46" fmla="*/ 72 w 108"/>
                  <a:gd name="T47" fmla="*/ 2 h 106"/>
                  <a:gd name="T48" fmla="*/ 78 w 108"/>
                  <a:gd name="T49" fmla="*/ 2 h 106"/>
                  <a:gd name="T50" fmla="*/ 80 w 108"/>
                  <a:gd name="T51" fmla="*/ 12 h 106"/>
                  <a:gd name="T52" fmla="*/ 96 w 108"/>
                  <a:gd name="T53" fmla="*/ 28 h 106"/>
                  <a:gd name="T54" fmla="*/ 100 w 108"/>
                  <a:gd name="T55" fmla="*/ 46 h 106"/>
                  <a:gd name="T56" fmla="*/ 106 w 108"/>
                  <a:gd name="T57" fmla="*/ 46 h 106"/>
                  <a:gd name="T58" fmla="*/ 106 w 108"/>
                  <a:gd name="T59" fmla="*/ 54 h 106"/>
                  <a:gd name="T60" fmla="*/ 108 w 108"/>
                  <a:gd name="T61" fmla="*/ 70 h 106"/>
                  <a:gd name="T62" fmla="*/ 102 w 108"/>
                  <a:gd name="T63" fmla="*/ 74 h 106"/>
                  <a:gd name="T64" fmla="*/ 100 w 108"/>
                  <a:gd name="T65" fmla="*/ 80 h 106"/>
                  <a:gd name="T66" fmla="*/ 90 w 108"/>
                  <a:gd name="T67" fmla="*/ 80 h 106"/>
                  <a:gd name="T68" fmla="*/ 82 w 108"/>
                  <a:gd name="T6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06">
                    <a:moveTo>
                      <a:pt x="82" y="76"/>
                    </a:moveTo>
                    <a:lnTo>
                      <a:pt x="72" y="76"/>
                    </a:lnTo>
                    <a:lnTo>
                      <a:pt x="70" y="80"/>
                    </a:lnTo>
                    <a:lnTo>
                      <a:pt x="62" y="80"/>
                    </a:lnTo>
                    <a:lnTo>
                      <a:pt x="48" y="76"/>
                    </a:lnTo>
                    <a:lnTo>
                      <a:pt x="46" y="82"/>
                    </a:lnTo>
                    <a:lnTo>
                      <a:pt x="44" y="88"/>
                    </a:lnTo>
                    <a:lnTo>
                      <a:pt x="46" y="94"/>
                    </a:lnTo>
                    <a:lnTo>
                      <a:pt x="44" y="106"/>
                    </a:lnTo>
                    <a:lnTo>
                      <a:pt x="34" y="106"/>
                    </a:lnTo>
                    <a:lnTo>
                      <a:pt x="32" y="102"/>
                    </a:lnTo>
                    <a:lnTo>
                      <a:pt x="32" y="100"/>
                    </a:lnTo>
                    <a:lnTo>
                      <a:pt x="26" y="98"/>
                    </a:lnTo>
                    <a:lnTo>
                      <a:pt x="20" y="102"/>
                    </a:lnTo>
                    <a:lnTo>
                      <a:pt x="16" y="102"/>
                    </a:lnTo>
                    <a:lnTo>
                      <a:pt x="14" y="98"/>
                    </a:lnTo>
                    <a:lnTo>
                      <a:pt x="2" y="94"/>
                    </a:lnTo>
                    <a:lnTo>
                      <a:pt x="0" y="90"/>
                    </a:lnTo>
                    <a:lnTo>
                      <a:pt x="2" y="84"/>
                    </a:lnTo>
                    <a:lnTo>
                      <a:pt x="2" y="82"/>
                    </a:lnTo>
                    <a:lnTo>
                      <a:pt x="6" y="82"/>
                    </a:lnTo>
                    <a:lnTo>
                      <a:pt x="6" y="80"/>
                    </a:lnTo>
                    <a:lnTo>
                      <a:pt x="6" y="74"/>
                    </a:lnTo>
                    <a:lnTo>
                      <a:pt x="6" y="72"/>
                    </a:lnTo>
                    <a:lnTo>
                      <a:pt x="6" y="70"/>
                    </a:lnTo>
                    <a:lnTo>
                      <a:pt x="8" y="66"/>
                    </a:lnTo>
                    <a:lnTo>
                      <a:pt x="10" y="62"/>
                    </a:lnTo>
                    <a:lnTo>
                      <a:pt x="16" y="62"/>
                    </a:lnTo>
                    <a:lnTo>
                      <a:pt x="16" y="64"/>
                    </a:lnTo>
                    <a:lnTo>
                      <a:pt x="18" y="52"/>
                    </a:lnTo>
                    <a:lnTo>
                      <a:pt x="20" y="46"/>
                    </a:lnTo>
                    <a:lnTo>
                      <a:pt x="24" y="44"/>
                    </a:lnTo>
                    <a:lnTo>
                      <a:pt x="32" y="40"/>
                    </a:lnTo>
                    <a:lnTo>
                      <a:pt x="36" y="40"/>
                    </a:lnTo>
                    <a:lnTo>
                      <a:pt x="38" y="38"/>
                    </a:lnTo>
                    <a:lnTo>
                      <a:pt x="42" y="32"/>
                    </a:lnTo>
                    <a:lnTo>
                      <a:pt x="42" y="28"/>
                    </a:lnTo>
                    <a:lnTo>
                      <a:pt x="46" y="26"/>
                    </a:lnTo>
                    <a:lnTo>
                      <a:pt x="52" y="20"/>
                    </a:lnTo>
                    <a:lnTo>
                      <a:pt x="54" y="20"/>
                    </a:lnTo>
                    <a:lnTo>
                      <a:pt x="54" y="12"/>
                    </a:lnTo>
                    <a:lnTo>
                      <a:pt x="56" y="10"/>
                    </a:lnTo>
                    <a:lnTo>
                      <a:pt x="60" y="10"/>
                    </a:lnTo>
                    <a:lnTo>
                      <a:pt x="64" y="8"/>
                    </a:lnTo>
                    <a:lnTo>
                      <a:pt x="66" y="4"/>
                    </a:lnTo>
                    <a:lnTo>
                      <a:pt x="70" y="0"/>
                    </a:lnTo>
                    <a:lnTo>
                      <a:pt x="72" y="0"/>
                    </a:lnTo>
                    <a:lnTo>
                      <a:pt x="72" y="2"/>
                    </a:lnTo>
                    <a:lnTo>
                      <a:pt x="74" y="2"/>
                    </a:lnTo>
                    <a:lnTo>
                      <a:pt x="78" y="2"/>
                    </a:lnTo>
                    <a:lnTo>
                      <a:pt x="82" y="8"/>
                    </a:lnTo>
                    <a:lnTo>
                      <a:pt x="80" y="12"/>
                    </a:lnTo>
                    <a:lnTo>
                      <a:pt x="84" y="20"/>
                    </a:lnTo>
                    <a:lnTo>
                      <a:pt x="96" y="28"/>
                    </a:lnTo>
                    <a:lnTo>
                      <a:pt x="96" y="32"/>
                    </a:lnTo>
                    <a:lnTo>
                      <a:pt x="100" y="46"/>
                    </a:lnTo>
                    <a:lnTo>
                      <a:pt x="102" y="46"/>
                    </a:lnTo>
                    <a:lnTo>
                      <a:pt x="106" y="46"/>
                    </a:lnTo>
                    <a:lnTo>
                      <a:pt x="106" y="52"/>
                    </a:lnTo>
                    <a:lnTo>
                      <a:pt x="106" y="54"/>
                    </a:lnTo>
                    <a:lnTo>
                      <a:pt x="108" y="66"/>
                    </a:lnTo>
                    <a:lnTo>
                      <a:pt x="108" y="70"/>
                    </a:lnTo>
                    <a:lnTo>
                      <a:pt x="108" y="72"/>
                    </a:lnTo>
                    <a:lnTo>
                      <a:pt x="102" y="74"/>
                    </a:lnTo>
                    <a:lnTo>
                      <a:pt x="100" y="76"/>
                    </a:lnTo>
                    <a:lnTo>
                      <a:pt x="100" y="80"/>
                    </a:lnTo>
                    <a:lnTo>
                      <a:pt x="96" y="80"/>
                    </a:lnTo>
                    <a:lnTo>
                      <a:pt x="90" y="80"/>
                    </a:lnTo>
                    <a:lnTo>
                      <a:pt x="82" y="76"/>
                    </a:lnTo>
                    <a:lnTo>
                      <a:pt x="82" y="76"/>
                    </a:lnTo>
                    <a:lnTo>
                      <a:pt x="82" y="7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6" name="Freeform 1696"/>
              <p:cNvSpPr/>
              <p:nvPr/>
            </p:nvSpPr>
            <p:spPr bwMode="auto">
              <a:xfrm>
                <a:off x="1190625" y="3121025"/>
                <a:ext cx="136525" cy="98425"/>
              </a:xfrm>
              <a:custGeom>
                <a:avLst/>
                <a:gdLst>
                  <a:gd name="T0" fmla="*/ 86 w 86"/>
                  <a:gd name="T1" fmla="*/ 4 h 62"/>
                  <a:gd name="T2" fmla="*/ 76 w 86"/>
                  <a:gd name="T3" fmla="*/ 2 h 62"/>
                  <a:gd name="T4" fmla="*/ 66 w 86"/>
                  <a:gd name="T5" fmla="*/ 4 h 62"/>
                  <a:gd name="T6" fmla="*/ 60 w 86"/>
                  <a:gd name="T7" fmla="*/ 0 h 62"/>
                  <a:gd name="T8" fmla="*/ 50 w 86"/>
                  <a:gd name="T9" fmla="*/ 4 h 62"/>
                  <a:gd name="T10" fmla="*/ 42 w 86"/>
                  <a:gd name="T11" fmla="*/ 10 h 62"/>
                  <a:gd name="T12" fmla="*/ 30 w 86"/>
                  <a:gd name="T13" fmla="*/ 10 h 62"/>
                  <a:gd name="T14" fmla="*/ 24 w 86"/>
                  <a:gd name="T15" fmla="*/ 10 h 62"/>
                  <a:gd name="T16" fmla="*/ 16 w 86"/>
                  <a:gd name="T17" fmla="*/ 10 h 62"/>
                  <a:gd name="T18" fmla="*/ 14 w 86"/>
                  <a:gd name="T19" fmla="*/ 6 h 62"/>
                  <a:gd name="T20" fmla="*/ 14 w 86"/>
                  <a:gd name="T21" fmla="*/ 2 h 62"/>
                  <a:gd name="T22" fmla="*/ 8 w 86"/>
                  <a:gd name="T23" fmla="*/ 4 h 62"/>
                  <a:gd name="T24" fmla="*/ 0 w 86"/>
                  <a:gd name="T25" fmla="*/ 12 h 62"/>
                  <a:gd name="T26" fmla="*/ 0 w 86"/>
                  <a:gd name="T27" fmla="*/ 18 h 62"/>
                  <a:gd name="T28" fmla="*/ 8 w 86"/>
                  <a:gd name="T29" fmla="*/ 22 h 62"/>
                  <a:gd name="T30" fmla="*/ 6 w 86"/>
                  <a:gd name="T31" fmla="*/ 30 h 62"/>
                  <a:gd name="T32" fmla="*/ 4 w 86"/>
                  <a:gd name="T33" fmla="*/ 40 h 62"/>
                  <a:gd name="T34" fmla="*/ 8 w 86"/>
                  <a:gd name="T35" fmla="*/ 48 h 62"/>
                  <a:gd name="T36" fmla="*/ 6 w 86"/>
                  <a:gd name="T37" fmla="*/ 56 h 62"/>
                  <a:gd name="T38" fmla="*/ 18 w 86"/>
                  <a:gd name="T39" fmla="*/ 62 h 62"/>
                  <a:gd name="T40" fmla="*/ 30 w 86"/>
                  <a:gd name="T41" fmla="*/ 58 h 62"/>
                  <a:gd name="T42" fmla="*/ 38 w 86"/>
                  <a:gd name="T43" fmla="*/ 56 h 62"/>
                  <a:gd name="T44" fmla="*/ 42 w 86"/>
                  <a:gd name="T45" fmla="*/ 60 h 62"/>
                  <a:gd name="T46" fmla="*/ 50 w 86"/>
                  <a:gd name="T47" fmla="*/ 60 h 62"/>
                  <a:gd name="T48" fmla="*/ 56 w 86"/>
                  <a:gd name="T49" fmla="*/ 60 h 62"/>
                  <a:gd name="T50" fmla="*/ 52 w 86"/>
                  <a:gd name="T51" fmla="*/ 56 h 62"/>
                  <a:gd name="T52" fmla="*/ 60 w 86"/>
                  <a:gd name="T53" fmla="*/ 56 h 62"/>
                  <a:gd name="T54" fmla="*/ 66 w 86"/>
                  <a:gd name="T55" fmla="*/ 52 h 62"/>
                  <a:gd name="T56" fmla="*/ 70 w 86"/>
                  <a:gd name="T57" fmla="*/ 52 h 62"/>
                  <a:gd name="T58" fmla="*/ 70 w 86"/>
                  <a:gd name="T59" fmla="*/ 48 h 62"/>
                  <a:gd name="T60" fmla="*/ 78 w 86"/>
                  <a:gd name="T61" fmla="*/ 24 h 62"/>
                  <a:gd name="T62" fmla="*/ 86 w 86"/>
                  <a:gd name="T63" fmla="*/ 12 h 62"/>
                  <a:gd name="T64" fmla="*/ 86 w 86"/>
                  <a:gd name="T65" fmla="*/ 4 h 62"/>
                  <a:gd name="T66" fmla="*/ 86 w 86"/>
                  <a:gd name="T6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62">
                    <a:moveTo>
                      <a:pt x="86" y="4"/>
                    </a:moveTo>
                    <a:lnTo>
                      <a:pt x="86" y="4"/>
                    </a:lnTo>
                    <a:lnTo>
                      <a:pt x="82" y="2"/>
                    </a:lnTo>
                    <a:lnTo>
                      <a:pt x="76" y="2"/>
                    </a:lnTo>
                    <a:lnTo>
                      <a:pt x="70" y="4"/>
                    </a:lnTo>
                    <a:lnTo>
                      <a:pt x="66" y="4"/>
                    </a:lnTo>
                    <a:lnTo>
                      <a:pt x="62" y="4"/>
                    </a:lnTo>
                    <a:lnTo>
                      <a:pt x="60" y="0"/>
                    </a:lnTo>
                    <a:lnTo>
                      <a:pt x="56" y="2"/>
                    </a:lnTo>
                    <a:lnTo>
                      <a:pt x="50" y="4"/>
                    </a:lnTo>
                    <a:lnTo>
                      <a:pt x="48" y="6"/>
                    </a:lnTo>
                    <a:lnTo>
                      <a:pt x="42" y="10"/>
                    </a:lnTo>
                    <a:lnTo>
                      <a:pt x="34" y="10"/>
                    </a:lnTo>
                    <a:lnTo>
                      <a:pt x="30" y="10"/>
                    </a:lnTo>
                    <a:lnTo>
                      <a:pt x="26" y="10"/>
                    </a:lnTo>
                    <a:lnTo>
                      <a:pt x="24" y="10"/>
                    </a:lnTo>
                    <a:lnTo>
                      <a:pt x="22" y="10"/>
                    </a:lnTo>
                    <a:lnTo>
                      <a:pt x="16" y="10"/>
                    </a:lnTo>
                    <a:lnTo>
                      <a:pt x="14" y="10"/>
                    </a:lnTo>
                    <a:lnTo>
                      <a:pt x="14" y="6"/>
                    </a:lnTo>
                    <a:lnTo>
                      <a:pt x="16" y="4"/>
                    </a:lnTo>
                    <a:lnTo>
                      <a:pt x="14" y="2"/>
                    </a:lnTo>
                    <a:lnTo>
                      <a:pt x="12" y="2"/>
                    </a:lnTo>
                    <a:lnTo>
                      <a:pt x="8" y="4"/>
                    </a:lnTo>
                    <a:lnTo>
                      <a:pt x="4" y="10"/>
                    </a:lnTo>
                    <a:lnTo>
                      <a:pt x="0" y="12"/>
                    </a:lnTo>
                    <a:lnTo>
                      <a:pt x="0" y="14"/>
                    </a:lnTo>
                    <a:lnTo>
                      <a:pt x="0" y="18"/>
                    </a:lnTo>
                    <a:lnTo>
                      <a:pt x="0" y="20"/>
                    </a:lnTo>
                    <a:lnTo>
                      <a:pt x="8" y="22"/>
                    </a:lnTo>
                    <a:lnTo>
                      <a:pt x="8" y="24"/>
                    </a:lnTo>
                    <a:lnTo>
                      <a:pt x="6" y="30"/>
                    </a:lnTo>
                    <a:lnTo>
                      <a:pt x="4" y="34"/>
                    </a:lnTo>
                    <a:lnTo>
                      <a:pt x="4" y="40"/>
                    </a:lnTo>
                    <a:lnTo>
                      <a:pt x="8" y="44"/>
                    </a:lnTo>
                    <a:lnTo>
                      <a:pt x="8" y="48"/>
                    </a:lnTo>
                    <a:lnTo>
                      <a:pt x="8" y="52"/>
                    </a:lnTo>
                    <a:lnTo>
                      <a:pt x="6" y="56"/>
                    </a:lnTo>
                    <a:lnTo>
                      <a:pt x="12" y="60"/>
                    </a:lnTo>
                    <a:lnTo>
                      <a:pt x="18" y="62"/>
                    </a:lnTo>
                    <a:lnTo>
                      <a:pt x="24" y="62"/>
                    </a:lnTo>
                    <a:lnTo>
                      <a:pt x="30" y="58"/>
                    </a:lnTo>
                    <a:lnTo>
                      <a:pt x="32" y="56"/>
                    </a:lnTo>
                    <a:lnTo>
                      <a:pt x="38" y="56"/>
                    </a:lnTo>
                    <a:lnTo>
                      <a:pt x="40" y="58"/>
                    </a:lnTo>
                    <a:lnTo>
                      <a:pt x="42" y="60"/>
                    </a:lnTo>
                    <a:lnTo>
                      <a:pt x="42" y="62"/>
                    </a:lnTo>
                    <a:lnTo>
                      <a:pt x="50" y="60"/>
                    </a:lnTo>
                    <a:lnTo>
                      <a:pt x="52" y="62"/>
                    </a:lnTo>
                    <a:lnTo>
                      <a:pt x="56" y="60"/>
                    </a:lnTo>
                    <a:lnTo>
                      <a:pt x="56" y="58"/>
                    </a:lnTo>
                    <a:lnTo>
                      <a:pt x="52" y="56"/>
                    </a:lnTo>
                    <a:lnTo>
                      <a:pt x="56" y="56"/>
                    </a:lnTo>
                    <a:lnTo>
                      <a:pt x="60" y="56"/>
                    </a:lnTo>
                    <a:lnTo>
                      <a:pt x="60" y="52"/>
                    </a:lnTo>
                    <a:lnTo>
                      <a:pt x="66" y="52"/>
                    </a:lnTo>
                    <a:lnTo>
                      <a:pt x="68" y="52"/>
                    </a:lnTo>
                    <a:lnTo>
                      <a:pt x="70" y="52"/>
                    </a:lnTo>
                    <a:lnTo>
                      <a:pt x="74" y="52"/>
                    </a:lnTo>
                    <a:lnTo>
                      <a:pt x="70" y="48"/>
                    </a:lnTo>
                    <a:lnTo>
                      <a:pt x="68" y="44"/>
                    </a:lnTo>
                    <a:lnTo>
                      <a:pt x="78" y="24"/>
                    </a:lnTo>
                    <a:lnTo>
                      <a:pt x="84" y="22"/>
                    </a:lnTo>
                    <a:lnTo>
                      <a:pt x="86" y="12"/>
                    </a:lnTo>
                    <a:lnTo>
                      <a:pt x="86" y="6"/>
                    </a:lnTo>
                    <a:lnTo>
                      <a:pt x="86" y="4"/>
                    </a:lnTo>
                    <a:lnTo>
                      <a:pt x="86" y="4"/>
                    </a:lnTo>
                    <a:lnTo>
                      <a:pt x="86"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7" name="Freeform 1697"/>
              <p:cNvSpPr/>
              <p:nvPr/>
            </p:nvSpPr>
            <p:spPr bwMode="auto">
              <a:xfrm>
                <a:off x="3295650" y="4318000"/>
                <a:ext cx="31750" cy="22225"/>
              </a:xfrm>
              <a:custGeom>
                <a:avLst/>
                <a:gdLst>
                  <a:gd name="T0" fmla="*/ 0 w 20"/>
                  <a:gd name="T1" fmla="*/ 10 h 14"/>
                  <a:gd name="T2" fmla="*/ 4 w 20"/>
                  <a:gd name="T3" fmla="*/ 14 h 14"/>
                  <a:gd name="T4" fmla="*/ 10 w 20"/>
                  <a:gd name="T5" fmla="*/ 14 h 14"/>
                  <a:gd name="T6" fmla="*/ 10 w 20"/>
                  <a:gd name="T7" fmla="*/ 12 h 14"/>
                  <a:gd name="T8" fmla="*/ 12 w 20"/>
                  <a:gd name="T9" fmla="*/ 8 h 14"/>
                  <a:gd name="T10" fmla="*/ 16 w 20"/>
                  <a:gd name="T11" fmla="*/ 10 h 14"/>
                  <a:gd name="T12" fmla="*/ 20 w 20"/>
                  <a:gd name="T13" fmla="*/ 10 h 14"/>
                  <a:gd name="T14" fmla="*/ 16 w 20"/>
                  <a:gd name="T15" fmla="*/ 0 h 14"/>
                  <a:gd name="T16" fmla="*/ 10 w 20"/>
                  <a:gd name="T17" fmla="*/ 0 h 14"/>
                  <a:gd name="T18" fmla="*/ 4 w 20"/>
                  <a:gd name="T19" fmla="*/ 2 h 14"/>
                  <a:gd name="T20" fmla="*/ 4 w 20"/>
                  <a:gd name="T21" fmla="*/ 4 h 14"/>
                  <a:gd name="T22" fmla="*/ 4 w 20"/>
                  <a:gd name="T23" fmla="*/ 8 h 14"/>
                  <a:gd name="T24" fmla="*/ 2 w 20"/>
                  <a:gd name="T25" fmla="*/ 8 h 14"/>
                  <a:gd name="T26" fmla="*/ 0 w 20"/>
                  <a:gd name="T27" fmla="*/ 10 h 14"/>
                  <a:gd name="T28" fmla="*/ 0 w 20"/>
                  <a:gd name="T29" fmla="*/ 10 h 14"/>
                  <a:gd name="T30" fmla="*/ 0 w 20"/>
                  <a:gd name="T3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0" y="10"/>
                    </a:moveTo>
                    <a:lnTo>
                      <a:pt x="4" y="14"/>
                    </a:lnTo>
                    <a:lnTo>
                      <a:pt x="10" y="14"/>
                    </a:lnTo>
                    <a:lnTo>
                      <a:pt x="10" y="12"/>
                    </a:lnTo>
                    <a:lnTo>
                      <a:pt x="12" y="8"/>
                    </a:lnTo>
                    <a:lnTo>
                      <a:pt x="16" y="10"/>
                    </a:lnTo>
                    <a:lnTo>
                      <a:pt x="20" y="10"/>
                    </a:lnTo>
                    <a:lnTo>
                      <a:pt x="16" y="0"/>
                    </a:lnTo>
                    <a:lnTo>
                      <a:pt x="10" y="0"/>
                    </a:lnTo>
                    <a:lnTo>
                      <a:pt x="4" y="2"/>
                    </a:lnTo>
                    <a:lnTo>
                      <a:pt x="4" y="4"/>
                    </a:lnTo>
                    <a:lnTo>
                      <a:pt x="4" y="8"/>
                    </a:lnTo>
                    <a:lnTo>
                      <a:pt x="2" y="8"/>
                    </a:lnTo>
                    <a:lnTo>
                      <a:pt x="0" y="10"/>
                    </a:lnTo>
                    <a:lnTo>
                      <a:pt x="0" y="10"/>
                    </a:lnTo>
                    <a:lnTo>
                      <a:pt x="0"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8" name="Freeform 1698"/>
              <p:cNvSpPr/>
              <p:nvPr/>
            </p:nvSpPr>
            <p:spPr bwMode="auto">
              <a:xfrm>
                <a:off x="1111250" y="4965700"/>
                <a:ext cx="225425" cy="269875"/>
              </a:xfrm>
              <a:custGeom>
                <a:avLst/>
                <a:gdLst>
                  <a:gd name="T0" fmla="*/ 0 w 142"/>
                  <a:gd name="T1" fmla="*/ 138 h 170"/>
                  <a:gd name="T2" fmla="*/ 6 w 142"/>
                  <a:gd name="T3" fmla="*/ 144 h 170"/>
                  <a:gd name="T4" fmla="*/ 12 w 142"/>
                  <a:gd name="T5" fmla="*/ 156 h 170"/>
                  <a:gd name="T6" fmla="*/ 12 w 142"/>
                  <a:gd name="T7" fmla="*/ 168 h 170"/>
                  <a:gd name="T8" fmla="*/ 14 w 142"/>
                  <a:gd name="T9" fmla="*/ 170 h 170"/>
                  <a:gd name="T10" fmla="*/ 22 w 142"/>
                  <a:gd name="T11" fmla="*/ 168 h 170"/>
                  <a:gd name="T12" fmla="*/ 34 w 142"/>
                  <a:gd name="T13" fmla="*/ 162 h 170"/>
                  <a:gd name="T14" fmla="*/ 48 w 142"/>
                  <a:gd name="T15" fmla="*/ 154 h 170"/>
                  <a:gd name="T16" fmla="*/ 50 w 142"/>
                  <a:gd name="T17" fmla="*/ 146 h 170"/>
                  <a:gd name="T18" fmla="*/ 58 w 142"/>
                  <a:gd name="T19" fmla="*/ 142 h 170"/>
                  <a:gd name="T20" fmla="*/ 62 w 142"/>
                  <a:gd name="T21" fmla="*/ 144 h 170"/>
                  <a:gd name="T22" fmla="*/ 68 w 142"/>
                  <a:gd name="T23" fmla="*/ 144 h 170"/>
                  <a:gd name="T24" fmla="*/ 74 w 142"/>
                  <a:gd name="T25" fmla="*/ 146 h 170"/>
                  <a:gd name="T26" fmla="*/ 80 w 142"/>
                  <a:gd name="T27" fmla="*/ 146 h 170"/>
                  <a:gd name="T28" fmla="*/ 88 w 142"/>
                  <a:gd name="T29" fmla="*/ 146 h 170"/>
                  <a:gd name="T30" fmla="*/ 90 w 142"/>
                  <a:gd name="T31" fmla="*/ 124 h 170"/>
                  <a:gd name="T32" fmla="*/ 98 w 142"/>
                  <a:gd name="T33" fmla="*/ 118 h 170"/>
                  <a:gd name="T34" fmla="*/ 102 w 142"/>
                  <a:gd name="T35" fmla="*/ 110 h 170"/>
                  <a:gd name="T36" fmla="*/ 106 w 142"/>
                  <a:gd name="T37" fmla="*/ 106 h 170"/>
                  <a:gd name="T38" fmla="*/ 112 w 142"/>
                  <a:gd name="T39" fmla="*/ 98 h 170"/>
                  <a:gd name="T40" fmla="*/ 122 w 142"/>
                  <a:gd name="T41" fmla="*/ 92 h 170"/>
                  <a:gd name="T42" fmla="*/ 130 w 142"/>
                  <a:gd name="T43" fmla="*/ 88 h 170"/>
                  <a:gd name="T44" fmla="*/ 134 w 142"/>
                  <a:gd name="T45" fmla="*/ 88 h 170"/>
                  <a:gd name="T46" fmla="*/ 142 w 142"/>
                  <a:gd name="T47" fmla="*/ 82 h 170"/>
                  <a:gd name="T48" fmla="*/ 140 w 142"/>
                  <a:gd name="T49" fmla="*/ 80 h 170"/>
                  <a:gd name="T50" fmla="*/ 134 w 142"/>
                  <a:gd name="T51" fmla="*/ 74 h 170"/>
                  <a:gd name="T52" fmla="*/ 130 w 142"/>
                  <a:gd name="T53" fmla="*/ 74 h 170"/>
                  <a:gd name="T54" fmla="*/ 124 w 142"/>
                  <a:gd name="T55" fmla="*/ 70 h 170"/>
                  <a:gd name="T56" fmla="*/ 126 w 142"/>
                  <a:gd name="T57" fmla="*/ 60 h 170"/>
                  <a:gd name="T58" fmla="*/ 124 w 142"/>
                  <a:gd name="T59" fmla="*/ 56 h 170"/>
                  <a:gd name="T60" fmla="*/ 120 w 142"/>
                  <a:gd name="T61" fmla="*/ 52 h 170"/>
                  <a:gd name="T62" fmla="*/ 116 w 142"/>
                  <a:gd name="T63" fmla="*/ 42 h 170"/>
                  <a:gd name="T64" fmla="*/ 106 w 142"/>
                  <a:gd name="T65" fmla="*/ 34 h 170"/>
                  <a:gd name="T66" fmla="*/ 102 w 142"/>
                  <a:gd name="T67" fmla="*/ 36 h 170"/>
                  <a:gd name="T68" fmla="*/ 98 w 142"/>
                  <a:gd name="T69" fmla="*/ 30 h 170"/>
                  <a:gd name="T70" fmla="*/ 90 w 142"/>
                  <a:gd name="T71" fmla="*/ 24 h 170"/>
                  <a:gd name="T72" fmla="*/ 88 w 142"/>
                  <a:gd name="T73" fmla="*/ 16 h 170"/>
                  <a:gd name="T74" fmla="*/ 86 w 142"/>
                  <a:gd name="T75" fmla="*/ 10 h 170"/>
                  <a:gd name="T76" fmla="*/ 80 w 142"/>
                  <a:gd name="T77" fmla="*/ 4 h 170"/>
                  <a:gd name="T78" fmla="*/ 78 w 142"/>
                  <a:gd name="T79" fmla="*/ 0 h 170"/>
                  <a:gd name="T80" fmla="*/ 74 w 142"/>
                  <a:gd name="T81" fmla="*/ 4 h 170"/>
                  <a:gd name="T82" fmla="*/ 70 w 142"/>
                  <a:gd name="T83" fmla="*/ 4 h 170"/>
                  <a:gd name="T84" fmla="*/ 66 w 142"/>
                  <a:gd name="T85" fmla="*/ 4 h 170"/>
                  <a:gd name="T86" fmla="*/ 62 w 142"/>
                  <a:gd name="T87" fmla="*/ 10 h 170"/>
                  <a:gd name="T88" fmla="*/ 28 w 142"/>
                  <a:gd name="T89" fmla="*/ 12 h 170"/>
                  <a:gd name="T90" fmla="*/ 16 w 142"/>
                  <a:gd name="T91" fmla="*/ 72 h 170"/>
                  <a:gd name="T92" fmla="*/ 0 w 142"/>
                  <a:gd name="T93" fmla="*/ 138 h 170"/>
                  <a:gd name="T94" fmla="*/ 0 w 142"/>
                  <a:gd name="T95" fmla="*/ 1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70">
                    <a:moveTo>
                      <a:pt x="0" y="138"/>
                    </a:moveTo>
                    <a:lnTo>
                      <a:pt x="0" y="138"/>
                    </a:lnTo>
                    <a:lnTo>
                      <a:pt x="4" y="142"/>
                    </a:lnTo>
                    <a:lnTo>
                      <a:pt x="6" y="144"/>
                    </a:lnTo>
                    <a:lnTo>
                      <a:pt x="10" y="150"/>
                    </a:lnTo>
                    <a:lnTo>
                      <a:pt x="12" y="156"/>
                    </a:lnTo>
                    <a:lnTo>
                      <a:pt x="12" y="162"/>
                    </a:lnTo>
                    <a:lnTo>
                      <a:pt x="12" y="168"/>
                    </a:lnTo>
                    <a:lnTo>
                      <a:pt x="12" y="170"/>
                    </a:lnTo>
                    <a:lnTo>
                      <a:pt x="14" y="170"/>
                    </a:lnTo>
                    <a:lnTo>
                      <a:pt x="16" y="170"/>
                    </a:lnTo>
                    <a:lnTo>
                      <a:pt x="22" y="168"/>
                    </a:lnTo>
                    <a:lnTo>
                      <a:pt x="30" y="164"/>
                    </a:lnTo>
                    <a:lnTo>
                      <a:pt x="34" y="162"/>
                    </a:lnTo>
                    <a:lnTo>
                      <a:pt x="42" y="156"/>
                    </a:lnTo>
                    <a:lnTo>
                      <a:pt x="48" y="154"/>
                    </a:lnTo>
                    <a:lnTo>
                      <a:pt x="50" y="150"/>
                    </a:lnTo>
                    <a:lnTo>
                      <a:pt x="50" y="146"/>
                    </a:lnTo>
                    <a:lnTo>
                      <a:pt x="56" y="142"/>
                    </a:lnTo>
                    <a:lnTo>
                      <a:pt x="58" y="142"/>
                    </a:lnTo>
                    <a:lnTo>
                      <a:pt x="60" y="144"/>
                    </a:lnTo>
                    <a:lnTo>
                      <a:pt x="62" y="144"/>
                    </a:lnTo>
                    <a:lnTo>
                      <a:pt x="66" y="144"/>
                    </a:lnTo>
                    <a:lnTo>
                      <a:pt x="68" y="144"/>
                    </a:lnTo>
                    <a:lnTo>
                      <a:pt x="70" y="144"/>
                    </a:lnTo>
                    <a:lnTo>
                      <a:pt x="74" y="146"/>
                    </a:lnTo>
                    <a:lnTo>
                      <a:pt x="76" y="146"/>
                    </a:lnTo>
                    <a:lnTo>
                      <a:pt x="80" y="146"/>
                    </a:lnTo>
                    <a:lnTo>
                      <a:pt x="86" y="150"/>
                    </a:lnTo>
                    <a:lnTo>
                      <a:pt x="88" y="146"/>
                    </a:lnTo>
                    <a:lnTo>
                      <a:pt x="88" y="126"/>
                    </a:lnTo>
                    <a:lnTo>
                      <a:pt x="90" y="124"/>
                    </a:lnTo>
                    <a:lnTo>
                      <a:pt x="96" y="120"/>
                    </a:lnTo>
                    <a:lnTo>
                      <a:pt x="98" y="118"/>
                    </a:lnTo>
                    <a:lnTo>
                      <a:pt x="98" y="116"/>
                    </a:lnTo>
                    <a:lnTo>
                      <a:pt x="102" y="110"/>
                    </a:lnTo>
                    <a:lnTo>
                      <a:pt x="104" y="108"/>
                    </a:lnTo>
                    <a:lnTo>
                      <a:pt x="106" y="106"/>
                    </a:lnTo>
                    <a:lnTo>
                      <a:pt x="108" y="100"/>
                    </a:lnTo>
                    <a:lnTo>
                      <a:pt x="112" y="98"/>
                    </a:lnTo>
                    <a:lnTo>
                      <a:pt x="114" y="96"/>
                    </a:lnTo>
                    <a:lnTo>
                      <a:pt x="122" y="92"/>
                    </a:lnTo>
                    <a:lnTo>
                      <a:pt x="130" y="90"/>
                    </a:lnTo>
                    <a:lnTo>
                      <a:pt x="130" y="88"/>
                    </a:lnTo>
                    <a:lnTo>
                      <a:pt x="132" y="88"/>
                    </a:lnTo>
                    <a:lnTo>
                      <a:pt x="134" y="88"/>
                    </a:lnTo>
                    <a:lnTo>
                      <a:pt x="136" y="84"/>
                    </a:lnTo>
                    <a:lnTo>
                      <a:pt x="142" y="82"/>
                    </a:lnTo>
                    <a:lnTo>
                      <a:pt x="142" y="80"/>
                    </a:lnTo>
                    <a:lnTo>
                      <a:pt x="140" y="80"/>
                    </a:lnTo>
                    <a:lnTo>
                      <a:pt x="136" y="74"/>
                    </a:lnTo>
                    <a:lnTo>
                      <a:pt x="134" y="74"/>
                    </a:lnTo>
                    <a:lnTo>
                      <a:pt x="132" y="74"/>
                    </a:lnTo>
                    <a:lnTo>
                      <a:pt x="130" y="74"/>
                    </a:lnTo>
                    <a:lnTo>
                      <a:pt x="126" y="72"/>
                    </a:lnTo>
                    <a:lnTo>
                      <a:pt x="124" y="70"/>
                    </a:lnTo>
                    <a:lnTo>
                      <a:pt x="124" y="62"/>
                    </a:lnTo>
                    <a:lnTo>
                      <a:pt x="126" y="60"/>
                    </a:lnTo>
                    <a:lnTo>
                      <a:pt x="126" y="56"/>
                    </a:lnTo>
                    <a:lnTo>
                      <a:pt x="124" y="56"/>
                    </a:lnTo>
                    <a:lnTo>
                      <a:pt x="122" y="54"/>
                    </a:lnTo>
                    <a:lnTo>
                      <a:pt x="120" y="52"/>
                    </a:lnTo>
                    <a:lnTo>
                      <a:pt x="116" y="48"/>
                    </a:lnTo>
                    <a:lnTo>
                      <a:pt x="116" y="42"/>
                    </a:lnTo>
                    <a:lnTo>
                      <a:pt x="112" y="38"/>
                    </a:lnTo>
                    <a:lnTo>
                      <a:pt x="106" y="34"/>
                    </a:lnTo>
                    <a:lnTo>
                      <a:pt x="104" y="36"/>
                    </a:lnTo>
                    <a:lnTo>
                      <a:pt x="102" y="36"/>
                    </a:lnTo>
                    <a:lnTo>
                      <a:pt x="98" y="34"/>
                    </a:lnTo>
                    <a:lnTo>
                      <a:pt x="98" y="30"/>
                    </a:lnTo>
                    <a:lnTo>
                      <a:pt x="96" y="30"/>
                    </a:lnTo>
                    <a:lnTo>
                      <a:pt x="90" y="24"/>
                    </a:lnTo>
                    <a:lnTo>
                      <a:pt x="88" y="18"/>
                    </a:lnTo>
                    <a:lnTo>
                      <a:pt x="88" y="16"/>
                    </a:lnTo>
                    <a:lnTo>
                      <a:pt x="86" y="12"/>
                    </a:lnTo>
                    <a:lnTo>
                      <a:pt x="86" y="10"/>
                    </a:lnTo>
                    <a:lnTo>
                      <a:pt x="84" y="10"/>
                    </a:lnTo>
                    <a:lnTo>
                      <a:pt x="80" y="4"/>
                    </a:lnTo>
                    <a:lnTo>
                      <a:pt x="80" y="0"/>
                    </a:lnTo>
                    <a:lnTo>
                      <a:pt x="78" y="0"/>
                    </a:lnTo>
                    <a:lnTo>
                      <a:pt x="76" y="2"/>
                    </a:lnTo>
                    <a:lnTo>
                      <a:pt x="74" y="4"/>
                    </a:lnTo>
                    <a:lnTo>
                      <a:pt x="74" y="8"/>
                    </a:lnTo>
                    <a:lnTo>
                      <a:pt x="70" y="4"/>
                    </a:lnTo>
                    <a:lnTo>
                      <a:pt x="68" y="4"/>
                    </a:lnTo>
                    <a:lnTo>
                      <a:pt x="66" y="4"/>
                    </a:lnTo>
                    <a:lnTo>
                      <a:pt x="66" y="8"/>
                    </a:lnTo>
                    <a:lnTo>
                      <a:pt x="62" y="10"/>
                    </a:lnTo>
                    <a:lnTo>
                      <a:pt x="60" y="8"/>
                    </a:lnTo>
                    <a:lnTo>
                      <a:pt x="28" y="12"/>
                    </a:lnTo>
                    <a:lnTo>
                      <a:pt x="16" y="12"/>
                    </a:lnTo>
                    <a:lnTo>
                      <a:pt x="16" y="72"/>
                    </a:lnTo>
                    <a:lnTo>
                      <a:pt x="2" y="72"/>
                    </a:lnTo>
                    <a:lnTo>
                      <a:pt x="0" y="138"/>
                    </a:lnTo>
                    <a:lnTo>
                      <a:pt x="0" y="138"/>
                    </a:lnTo>
                    <a:lnTo>
                      <a:pt x="0" y="13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9" name="Freeform 1699"/>
              <p:cNvSpPr/>
              <p:nvPr/>
            </p:nvSpPr>
            <p:spPr bwMode="auto">
              <a:xfrm>
                <a:off x="1025525" y="3095625"/>
                <a:ext cx="92075" cy="88900"/>
              </a:xfrm>
              <a:custGeom>
                <a:avLst/>
                <a:gdLst>
                  <a:gd name="T0" fmla="*/ 40 w 58"/>
                  <a:gd name="T1" fmla="*/ 56 h 56"/>
                  <a:gd name="T2" fmla="*/ 40 w 58"/>
                  <a:gd name="T3" fmla="*/ 56 h 56"/>
                  <a:gd name="T4" fmla="*/ 40 w 58"/>
                  <a:gd name="T5" fmla="*/ 54 h 56"/>
                  <a:gd name="T6" fmla="*/ 40 w 58"/>
                  <a:gd name="T7" fmla="*/ 50 h 56"/>
                  <a:gd name="T8" fmla="*/ 40 w 58"/>
                  <a:gd name="T9" fmla="*/ 46 h 56"/>
                  <a:gd name="T10" fmla="*/ 40 w 58"/>
                  <a:gd name="T11" fmla="*/ 42 h 56"/>
                  <a:gd name="T12" fmla="*/ 48 w 58"/>
                  <a:gd name="T13" fmla="*/ 40 h 56"/>
                  <a:gd name="T14" fmla="*/ 50 w 58"/>
                  <a:gd name="T15" fmla="*/ 36 h 56"/>
                  <a:gd name="T16" fmla="*/ 56 w 58"/>
                  <a:gd name="T17" fmla="*/ 36 h 56"/>
                  <a:gd name="T18" fmla="*/ 58 w 58"/>
                  <a:gd name="T19" fmla="*/ 32 h 56"/>
                  <a:gd name="T20" fmla="*/ 56 w 58"/>
                  <a:gd name="T21" fmla="*/ 30 h 56"/>
                  <a:gd name="T22" fmla="*/ 52 w 58"/>
                  <a:gd name="T23" fmla="*/ 28 h 56"/>
                  <a:gd name="T24" fmla="*/ 50 w 58"/>
                  <a:gd name="T25" fmla="*/ 28 h 56"/>
                  <a:gd name="T26" fmla="*/ 50 w 58"/>
                  <a:gd name="T27" fmla="*/ 26 h 56"/>
                  <a:gd name="T28" fmla="*/ 52 w 58"/>
                  <a:gd name="T29" fmla="*/ 26 h 56"/>
                  <a:gd name="T30" fmla="*/ 56 w 58"/>
                  <a:gd name="T31" fmla="*/ 22 h 56"/>
                  <a:gd name="T32" fmla="*/ 56 w 58"/>
                  <a:gd name="T33" fmla="*/ 20 h 56"/>
                  <a:gd name="T34" fmla="*/ 52 w 58"/>
                  <a:gd name="T35" fmla="*/ 16 h 56"/>
                  <a:gd name="T36" fmla="*/ 52 w 58"/>
                  <a:gd name="T37" fmla="*/ 10 h 56"/>
                  <a:gd name="T38" fmla="*/ 46 w 58"/>
                  <a:gd name="T39" fmla="*/ 12 h 56"/>
                  <a:gd name="T40" fmla="*/ 42 w 58"/>
                  <a:gd name="T41" fmla="*/ 10 h 56"/>
                  <a:gd name="T42" fmla="*/ 40 w 58"/>
                  <a:gd name="T43" fmla="*/ 10 h 56"/>
                  <a:gd name="T44" fmla="*/ 38 w 58"/>
                  <a:gd name="T45" fmla="*/ 8 h 56"/>
                  <a:gd name="T46" fmla="*/ 30 w 58"/>
                  <a:gd name="T47" fmla="*/ 2 h 56"/>
                  <a:gd name="T48" fmla="*/ 28 w 58"/>
                  <a:gd name="T49" fmla="*/ 2 h 56"/>
                  <a:gd name="T50" fmla="*/ 22 w 58"/>
                  <a:gd name="T51" fmla="*/ 4 h 56"/>
                  <a:gd name="T52" fmla="*/ 20 w 58"/>
                  <a:gd name="T53" fmla="*/ 8 h 56"/>
                  <a:gd name="T54" fmla="*/ 18 w 58"/>
                  <a:gd name="T55" fmla="*/ 4 h 56"/>
                  <a:gd name="T56" fmla="*/ 14 w 58"/>
                  <a:gd name="T57" fmla="*/ 2 h 56"/>
                  <a:gd name="T58" fmla="*/ 12 w 58"/>
                  <a:gd name="T59" fmla="*/ 2 h 56"/>
                  <a:gd name="T60" fmla="*/ 10 w 58"/>
                  <a:gd name="T61" fmla="*/ 2 h 56"/>
                  <a:gd name="T62" fmla="*/ 10 w 58"/>
                  <a:gd name="T63" fmla="*/ 4 h 56"/>
                  <a:gd name="T64" fmla="*/ 6 w 58"/>
                  <a:gd name="T65" fmla="*/ 2 h 56"/>
                  <a:gd name="T66" fmla="*/ 4 w 58"/>
                  <a:gd name="T67" fmla="*/ 0 h 56"/>
                  <a:gd name="T68" fmla="*/ 2 w 58"/>
                  <a:gd name="T69" fmla="*/ 0 h 56"/>
                  <a:gd name="T70" fmla="*/ 0 w 58"/>
                  <a:gd name="T71" fmla="*/ 2 h 56"/>
                  <a:gd name="T72" fmla="*/ 0 w 58"/>
                  <a:gd name="T73" fmla="*/ 8 h 56"/>
                  <a:gd name="T74" fmla="*/ 4 w 58"/>
                  <a:gd name="T75" fmla="*/ 10 h 56"/>
                  <a:gd name="T76" fmla="*/ 6 w 58"/>
                  <a:gd name="T77" fmla="*/ 20 h 56"/>
                  <a:gd name="T78" fmla="*/ 6 w 58"/>
                  <a:gd name="T79" fmla="*/ 22 h 56"/>
                  <a:gd name="T80" fmla="*/ 14 w 58"/>
                  <a:gd name="T81" fmla="*/ 32 h 56"/>
                  <a:gd name="T82" fmla="*/ 22 w 58"/>
                  <a:gd name="T83" fmla="*/ 38 h 56"/>
                  <a:gd name="T84" fmla="*/ 24 w 58"/>
                  <a:gd name="T85" fmla="*/ 42 h 56"/>
                  <a:gd name="T86" fmla="*/ 28 w 58"/>
                  <a:gd name="T87" fmla="*/ 46 h 56"/>
                  <a:gd name="T88" fmla="*/ 28 w 58"/>
                  <a:gd name="T89" fmla="*/ 48 h 56"/>
                  <a:gd name="T90" fmla="*/ 30 w 58"/>
                  <a:gd name="T91" fmla="*/ 48 h 56"/>
                  <a:gd name="T92" fmla="*/ 32 w 58"/>
                  <a:gd name="T93" fmla="*/ 48 h 56"/>
                  <a:gd name="T94" fmla="*/ 38 w 58"/>
                  <a:gd name="T95" fmla="*/ 54 h 56"/>
                  <a:gd name="T96" fmla="*/ 40 w 58"/>
                  <a:gd name="T97" fmla="*/ 56 h 56"/>
                  <a:gd name="T98" fmla="*/ 40 w 58"/>
                  <a:gd name="T99" fmla="*/ 56 h 56"/>
                  <a:gd name="T100" fmla="*/ 40 w 58"/>
                  <a:gd name="T10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 h="56">
                    <a:moveTo>
                      <a:pt x="40" y="56"/>
                    </a:moveTo>
                    <a:lnTo>
                      <a:pt x="40" y="56"/>
                    </a:lnTo>
                    <a:lnTo>
                      <a:pt x="40" y="54"/>
                    </a:lnTo>
                    <a:lnTo>
                      <a:pt x="40" y="50"/>
                    </a:lnTo>
                    <a:lnTo>
                      <a:pt x="40" y="46"/>
                    </a:lnTo>
                    <a:lnTo>
                      <a:pt x="40" y="42"/>
                    </a:lnTo>
                    <a:lnTo>
                      <a:pt x="48" y="40"/>
                    </a:lnTo>
                    <a:lnTo>
                      <a:pt x="50" y="36"/>
                    </a:lnTo>
                    <a:lnTo>
                      <a:pt x="56" y="36"/>
                    </a:lnTo>
                    <a:lnTo>
                      <a:pt x="58" y="32"/>
                    </a:lnTo>
                    <a:lnTo>
                      <a:pt x="56" y="30"/>
                    </a:lnTo>
                    <a:lnTo>
                      <a:pt x="52" y="28"/>
                    </a:lnTo>
                    <a:lnTo>
                      <a:pt x="50" y="28"/>
                    </a:lnTo>
                    <a:lnTo>
                      <a:pt x="50" y="26"/>
                    </a:lnTo>
                    <a:lnTo>
                      <a:pt x="52" y="26"/>
                    </a:lnTo>
                    <a:lnTo>
                      <a:pt x="56" y="22"/>
                    </a:lnTo>
                    <a:lnTo>
                      <a:pt x="56" y="20"/>
                    </a:lnTo>
                    <a:lnTo>
                      <a:pt x="52" y="16"/>
                    </a:lnTo>
                    <a:lnTo>
                      <a:pt x="52" y="10"/>
                    </a:lnTo>
                    <a:lnTo>
                      <a:pt x="46" y="12"/>
                    </a:lnTo>
                    <a:lnTo>
                      <a:pt x="42" y="10"/>
                    </a:lnTo>
                    <a:lnTo>
                      <a:pt x="40" y="10"/>
                    </a:lnTo>
                    <a:lnTo>
                      <a:pt x="38" y="8"/>
                    </a:lnTo>
                    <a:lnTo>
                      <a:pt x="30" y="2"/>
                    </a:lnTo>
                    <a:lnTo>
                      <a:pt x="28" y="2"/>
                    </a:lnTo>
                    <a:lnTo>
                      <a:pt x="22" y="4"/>
                    </a:lnTo>
                    <a:lnTo>
                      <a:pt x="20" y="8"/>
                    </a:lnTo>
                    <a:lnTo>
                      <a:pt x="18" y="4"/>
                    </a:lnTo>
                    <a:lnTo>
                      <a:pt x="14" y="2"/>
                    </a:lnTo>
                    <a:lnTo>
                      <a:pt x="12" y="2"/>
                    </a:lnTo>
                    <a:lnTo>
                      <a:pt x="10" y="2"/>
                    </a:lnTo>
                    <a:lnTo>
                      <a:pt x="10" y="4"/>
                    </a:lnTo>
                    <a:lnTo>
                      <a:pt x="6" y="2"/>
                    </a:lnTo>
                    <a:lnTo>
                      <a:pt x="4" y="0"/>
                    </a:lnTo>
                    <a:lnTo>
                      <a:pt x="2" y="0"/>
                    </a:lnTo>
                    <a:lnTo>
                      <a:pt x="0" y="2"/>
                    </a:lnTo>
                    <a:lnTo>
                      <a:pt x="0" y="8"/>
                    </a:lnTo>
                    <a:lnTo>
                      <a:pt x="4" y="10"/>
                    </a:lnTo>
                    <a:lnTo>
                      <a:pt x="6" y="20"/>
                    </a:lnTo>
                    <a:lnTo>
                      <a:pt x="6" y="22"/>
                    </a:lnTo>
                    <a:lnTo>
                      <a:pt x="14" y="32"/>
                    </a:lnTo>
                    <a:lnTo>
                      <a:pt x="22" y="38"/>
                    </a:lnTo>
                    <a:lnTo>
                      <a:pt x="24" y="42"/>
                    </a:lnTo>
                    <a:lnTo>
                      <a:pt x="28" y="46"/>
                    </a:lnTo>
                    <a:lnTo>
                      <a:pt x="28" y="48"/>
                    </a:lnTo>
                    <a:lnTo>
                      <a:pt x="30" y="48"/>
                    </a:lnTo>
                    <a:lnTo>
                      <a:pt x="32" y="48"/>
                    </a:lnTo>
                    <a:lnTo>
                      <a:pt x="38" y="54"/>
                    </a:lnTo>
                    <a:lnTo>
                      <a:pt x="40" y="56"/>
                    </a:lnTo>
                    <a:lnTo>
                      <a:pt x="40" y="56"/>
                    </a:lnTo>
                    <a:lnTo>
                      <a:pt x="40" y="5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0" name="Freeform 1700"/>
              <p:cNvSpPr/>
              <p:nvPr/>
            </p:nvSpPr>
            <p:spPr bwMode="auto">
              <a:xfrm>
                <a:off x="2717800" y="3632200"/>
                <a:ext cx="73025" cy="41275"/>
              </a:xfrm>
              <a:custGeom>
                <a:avLst/>
                <a:gdLst>
                  <a:gd name="T0" fmla="*/ 2 w 46"/>
                  <a:gd name="T1" fmla="*/ 12 h 26"/>
                  <a:gd name="T2" fmla="*/ 0 w 46"/>
                  <a:gd name="T3" fmla="*/ 18 h 26"/>
                  <a:gd name="T4" fmla="*/ 8 w 46"/>
                  <a:gd name="T5" fmla="*/ 26 h 26"/>
                  <a:gd name="T6" fmla="*/ 12 w 46"/>
                  <a:gd name="T7" fmla="*/ 24 h 26"/>
                  <a:gd name="T8" fmla="*/ 20 w 46"/>
                  <a:gd name="T9" fmla="*/ 24 h 26"/>
                  <a:gd name="T10" fmla="*/ 28 w 46"/>
                  <a:gd name="T11" fmla="*/ 26 h 26"/>
                  <a:gd name="T12" fmla="*/ 42 w 46"/>
                  <a:gd name="T13" fmla="*/ 24 h 26"/>
                  <a:gd name="T14" fmla="*/ 46 w 46"/>
                  <a:gd name="T15" fmla="*/ 24 h 26"/>
                  <a:gd name="T16" fmla="*/ 46 w 46"/>
                  <a:gd name="T17" fmla="*/ 16 h 26"/>
                  <a:gd name="T18" fmla="*/ 44 w 46"/>
                  <a:gd name="T19" fmla="*/ 6 h 26"/>
                  <a:gd name="T20" fmla="*/ 34 w 46"/>
                  <a:gd name="T21" fmla="*/ 2 h 26"/>
                  <a:gd name="T22" fmla="*/ 26 w 46"/>
                  <a:gd name="T23" fmla="*/ 2 h 26"/>
                  <a:gd name="T24" fmla="*/ 18 w 46"/>
                  <a:gd name="T25" fmla="*/ 0 h 26"/>
                  <a:gd name="T26" fmla="*/ 10 w 46"/>
                  <a:gd name="T27" fmla="*/ 2 h 26"/>
                  <a:gd name="T28" fmla="*/ 8 w 46"/>
                  <a:gd name="T29" fmla="*/ 6 h 26"/>
                  <a:gd name="T30" fmla="*/ 2 w 46"/>
                  <a:gd name="T31" fmla="*/ 12 h 26"/>
                  <a:gd name="T32" fmla="*/ 2 w 46"/>
                  <a:gd name="T33" fmla="*/ 12 h 26"/>
                  <a:gd name="T34" fmla="*/ 2 w 46"/>
                  <a:gd name="T3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6">
                    <a:moveTo>
                      <a:pt x="2" y="12"/>
                    </a:moveTo>
                    <a:lnTo>
                      <a:pt x="0" y="18"/>
                    </a:lnTo>
                    <a:lnTo>
                      <a:pt x="8" y="26"/>
                    </a:lnTo>
                    <a:lnTo>
                      <a:pt x="12" y="24"/>
                    </a:lnTo>
                    <a:lnTo>
                      <a:pt x="20" y="24"/>
                    </a:lnTo>
                    <a:lnTo>
                      <a:pt x="28" y="26"/>
                    </a:lnTo>
                    <a:lnTo>
                      <a:pt x="42" y="24"/>
                    </a:lnTo>
                    <a:lnTo>
                      <a:pt x="46" y="24"/>
                    </a:lnTo>
                    <a:lnTo>
                      <a:pt x="46" y="16"/>
                    </a:lnTo>
                    <a:lnTo>
                      <a:pt x="44" y="6"/>
                    </a:lnTo>
                    <a:lnTo>
                      <a:pt x="34" y="2"/>
                    </a:lnTo>
                    <a:lnTo>
                      <a:pt x="26" y="2"/>
                    </a:lnTo>
                    <a:lnTo>
                      <a:pt x="18" y="0"/>
                    </a:lnTo>
                    <a:lnTo>
                      <a:pt x="10" y="2"/>
                    </a:lnTo>
                    <a:lnTo>
                      <a:pt x="8" y="6"/>
                    </a:lnTo>
                    <a:lnTo>
                      <a:pt x="2" y="12"/>
                    </a:lnTo>
                    <a:lnTo>
                      <a:pt x="2" y="12"/>
                    </a:lnTo>
                    <a:lnTo>
                      <a:pt x="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1" name="Freeform 1701"/>
              <p:cNvSpPr/>
              <p:nvPr/>
            </p:nvSpPr>
            <p:spPr bwMode="auto">
              <a:xfrm>
                <a:off x="679450" y="4079875"/>
                <a:ext cx="63500" cy="193675"/>
              </a:xfrm>
              <a:custGeom>
                <a:avLst/>
                <a:gdLst>
                  <a:gd name="T0" fmla="*/ 16 w 40"/>
                  <a:gd name="T1" fmla="*/ 122 h 122"/>
                  <a:gd name="T2" fmla="*/ 16 w 40"/>
                  <a:gd name="T3" fmla="*/ 122 h 122"/>
                  <a:gd name="T4" fmla="*/ 28 w 40"/>
                  <a:gd name="T5" fmla="*/ 116 h 122"/>
                  <a:gd name="T6" fmla="*/ 28 w 40"/>
                  <a:gd name="T7" fmla="*/ 104 h 122"/>
                  <a:gd name="T8" fmla="*/ 28 w 40"/>
                  <a:gd name="T9" fmla="*/ 98 h 122"/>
                  <a:gd name="T10" fmla="*/ 28 w 40"/>
                  <a:gd name="T11" fmla="*/ 92 h 122"/>
                  <a:gd name="T12" fmla="*/ 26 w 40"/>
                  <a:gd name="T13" fmla="*/ 90 h 122"/>
                  <a:gd name="T14" fmla="*/ 28 w 40"/>
                  <a:gd name="T15" fmla="*/ 82 h 122"/>
                  <a:gd name="T16" fmla="*/ 28 w 40"/>
                  <a:gd name="T17" fmla="*/ 78 h 122"/>
                  <a:gd name="T18" fmla="*/ 28 w 40"/>
                  <a:gd name="T19" fmla="*/ 74 h 122"/>
                  <a:gd name="T20" fmla="*/ 28 w 40"/>
                  <a:gd name="T21" fmla="*/ 70 h 122"/>
                  <a:gd name="T22" fmla="*/ 28 w 40"/>
                  <a:gd name="T23" fmla="*/ 66 h 122"/>
                  <a:gd name="T24" fmla="*/ 30 w 40"/>
                  <a:gd name="T25" fmla="*/ 70 h 122"/>
                  <a:gd name="T26" fmla="*/ 34 w 40"/>
                  <a:gd name="T27" fmla="*/ 66 h 122"/>
                  <a:gd name="T28" fmla="*/ 34 w 40"/>
                  <a:gd name="T29" fmla="*/ 64 h 122"/>
                  <a:gd name="T30" fmla="*/ 30 w 40"/>
                  <a:gd name="T31" fmla="*/ 60 h 122"/>
                  <a:gd name="T32" fmla="*/ 34 w 40"/>
                  <a:gd name="T33" fmla="*/ 56 h 122"/>
                  <a:gd name="T34" fmla="*/ 36 w 40"/>
                  <a:gd name="T35" fmla="*/ 52 h 122"/>
                  <a:gd name="T36" fmla="*/ 36 w 40"/>
                  <a:gd name="T37" fmla="*/ 46 h 122"/>
                  <a:gd name="T38" fmla="*/ 36 w 40"/>
                  <a:gd name="T39" fmla="*/ 44 h 122"/>
                  <a:gd name="T40" fmla="*/ 38 w 40"/>
                  <a:gd name="T41" fmla="*/ 42 h 122"/>
                  <a:gd name="T42" fmla="*/ 40 w 40"/>
                  <a:gd name="T43" fmla="*/ 42 h 122"/>
                  <a:gd name="T44" fmla="*/ 38 w 40"/>
                  <a:gd name="T45" fmla="*/ 38 h 122"/>
                  <a:gd name="T46" fmla="*/ 38 w 40"/>
                  <a:gd name="T47" fmla="*/ 36 h 122"/>
                  <a:gd name="T48" fmla="*/ 38 w 40"/>
                  <a:gd name="T49" fmla="*/ 34 h 122"/>
                  <a:gd name="T50" fmla="*/ 40 w 40"/>
                  <a:gd name="T51" fmla="*/ 28 h 122"/>
                  <a:gd name="T52" fmla="*/ 38 w 40"/>
                  <a:gd name="T53" fmla="*/ 26 h 122"/>
                  <a:gd name="T54" fmla="*/ 36 w 40"/>
                  <a:gd name="T55" fmla="*/ 24 h 122"/>
                  <a:gd name="T56" fmla="*/ 36 w 40"/>
                  <a:gd name="T57" fmla="*/ 18 h 122"/>
                  <a:gd name="T58" fmla="*/ 36 w 40"/>
                  <a:gd name="T59" fmla="*/ 12 h 122"/>
                  <a:gd name="T60" fmla="*/ 36 w 40"/>
                  <a:gd name="T61" fmla="*/ 10 h 122"/>
                  <a:gd name="T62" fmla="*/ 28 w 40"/>
                  <a:gd name="T63" fmla="*/ 8 h 122"/>
                  <a:gd name="T64" fmla="*/ 28 w 40"/>
                  <a:gd name="T65" fmla="*/ 6 h 122"/>
                  <a:gd name="T66" fmla="*/ 26 w 40"/>
                  <a:gd name="T67" fmla="*/ 2 h 122"/>
                  <a:gd name="T68" fmla="*/ 20 w 40"/>
                  <a:gd name="T69" fmla="*/ 0 h 122"/>
                  <a:gd name="T70" fmla="*/ 12 w 40"/>
                  <a:gd name="T71" fmla="*/ 8 h 122"/>
                  <a:gd name="T72" fmla="*/ 12 w 40"/>
                  <a:gd name="T73" fmla="*/ 10 h 122"/>
                  <a:gd name="T74" fmla="*/ 12 w 40"/>
                  <a:gd name="T75" fmla="*/ 12 h 122"/>
                  <a:gd name="T76" fmla="*/ 8 w 40"/>
                  <a:gd name="T77" fmla="*/ 16 h 122"/>
                  <a:gd name="T78" fmla="*/ 6 w 40"/>
                  <a:gd name="T79" fmla="*/ 18 h 122"/>
                  <a:gd name="T80" fmla="*/ 6 w 40"/>
                  <a:gd name="T81" fmla="*/ 20 h 122"/>
                  <a:gd name="T82" fmla="*/ 0 w 40"/>
                  <a:gd name="T83" fmla="*/ 20 h 122"/>
                  <a:gd name="T84" fmla="*/ 0 w 40"/>
                  <a:gd name="T85" fmla="*/ 36 h 122"/>
                  <a:gd name="T86" fmla="*/ 10 w 40"/>
                  <a:gd name="T87" fmla="*/ 38 h 122"/>
                  <a:gd name="T88" fmla="*/ 10 w 40"/>
                  <a:gd name="T89" fmla="*/ 42 h 122"/>
                  <a:gd name="T90" fmla="*/ 10 w 40"/>
                  <a:gd name="T91" fmla="*/ 48 h 122"/>
                  <a:gd name="T92" fmla="*/ 10 w 40"/>
                  <a:gd name="T93" fmla="*/ 54 h 122"/>
                  <a:gd name="T94" fmla="*/ 12 w 40"/>
                  <a:gd name="T95" fmla="*/ 56 h 122"/>
                  <a:gd name="T96" fmla="*/ 12 w 40"/>
                  <a:gd name="T97" fmla="*/ 60 h 122"/>
                  <a:gd name="T98" fmla="*/ 12 w 40"/>
                  <a:gd name="T99" fmla="*/ 66 h 122"/>
                  <a:gd name="T100" fmla="*/ 10 w 40"/>
                  <a:gd name="T101" fmla="*/ 74 h 122"/>
                  <a:gd name="T102" fmla="*/ 12 w 40"/>
                  <a:gd name="T103" fmla="*/ 80 h 122"/>
                  <a:gd name="T104" fmla="*/ 12 w 40"/>
                  <a:gd name="T105" fmla="*/ 88 h 122"/>
                  <a:gd name="T106" fmla="*/ 12 w 40"/>
                  <a:gd name="T107" fmla="*/ 92 h 122"/>
                  <a:gd name="T108" fmla="*/ 10 w 40"/>
                  <a:gd name="T109" fmla="*/ 98 h 122"/>
                  <a:gd name="T110" fmla="*/ 10 w 40"/>
                  <a:gd name="T111" fmla="*/ 104 h 122"/>
                  <a:gd name="T112" fmla="*/ 12 w 40"/>
                  <a:gd name="T113" fmla="*/ 114 h 122"/>
                  <a:gd name="T114" fmla="*/ 12 w 40"/>
                  <a:gd name="T115" fmla="*/ 116 h 122"/>
                  <a:gd name="T116" fmla="*/ 16 w 40"/>
                  <a:gd name="T117" fmla="*/ 122 h 122"/>
                  <a:gd name="T118" fmla="*/ 16 w 40"/>
                  <a:gd name="T119" fmla="*/ 122 h 122"/>
                  <a:gd name="T120" fmla="*/ 16 w 40"/>
                  <a:gd name="T12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122">
                    <a:moveTo>
                      <a:pt x="16" y="122"/>
                    </a:moveTo>
                    <a:lnTo>
                      <a:pt x="16" y="122"/>
                    </a:lnTo>
                    <a:lnTo>
                      <a:pt x="28" y="116"/>
                    </a:lnTo>
                    <a:lnTo>
                      <a:pt x="28" y="104"/>
                    </a:lnTo>
                    <a:lnTo>
                      <a:pt x="28" y="98"/>
                    </a:lnTo>
                    <a:lnTo>
                      <a:pt x="28" y="92"/>
                    </a:lnTo>
                    <a:lnTo>
                      <a:pt x="26" y="90"/>
                    </a:lnTo>
                    <a:lnTo>
                      <a:pt x="28" y="82"/>
                    </a:lnTo>
                    <a:lnTo>
                      <a:pt x="28" y="78"/>
                    </a:lnTo>
                    <a:lnTo>
                      <a:pt x="28" y="74"/>
                    </a:lnTo>
                    <a:lnTo>
                      <a:pt x="28" y="70"/>
                    </a:lnTo>
                    <a:lnTo>
                      <a:pt x="28" y="66"/>
                    </a:lnTo>
                    <a:lnTo>
                      <a:pt x="30" y="70"/>
                    </a:lnTo>
                    <a:lnTo>
                      <a:pt x="34" y="66"/>
                    </a:lnTo>
                    <a:lnTo>
                      <a:pt x="34" y="64"/>
                    </a:lnTo>
                    <a:lnTo>
                      <a:pt x="30" y="60"/>
                    </a:lnTo>
                    <a:lnTo>
                      <a:pt x="34" y="56"/>
                    </a:lnTo>
                    <a:lnTo>
                      <a:pt x="36" y="52"/>
                    </a:lnTo>
                    <a:lnTo>
                      <a:pt x="36" y="46"/>
                    </a:lnTo>
                    <a:lnTo>
                      <a:pt x="36" y="44"/>
                    </a:lnTo>
                    <a:lnTo>
                      <a:pt x="38" y="42"/>
                    </a:lnTo>
                    <a:lnTo>
                      <a:pt x="40" y="42"/>
                    </a:lnTo>
                    <a:lnTo>
                      <a:pt x="38" y="38"/>
                    </a:lnTo>
                    <a:lnTo>
                      <a:pt x="38" y="36"/>
                    </a:lnTo>
                    <a:lnTo>
                      <a:pt x="38" y="34"/>
                    </a:lnTo>
                    <a:lnTo>
                      <a:pt x="40" y="28"/>
                    </a:lnTo>
                    <a:lnTo>
                      <a:pt x="38" y="26"/>
                    </a:lnTo>
                    <a:lnTo>
                      <a:pt x="36" y="24"/>
                    </a:lnTo>
                    <a:lnTo>
                      <a:pt x="36" y="18"/>
                    </a:lnTo>
                    <a:lnTo>
                      <a:pt x="36" y="12"/>
                    </a:lnTo>
                    <a:lnTo>
                      <a:pt x="36" y="10"/>
                    </a:lnTo>
                    <a:lnTo>
                      <a:pt x="28" y="8"/>
                    </a:lnTo>
                    <a:lnTo>
                      <a:pt x="28" y="6"/>
                    </a:lnTo>
                    <a:lnTo>
                      <a:pt x="26" y="2"/>
                    </a:lnTo>
                    <a:lnTo>
                      <a:pt x="20" y="0"/>
                    </a:lnTo>
                    <a:lnTo>
                      <a:pt x="12" y="8"/>
                    </a:lnTo>
                    <a:lnTo>
                      <a:pt x="12" y="10"/>
                    </a:lnTo>
                    <a:lnTo>
                      <a:pt x="12" y="12"/>
                    </a:lnTo>
                    <a:lnTo>
                      <a:pt x="8" y="16"/>
                    </a:lnTo>
                    <a:lnTo>
                      <a:pt x="6" y="18"/>
                    </a:lnTo>
                    <a:lnTo>
                      <a:pt x="6" y="20"/>
                    </a:lnTo>
                    <a:lnTo>
                      <a:pt x="0" y="20"/>
                    </a:lnTo>
                    <a:lnTo>
                      <a:pt x="0" y="36"/>
                    </a:lnTo>
                    <a:lnTo>
                      <a:pt x="10" y="38"/>
                    </a:lnTo>
                    <a:lnTo>
                      <a:pt x="10" y="42"/>
                    </a:lnTo>
                    <a:lnTo>
                      <a:pt x="10" y="48"/>
                    </a:lnTo>
                    <a:lnTo>
                      <a:pt x="10" y="54"/>
                    </a:lnTo>
                    <a:lnTo>
                      <a:pt x="12" y="56"/>
                    </a:lnTo>
                    <a:lnTo>
                      <a:pt x="12" y="60"/>
                    </a:lnTo>
                    <a:lnTo>
                      <a:pt x="12" y="66"/>
                    </a:lnTo>
                    <a:lnTo>
                      <a:pt x="10" y="74"/>
                    </a:lnTo>
                    <a:lnTo>
                      <a:pt x="12" y="80"/>
                    </a:lnTo>
                    <a:lnTo>
                      <a:pt x="12" y="88"/>
                    </a:lnTo>
                    <a:lnTo>
                      <a:pt x="12" y="92"/>
                    </a:lnTo>
                    <a:lnTo>
                      <a:pt x="10" y="98"/>
                    </a:lnTo>
                    <a:lnTo>
                      <a:pt x="10" y="104"/>
                    </a:lnTo>
                    <a:lnTo>
                      <a:pt x="12" y="114"/>
                    </a:lnTo>
                    <a:lnTo>
                      <a:pt x="12" y="116"/>
                    </a:lnTo>
                    <a:lnTo>
                      <a:pt x="16" y="122"/>
                    </a:lnTo>
                    <a:lnTo>
                      <a:pt x="16" y="122"/>
                    </a:lnTo>
                    <a:lnTo>
                      <a:pt x="16" y="1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2" name="Freeform 1702"/>
              <p:cNvSpPr/>
              <p:nvPr/>
            </p:nvSpPr>
            <p:spPr bwMode="auto">
              <a:xfrm>
                <a:off x="1228725" y="2705100"/>
                <a:ext cx="174625" cy="158750"/>
              </a:xfrm>
              <a:custGeom>
                <a:avLst/>
                <a:gdLst>
                  <a:gd name="T0" fmla="*/ 30 w 110"/>
                  <a:gd name="T1" fmla="*/ 20 h 100"/>
                  <a:gd name="T2" fmla="*/ 38 w 110"/>
                  <a:gd name="T3" fmla="*/ 16 h 100"/>
                  <a:gd name="T4" fmla="*/ 46 w 110"/>
                  <a:gd name="T5" fmla="*/ 16 h 100"/>
                  <a:gd name="T6" fmla="*/ 48 w 110"/>
                  <a:gd name="T7" fmla="*/ 2 h 100"/>
                  <a:gd name="T8" fmla="*/ 56 w 110"/>
                  <a:gd name="T9" fmla="*/ 2 h 100"/>
                  <a:gd name="T10" fmla="*/ 60 w 110"/>
                  <a:gd name="T11" fmla="*/ 0 h 100"/>
                  <a:gd name="T12" fmla="*/ 64 w 110"/>
                  <a:gd name="T13" fmla="*/ 6 h 100"/>
                  <a:gd name="T14" fmla="*/ 68 w 110"/>
                  <a:gd name="T15" fmla="*/ 2 h 100"/>
                  <a:gd name="T16" fmla="*/ 78 w 110"/>
                  <a:gd name="T17" fmla="*/ 6 h 100"/>
                  <a:gd name="T18" fmla="*/ 86 w 110"/>
                  <a:gd name="T19" fmla="*/ 10 h 100"/>
                  <a:gd name="T20" fmla="*/ 88 w 110"/>
                  <a:gd name="T21" fmla="*/ 12 h 100"/>
                  <a:gd name="T22" fmla="*/ 92 w 110"/>
                  <a:gd name="T23" fmla="*/ 18 h 100"/>
                  <a:gd name="T24" fmla="*/ 94 w 110"/>
                  <a:gd name="T25" fmla="*/ 30 h 100"/>
                  <a:gd name="T26" fmla="*/ 96 w 110"/>
                  <a:gd name="T27" fmla="*/ 40 h 100"/>
                  <a:gd name="T28" fmla="*/ 106 w 110"/>
                  <a:gd name="T29" fmla="*/ 48 h 100"/>
                  <a:gd name="T30" fmla="*/ 110 w 110"/>
                  <a:gd name="T31" fmla="*/ 58 h 100"/>
                  <a:gd name="T32" fmla="*/ 104 w 110"/>
                  <a:gd name="T33" fmla="*/ 62 h 100"/>
                  <a:gd name="T34" fmla="*/ 100 w 110"/>
                  <a:gd name="T35" fmla="*/ 58 h 100"/>
                  <a:gd name="T36" fmla="*/ 96 w 110"/>
                  <a:gd name="T37" fmla="*/ 64 h 100"/>
                  <a:gd name="T38" fmla="*/ 102 w 110"/>
                  <a:gd name="T39" fmla="*/ 68 h 100"/>
                  <a:gd name="T40" fmla="*/ 96 w 110"/>
                  <a:gd name="T41" fmla="*/ 86 h 100"/>
                  <a:gd name="T42" fmla="*/ 92 w 110"/>
                  <a:gd name="T43" fmla="*/ 92 h 100"/>
                  <a:gd name="T44" fmla="*/ 88 w 110"/>
                  <a:gd name="T45" fmla="*/ 100 h 100"/>
                  <a:gd name="T46" fmla="*/ 74 w 110"/>
                  <a:gd name="T47" fmla="*/ 96 h 100"/>
                  <a:gd name="T48" fmla="*/ 66 w 110"/>
                  <a:gd name="T49" fmla="*/ 96 h 100"/>
                  <a:gd name="T50" fmla="*/ 60 w 110"/>
                  <a:gd name="T51" fmla="*/ 100 h 100"/>
                  <a:gd name="T52" fmla="*/ 54 w 110"/>
                  <a:gd name="T53" fmla="*/ 96 h 100"/>
                  <a:gd name="T54" fmla="*/ 26 w 110"/>
                  <a:gd name="T55" fmla="*/ 94 h 100"/>
                  <a:gd name="T56" fmla="*/ 12 w 110"/>
                  <a:gd name="T57" fmla="*/ 96 h 100"/>
                  <a:gd name="T58" fmla="*/ 10 w 110"/>
                  <a:gd name="T59" fmla="*/ 96 h 100"/>
                  <a:gd name="T60" fmla="*/ 4 w 110"/>
                  <a:gd name="T61" fmla="*/ 94 h 100"/>
                  <a:gd name="T62" fmla="*/ 2 w 110"/>
                  <a:gd name="T63" fmla="*/ 84 h 100"/>
                  <a:gd name="T64" fmla="*/ 4 w 110"/>
                  <a:gd name="T65" fmla="*/ 74 h 100"/>
                  <a:gd name="T66" fmla="*/ 2 w 110"/>
                  <a:gd name="T67" fmla="*/ 64 h 100"/>
                  <a:gd name="T68" fmla="*/ 8 w 110"/>
                  <a:gd name="T69" fmla="*/ 56 h 100"/>
                  <a:gd name="T70" fmla="*/ 18 w 110"/>
                  <a:gd name="T71" fmla="*/ 54 h 100"/>
                  <a:gd name="T72" fmla="*/ 22 w 110"/>
                  <a:gd name="T73" fmla="*/ 50 h 100"/>
                  <a:gd name="T74" fmla="*/ 26 w 110"/>
                  <a:gd name="T75" fmla="*/ 36 h 100"/>
                  <a:gd name="T76" fmla="*/ 32 w 110"/>
                  <a:gd name="T77" fmla="*/ 22 h 100"/>
                  <a:gd name="T78" fmla="*/ 30 w 110"/>
                  <a:gd name="T79" fmla="*/ 2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00">
                    <a:moveTo>
                      <a:pt x="30" y="20"/>
                    </a:moveTo>
                    <a:lnTo>
                      <a:pt x="30" y="20"/>
                    </a:lnTo>
                    <a:lnTo>
                      <a:pt x="36" y="16"/>
                    </a:lnTo>
                    <a:lnTo>
                      <a:pt x="38" y="16"/>
                    </a:lnTo>
                    <a:lnTo>
                      <a:pt x="44" y="16"/>
                    </a:lnTo>
                    <a:lnTo>
                      <a:pt x="46" y="16"/>
                    </a:lnTo>
                    <a:lnTo>
                      <a:pt x="48" y="10"/>
                    </a:lnTo>
                    <a:lnTo>
                      <a:pt x="48" y="2"/>
                    </a:lnTo>
                    <a:lnTo>
                      <a:pt x="50" y="0"/>
                    </a:lnTo>
                    <a:lnTo>
                      <a:pt x="56" y="2"/>
                    </a:lnTo>
                    <a:lnTo>
                      <a:pt x="58" y="2"/>
                    </a:lnTo>
                    <a:lnTo>
                      <a:pt x="60" y="0"/>
                    </a:lnTo>
                    <a:lnTo>
                      <a:pt x="64" y="2"/>
                    </a:lnTo>
                    <a:lnTo>
                      <a:pt x="64" y="6"/>
                    </a:lnTo>
                    <a:lnTo>
                      <a:pt x="66" y="6"/>
                    </a:lnTo>
                    <a:lnTo>
                      <a:pt x="68" y="2"/>
                    </a:lnTo>
                    <a:lnTo>
                      <a:pt x="72" y="2"/>
                    </a:lnTo>
                    <a:lnTo>
                      <a:pt x="78" y="6"/>
                    </a:lnTo>
                    <a:lnTo>
                      <a:pt x="84" y="6"/>
                    </a:lnTo>
                    <a:lnTo>
                      <a:pt x="86" y="10"/>
                    </a:lnTo>
                    <a:lnTo>
                      <a:pt x="86" y="12"/>
                    </a:lnTo>
                    <a:lnTo>
                      <a:pt x="88" y="12"/>
                    </a:lnTo>
                    <a:lnTo>
                      <a:pt x="92" y="16"/>
                    </a:lnTo>
                    <a:lnTo>
                      <a:pt x="92" y="18"/>
                    </a:lnTo>
                    <a:lnTo>
                      <a:pt x="94" y="22"/>
                    </a:lnTo>
                    <a:lnTo>
                      <a:pt x="94" y="30"/>
                    </a:lnTo>
                    <a:lnTo>
                      <a:pt x="94" y="36"/>
                    </a:lnTo>
                    <a:lnTo>
                      <a:pt x="96" y="40"/>
                    </a:lnTo>
                    <a:lnTo>
                      <a:pt x="102" y="46"/>
                    </a:lnTo>
                    <a:lnTo>
                      <a:pt x="106" y="48"/>
                    </a:lnTo>
                    <a:lnTo>
                      <a:pt x="110" y="56"/>
                    </a:lnTo>
                    <a:lnTo>
                      <a:pt x="110" y="58"/>
                    </a:lnTo>
                    <a:lnTo>
                      <a:pt x="106" y="62"/>
                    </a:lnTo>
                    <a:lnTo>
                      <a:pt x="104" y="62"/>
                    </a:lnTo>
                    <a:lnTo>
                      <a:pt x="102" y="58"/>
                    </a:lnTo>
                    <a:lnTo>
                      <a:pt x="100" y="58"/>
                    </a:lnTo>
                    <a:lnTo>
                      <a:pt x="96" y="62"/>
                    </a:lnTo>
                    <a:lnTo>
                      <a:pt x="96" y="64"/>
                    </a:lnTo>
                    <a:lnTo>
                      <a:pt x="100" y="66"/>
                    </a:lnTo>
                    <a:lnTo>
                      <a:pt x="102" y="68"/>
                    </a:lnTo>
                    <a:lnTo>
                      <a:pt x="102" y="86"/>
                    </a:lnTo>
                    <a:lnTo>
                      <a:pt x="96" y="86"/>
                    </a:lnTo>
                    <a:lnTo>
                      <a:pt x="94" y="88"/>
                    </a:lnTo>
                    <a:lnTo>
                      <a:pt x="92" y="92"/>
                    </a:lnTo>
                    <a:lnTo>
                      <a:pt x="92" y="96"/>
                    </a:lnTo>
                    <a:lnTo>
                      <a:pt x="88" y="100"/>
                    </a:lnTo>
                    <a:lnTo>
                      <a:pt x="76" y="96"/>
                    </a:lnTo>
                    <a:lnTo>
                      <a:pt x="74" y="96"/>
                    </a:lnTo>
                    <a:lnTo>
                      <a:pt x="68" y="96"/>
                    </a:lnTo>
                    <a:lnTo>
                      <a:pt x="66" y="96"/>
                    </a:lnTo>
                    <a:lnTo>
                      <a:pt x="64" y="94"/>
                    </a:lnTo>
                    <a:lnTo>
                      <a:pt x="60" y="100"/>
                    </a:lnTo>
                    <a:lnTo>
                      <a:pt x="58" y="96"/>
                    </a:lnTo>
                    <a:lnTo>
                      <a:pt x="54" y="96"/>
                    </a:lnTo>
                    <a:lnTo>
                      <a:pt x="44" y="96"/>
                    </a:lnTo>
                    <a:lnTo>
                      <a:pt x="26" y="94"/>
                    </a:lnTo>
                    <a:lnTo>
                      <a:pt x="16" y="94"/>
                    </a:lnTo>
                    <a:lnTo>
                      <a:pt x="12" y="96"/>
                    </a:lnTo>
                    <a:lnTo>
                      <a:pt x="12" y="100"/>
                    </a:lnTo>
                    <a:lnTo>
                      <a:pt x="10" y="96"/>
                    </a:lnTo>
                    <a:lnTo>
                      <a:pt x="8" y="94"/>
                    </a:lnTo>
                    <a:lnTo>
                      <a:pt x="4" y="94"/>
                    </a:lnTo>
                    <a:lnTo>
                      <a:pt x="2" y="96"/>
                    </a:lnTo>
                    <a:lnTo>
                      <a:pt x="2" y="84"/>
                    </a:lnTo>
                    <a:lnTo>
                      <a:pt x="4" y="78"/>
                    </a:lnTo>
                    <a:lnTo>
                      <a:pt x="4" y="74"/>
                    </a:lnTo>
                    <a:lnTo>
                      <a:pt x="4" y="72"/>
                    </a:lnTo>
                    <a:lnTo>
                      <a:pt x="2" y="64"/>
                    </a:lnTo>
                    <a:lnTo>
                      <a:pt x="0" y="58"/>
                    </a:lnTo>
                    <a:lnTo>
                      <a:pt x="8" y="56"/>
                    </a:lnTo>
                    <a:lnTo>
                      <a:pt x="16" y="56"/>
                    </a:lnTo>
                    <a:lnTo>
                      <a:pt x="18" y="54"/>
                    </a:lnTo>
                    <a:lnTo>
                      <a:pt x="18" y="50"/>
                    </a:lnTo>
                    <a:lnTo>
                      <a:pt x="22" y="50"/>
                    </a:lnTo>
                    <a:lnTo>
                      <a:pt x="22" y="44"/>
                    </a:lnTo>
                    <a:lnTo>
                      <a:pt x="26" y="36"/>
                    </a:lnTo>
                    <a:lnTo>
                      <a:pt x="30" y="28"/>
                    </a:lnTo>
                    <a:lnTo>
                      <a:pt x="32" y="22"/>
                    </a:lnTo>
                    <a:lnTo>
                      <a:pt x="30" y="20"/>
                    </a:lnTo>
                    <a:lnTo>
                      <a:pt x="30" y="20"/>
                    </a:lnTo>
                    <a:lnTo>
                      <a:pt x="30"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3" name="Freeform 1703"/>
              <p:cNvSpPr/>
              <p:nvPr/>
            </p:nvSpPr>
            <p:spPr bwMode="auto">
              <a:xfrm>
                <a:off x="711200" y="2879725"/>
                <a:ext cx="92075" cy="60325"/>
              </a:xfrm>
              <a:custGeom>
                <a:avLst/>
                <a:gdLst>
                  <a:gd name="T0" fmla="*/ 0 w 58"/>
                  <a:gd name="T1" fmla="*/ 4 h 38"/>
                  <a:gd name="T2" fmla="*/ 4 w 58"/>
                  <a:gd name="T3" fmla="*/ 8 h 38"/>
                  <a:gd name="T4" fmla="*/ 8 w 58"/>
                  <a:gd name="T5" fmla="*/ 10 h 38"/>
                  <a:gd name="T6" fmla="*/ 10 w 58"/>
                  <a:gd name="T7" fmla="*/ 14 h 38"/>
                  <a:gd name="T8" fmla="*/ 14 w 58"/>
                  <a:gd name="T9" fmla="*/ 20 h 38"/>
                  <a:gd name="T10" fmla="*/ 18 w 58"/>
                  <a:gd name="T11" fmla="*/ 22 h 38"/>
                  <a:gd name="T12" fmla="*/ 20 w 58"/>
                  <a:gd name="T13" fmla="*/ 22 h 38"/>
                  <a:gd name="T14" fmla="*/ 22 w 58"/>
                  <a:gd name="T15" fmla="*/ 20 h 38"/>
                  <a:gd name="T16" fmla="*/ 22 w 58"/>
                  <a:gd name="T17" fmla="*/ 22 h 38"/>
                  <a:gd name="T18" fmla="*/ 24 w 58"/>
                  <a:gd name="T19" fmla="*/ 28 h 38"/>
                  <a:gd name="T20" fmla="*/ 30 w 58"/>
                  <a:gd name="T21" fmla="*/ 30 h 38"/>
                  <a:gd name="T22" fmla="*/ 32 w 58"/>
                  <a:gd name="T23" fmla="*/ 30 h 38"/>
                  <a:gd name="T24" fmla="*/ 36 w 58"/>
                  <a:gd name="T25" fmla="*/ 30 h 38"/>
                  <a:gd name="T26" fmla="*/ 38 w 58"/>
                  <a:gd name="T27" fmla="*/ 30 h 38"/>
                  <a:gd name="T28" fmla="*/ 38 w 58"/>
                  <a:gd name="T29" fmla="*/ 36 h 38"/>
                  <a:gd name="T30" fmla="*/ 42 w 58"/>
                  <a:gd name="T31" fmla="*/ 38 h 38"/>
                  <a:gd name="T32" fmla="*/ 46 w 58"/>
                  <a:gd name="T33" fmla="*/ 38 h 38"/>
                  <a:gd name="T34" fmla="*/ 52 w 58"/>
                  <a:gd name="T35" fmla="*/ 36 h 38"/>
                  <a:gd name="T36" fmla="*/ 52 w 58"/>
                  <a:gd name="T37" fmla="*/ 32 h 38"/>
                  <a:gd name="T38" fmla="*/ 52 w 58"/>
                  <a:gd name="T39" fmla="*/ 30 h 38"/>
                  <a:gd name="T40" fmla="*/ 52 w 58"/>
                  <a:gd name="T41" fmla="*/ 28 h 38"/>
                  <a:gd name="T42" fmla="*/ 56 w 58"/>
                  <a:gd name="T43" fmla="*/ 28 h 38"/>
                  <a:gd name="T44" fmla="*/ 58 w 58"/>
                  <a:gd name="T45" fmla="*/ 22 h 38"/>
                  <a:gd name="T46" fmla="*/ 58 w 58"/>
                  <a:gd name="T47" fmla="*/ 20 h 38"/>
                  <a:gd name="T48" fmla="*/ 56 w 58"/>
                  <a:gd name="T49" fmla="*/ 18 h 38"/>
                  <a:gd name="T50" fmla="*/ 52 w 58"/>
                  <a:gd name="T51" fmla="*/ 14 h 38"/>
                  <a:gd name="T52" fmla="*/ 56 w 58"/>
                  <a:gd name="T53" fmla="*/ 14 h 38"/>
                  <a:gd name="T54" fmla="*/ 56 w 58"/>
                  <a:gd name="T55" fmla="*/ 12 h 38"/>
                  <a:gd name="T56" fmla="*/ 52 w 58"/>
                  <a:gd name="T57" fmla="*/ 10 h 38"/>
                  <a:gd name="T58" fmla="*/ 50 w 58"/>
                  <a:gd name="T59" fmla="*/ 10 h 38"/>
                  <a:gd name="T60" fmla="*/ 48 w 58"/>
                  <a:gd name="T61" fmla="*/ 10 h 38"/>
                  <a:gd name="T62" fmla="*/ 46 w 58"/>
                  <a:gd name="T63" fmla="*/ 8 h 38"/>
                  <a:gd name="T64" fmla="*/ 42 w 58"/>
                  <a:gd name="T65" fmla="*/ 4 h 38"/>
                  <a:gd name="T66" fmla="*/ 38 w 58"/>
                  <a:gd name="T67" fmla="*/ 4 h 38"/>
                  <a:gd name="T68" fmla="*/ 32 w 58"/>
                  <a:gd name="T69" fmla="*/ 4 h 38"/>
                  <a:gd name="T70" fmla="*/ 28 w 58"/>
                  <a:gd name="T71" fmla="*/ 8 h 38"/>
                  <a:gd name="T72" fmla="*/ 22 w 58"/>
                  <a:gd name="T73" fmla="*/ 4 h 38"/>
                  <a:gd name="T74" fmla="*/ 20 w 58"/>
                  <a:gd name="T75" fmla="*/ 2 h 38"/>
                  <a:gd name="T76" fmla="*/ 20 w 58"/>
                  <a:gd name="T77" fmla="*/ 0 h 38"/>
                  <a:gd name="T78" fmla="*/ 0 w 58"/>
                  <a:gd name="T79" fmla="*/ 4 h 38"/>
                  <a:gd name="T80" fmla="*/ 0 w 58"/>
                  <a:gd name="T81" fmla="*/ 4 h 38"/>
                  <a:gd name="T82" fmla="*/ 0 w 58"/>
                  <a:gd name="T83"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38">
                    <a:moveTo>
                      <a:pt x="0" y="4"/>
                    </a:moveTo>
                    <a:lnTo>
                      <a:pt x="4" y="8"/>
                    </a:lnTo>
                    <a:lnTo>
                      <a:pt x="8" y="10"/>
                    </a:lnTo>
                    <a:lnTo>
                      <a:pt x="10" y="14"/>
                    </a:lnTo>
                    <a:lnTo>
                      <a:pt x="14" y="20"/>
                    </a:lnTo>
                    <a:lnTo>
                      <a:pt x="18" y="22"/>
                    </a:lnTo>
                    <a:lnTo>
                      <a:pt x="20" y="22"/>
                    </a:lnTo>
                    <a:lnTo>
                      <a:pt x="22" y="20"/>
                    </a:lnTo>
                    <a:lnTo>
                      <a:pt x="22" y="22"/>
                    </a:lnTo>
                    <a:lnTo>
                      <a:pt x="24" y="28"/>
                    </a:lnTo>
                    <a:lnTo>
                      <a:pt x="30" y="30"/>
                    </a:lnTo>
                    <a:lnTo>
                      <a:pt x="32" y="30"/>
                    </a:lnTo>
                    <a:lnTo>
                      <a:pt x="36" y="30"/>
                    </a:lnTo>
                    <a:lnTo>
                      <a:pt x="38" y="30"/>
                    </a:lnTo>
                    <a:lnTo>
                      <a:pt x="38" y="36"/>
                    </a:lnTo>
                    <a:lnTo>
                      <a:pt x="42" y="38"/>
                    </a:lnTo>
                    <a:lnTo>
                      <a:pt x="46" y="38"/>
                    </a:lnTo>
                    <a:lnTo>
                      <a:pt x="52" y="36"/>
                    </a:lnTo>
                    <a:lnTo>
                      <a:pt x="52" y="32"/>
                    </a:lnTo>
                    <a:lnTo>
                      <a:pt x="52" y="30"/>
                    </a:lnTo>
                    <a:lnTo>
                      <a:pt x="52" y="28"/>
                    </a:lnTo>
                    <a:lnTo>
                      <a:pt x="56" y="28"/>
                    </a:lnTo>
                    <a:lnTo>
                      <a:pt x="58" y="22"/>
                    </a:lnTo>
                    <a:lnTo>
                      <a:pt x="58" y="20"/>
                    </a:lnTo>
                    <a:lnTo>
                      <a:pt x="56" y="18"/>
                    </a:lnTo>
                    <a:lnTo>
                      <a:pt x="52" y="14"/>
                    </a:lnTo>
                    <a:lnTo>
                      <a:pt x="56" y="14"/>
                    </a:lnTo>
                    <a:lnTo>
                      <a:pt x="56" y="12"/>
                    </a:lnTo>
                    <a:lnTo>
                      <a:pt x="52" y="10"/>
                    </a:lnTo>
                    <a:lnTo>
                      <a:pt x="50" y="10"/>
                    </a:lnTo>
                    <a:lnTo>
                      <a:pt x="48" y="10"/>
                    </a:lnTo>
                    <a:lnTo>
                      <a:pt x="46" y="8"/>
                    </a:lnTo>
                    <a:lnTo>
                      <a:pt x="42" y="4"/>
                    </a:lnTo>
                    <a:lnTo>
                      <a:pt x="38" y="4"/>
                    </a:lnTo>
                    <a:lnTo>
                      <a:pt x="32" y="4"/>
                    </a:lnTo>
                    <a:lnTo>
                      <a:pt x="28" y="8"/>
                    </a:lnTo>
                    <a:lnTo>
                      <a:pt x="22" y="4"/>
                    </a:lnTo>
                    <a:lnTo>
                      <a:pt x="20" y="2"/>
                    </a:lnTo>
                    <a:lnTo>
                      <a:pt x="20" y="0"/>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4" name="Freeform 1704"/>
              <p:cNvSpPr/>
              <p:nvPr/>
            </p:nvSpPr>
            <p:spPr bwMode="auto">
              <a:xfrm>
                <a:off x="2679700" y="3695700"/>
                <a:ext cx="127000" cy="174625"/>
              </a:xfrm>
              <a:custGeom>
                <a:avLst/>
                <a:gdLst>
                  <a:gd name="T0" fmla="*/ 72 w 80"/>
                  <a:gd name="T1" fmla="*/ 110 h 110"/>
                  <a:gd name="T2" fmla="*/ 72 w 80"/>
                  <a:gd name="T3" fmla="*/ 104 h 110"/>
                  <a:gd name="T4" fmla="*/ 76 w 80"/>
                  <a:gd name="T5" fmla="*/ 102 h 110"/>
                  <a:gd name="T6" fmla="*/ 80 w 80"/>
                  <a:gd name="T7" fmla="*/ 104 h 110"/>
                  <a:gd name="T8" fmla="*/ 80 w 80"/>
                  <a:gd name="T9" fmla="*/ 96 h 110"/>
                  <a:gd name="T10" fmla="*/ 78 w 80"/>
                  <a:gd name="T11" fmla="*/ 92 h 110"/>
                  <a:gd name="T12" fmla="*/ 78 w 80"/>
                  <a:gd name="T13" fmla="*/ 84 h 110"/>
                  <a:gd name="T14" fmla="*/ 76 w 80"/>
                  <a:gd name="T15" fmla="*/ 78 h 110"/>
                  <a:gd name="T16" fmla="*/ 76 w 80"/>
                  <a:gd name="T17" fmla="*/ 72 h 110"/>
                  <a:gd name="T18" fmla="*/ 70 w 80"/>
                  <a:gd name="T19" fmla="*/ 60 h 110"/>
                  <a:gd name="T20" fmla="*/ 68 w 80"/>
                  <a:gd name="T21" fmla="*/ 68 h 110"/>
                  <a:gd name="T22" fmla="*/ 60 w 80"/>
                  <a:gd name="T23" fmla="*/ 68 h 110"/>
                  <a:gd name="T24" fmla="*/ 60 w 80"/>
                  <a:gd name="T25" fmla="*/ 64 h 110"/>
                  <a:gd name="T26" fmla="*/ 62 w 80"/>
                  <a:gd name="T27" fmla="*/ 50 h 110"/>
                  <a:gd name="T28" fmla="*/ 66 w 80"/>
                  <a:gd name="T29" fmla="*/ 46 h 110"/>
                  <a:gd name="T30" fmla="*/ 68 w 80"/>
                  <a:gd name="T31" fmla="*/ 40 h 110"/>
                  <a:gd name="T32" fmla="*/ 70 w 80"/>
                  <a:gd name="T33" fmla="*/ 38 h 110"/>
                  <a:gd name="T34" fmla="*/ 68 w 80"/>
                  <a:gd name="T35" fmla="*/ 30 h 110"/>
                  <a:gd name="T36" fmla="*/ 76 w 80"/>
                  <a:gd name="T37" fmla="*/ 24 h 110"/>
                  <a:gd name="T38" fmla="*/ 66 w 80"/>
                  <a:gd name="T39" fmla="*/ 24 h 110"/>
                  <a:gd name="T40" fmla="*/ 58 w 80"/>
                  <a:gd name="T41" fmla="*/ 28 h 110"/>
                  <a:gd name="T42" fmla="*/ 50 w 80"/>
                  <a:gd name="T43" fmla="*/ 28 h 110"/>
                  <a:gd name="T44" fmla="*/ 40 w 80"/>
                  <a:gd name="T45" fmla="*/ 28 h 110"/>
                  <a:gd name="T46" fmla="*/ 34 w 80"/>
                  <a:gd name="T47" fmla="*/ 28 h 110"/>
                  <a:gd name="T48" fmla="*/ 32 w 80"/>
                  <a:gd name="T49" fmla="*/ 14 h 110"/>
                  <a:gd name="T50" fmla="*/ 34 w 80"/>
                  <a:gd name="T51" fmla="*/ 6 h 110"/>
                  <a:gd name="T52" fmla="*/ 30 w 80"/>
                  <a:gd name="T53" fmla="*/ 4 h 110"/>
                  <a:gd name="T54" fmla="*/ 22 w 80"/>
                  <a:gd name="T55" fmla="*/ 4 h 110"/>
                  <a:gd name="T56" fmla="*/ 14 w 80"/>
                  <a:gd name="T57" fmla="*/ 0 h 110"/>
                  <a:gd name="T58" fmla="*/ 8 w 80"/>
                  <a:gd name="T59" fmla="*/ 4 h 110"/>
                  <a:gd name="T60" fmla="*/ 16 w 80"/>
                  <a:gd name="T61" fmla="*/ 12 h 110"/>
                  <a:gd name="T62" fmla="*/ 14 w 80"/>
                  <a:gd name="T63" fmla="*/ 20 h 110"/>
                  <a:gd name="T64" fmla="*/ 6 w 80"/>
                  <a:gd name="T65" fmla="*/ 22 h 110"/>
                  <a:gd name="T66" fmla="*/ 0 w 80"/>
                  <a:gd name="T67" fmla="*/ 24 h 110"/>
                  <a:gd name="T68" fmla="*/ 4 w 80"/>
                  <a:gd name="T69" fmla="*/ 36 h 110"/>
                  <a:gd name="T70" fmla="*/ 4 w 80"/>
                  <a:gd name="T71" fmla="*/ 40 h 110"/>
                  <a:gd name="T72" fmla="*/ 14 w 80"/>
                  <a:gd name="T73" fmla="*/ 46 h 110"/>
                  <a:gd name="T74" fmla="*/ 16 w 80"/>
                  <a:gd name="T75" fmla="*/ 50 h 110"/>
                  <a:gd name="T76" fmla="*/ 14 w 80"/>
                  <a:gd name="T77" fmla="*/ 60 h 110"/>
                  <a:gd name="T78" fmla="*/ 18 w 80"/>
                  <a:gd name="T79" fmla="*/ 66 h 110"/>
                  <a:gd name="T80" fmla="*/ 18 w 80"/>
                  <a:gd name="T81" fmla="*/ 76 h 110"/>
                  <a:gd name="T82" fmla="*/ 16 w 80"/>
                  <a:gd name="T83" fmla="*/ 82 h 110"/>
                  <a:gd name="T84" fmla="*/ 16 w 80"/>
                  <a:gd name="T85" fmla="*/ 94 h 110"/>
                  <a:gd name="T86" fmla="*/ 36 w 80"/>
                  <a:gd name="T87" fmla="*/ 84 h 110"/>
                  <a:gd name="T88" fmla="*/ 36 w 80"/>
                  <a:gd name="T89" fmla="*/ 86 h 110"/>
                  <a:gd name="T90" fmla="*/ 42 w 80"/>
                  <a:gd name="T91" fmla="*/ 86 h 110"/>
                  <a:gd name="T92" fmla="*/ 44 w 80"/>
                  <a:gd name="T93" fmla="*/ 64 h 110"/>
                  <a:gd name="T94" fmla="*/ 58 w 80"/>
                  <a:gd name="T95" fmla="*/ 72 h 110"/>
                  <a:gd name="T96" fmla="*/ 62 w 80"/>
                  <a:gd name="T97" fmla="*/ 82 h 110"/>
                  <a:gd name="T98" fmla="*/ 66 w 80"/>
                  <a:gd name="T99" fmla="*/ 92 h 110"/>
                  <a:gd name="T100" fmla="*/ 68 w 80"/>
                  <a:gd name="T101" fmla="*/ 104 h 110"/>
                  <a:gd name="T102" fmla="*/ 70 w 80"/>
                  <a:gd name="T103" fmla="*/ 108 h 110"/>
                  <a:gd name="T104" fmla="*/ 72 w 80"/>
                  <a:gd name="T105" fmla="*/ 110 h 110"/>
                  <a:gd name="T106" fmla="*/ 72 w 80"/>
                  <a:gd name="T107" fmla="*/ 110 h 110"/>
                  <a:gd name="T108" fmla="*/ 72 w 80"/>
                  <a:gd name="T10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110">
                    <a:moveTo>
                      <a:pt x="72" y="110"/>
                    </a:moveTo>
                    <a:lnTo>
                      <a:pt x="72" y="104"/>
                    </a:lnTo>
                    <a:lnTo>
                      <a:pt x="76" y="102"/>
                    </a:lnTo>
                    <a:lnTo>
                      <a:pt x="80" y="104"/>
                    </a:lnTo>
                    <a:lnTo>
                      <a:pt x="80" y="96"/>
                    </a:lnTo>
                    <a:lnTo>
                      <a:pt x="78" y="92"/>
                    </a:lnTo>
                    <a:lnTo>
                      <a:pt x="78" y="84"/>
                    </a:lnTo>
                    <a:lnTo>
                      <a:pt x="76" y="78"/>
                    </a:lnTo>
                    <a:lnTo>
                      <a:pt x="76" y="72"/>
                    </a:lnTo>
                    <a:lnTo>
                      <a:pt x="70" y="60"/>
                    </a:lnTo>
                    <a:lnTo>
                      <a:pt x="68" y="68"/>
                    </a:lnTo>
                    <a:lnTo>
                      <a:pt x="60" y="68"/>
                    </a:lnTo>
                    <a:lnTo>
                      <a:pt x="60" y="64"/>
                    </a:lnTo>
                    <a:lnTo>
                      <a:pt x="62" y="50"/>
                    </a:lnTo>
                    <a:lnTo>
                      <a:pt x="66" y="46"/>
                    </a:lnTo>
                    <a:lnTo>
                      <a:pt x="68" y="40"/>
                    </a:lnTo>
                    <a:lnTo>
                      <a:pt x="70" y="38"/>
                    </a:lnTo>
                    <a:lnTo>
                      <a:pt x="68" y="30"/>
                    </a:lnTo>
                    <a:lnTo>
                      <a:pt x="76" y="24"/>
                    </a:lnTo>
                    <a:lnTo>
                      <a:pt x="66" y="24"/>
                    </a:lnTo>
                    <a:lnTo>
                      <a:pt x="58" y="28"/>
                    </a:lnTo>
                    <a:lnTo>
                      <a:pt x="50" y="28"/>
                    </a:lnTo>
                    <a:lnTo>
                      <a:pt x="40" y="28"/>
                    </a:lnTo>
                    <a:lnTo>
                      <a:pt x="34" y="28"/>
                    </a:lnTo>
                    <a:lnTo>
                      <a:pt x="32" y="14"/>
                    </a:lnTo>
                    <a:lnTo>
                      <a:pt x="34" y="6"/>
                    </a:lnTo>
                    <a:lnTo>
                      <a:pt x="30" y="4"/>
                    </a:lnTo>
                    <a:lnTo>
                      <a:pt x="22" y="4"/>
                    </a:lnTo>
                    <a:lnTo>
                      <a:pt x="14" y="0"/>
                    </a:lnTo>
                    <a:lnTo>
                      <a:pt x="8" y="4"/>
                    </a:lnTo>
                    <a:lnTo>
                      <a:pt x="16" y="12"/>
                    </a:lnTo>
                    <a:lnTo>
                      <a:pt x="14" y="20"/>
                    </a:lnTo>
                    <a:lnTo>
                      <a:pt x="6" y="22"/>
                    </a:lnTo>
                    <a:lnTo>
                      <a:pt x="0" y="24"/>
                    </a:lnTo>
                    <a:lnTo>
                      <a:pt x="4" y="36"/>
                    </a:lnTo>
                    <a:lnTo>
                      <a:pt x="4" y="40"/>
                    </a:lnTo>
                    <a:lnTo>
                      <a:pt x="14" y="46"/>
                    </a:lnTo>
                    <a:lnTo>
                      <a:pt x="16" y="50"/>
                    </a:lnTo>
                    <a:lnTo>
                      <a:pt x="14" y="60"/>
                    </a:lnTo>
                    <a:lnTo>
                      <a:pt x="18" y="66"/>
                    </a:lnTo>
                    <a:lnTo>
                      <a:pt x="18" y="76"/>
                    </a:lnTo>
                    <a:lnTo>
                      <a:pt x="16" y="82"/>
                    </a:lnTo>
                    <a:lnTo>
                      <a:pt x="16" y="94"/>
                    </a:lnTo>
                    <a:lnTo>
                      <a:pt x="36" y="84"/>
                    </a:lnTo>
                    <a:lnTo>
                      <a:pt x="36" y="86"/>
                    </a:lnTo>
                    <a:lnTo>
                      <a:pt x="42" y="86"/>
                    </a:lnTo>
                    <a:lnTo>
                      <a:pt x="44" y="64"/>
                    </a:lnTo>
                    <a:lnTo>
                      <a:pt x="58" y="72"/>
                    </a:lnTo>
                    <a:lnTo>
                      <a:pt x="62" y="82"/>
                    </a:lnTo>
                    <a:lnTo>
                      <a:pt x="66" y="92"/>
                    </a:lnTo>
                    <a:lnTo>
                      <a:pt x="68" y="104"/>
                    </a:lnTo>
                    <a:lnTo>
                      <a:pt x="70" y="108"/>
                    </a:lnTo>
                    <a:lnTo>
                      <a:pt x="72" y="110"/>
                    </a:lnTo>
                    <a:lnTo>
                      <a:pt x="72" y="110"/>
                    </a:lnTo>
                    <a:lnTo>
                      <a:pt x="72" y="1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5" name="Freeform 1705"/>
              <p:cNvSpPr>
                <a:spLocks noEditPoints="1"/>
              </p:cNvSpPr>
              <p:nvPr/>
            </p:nvSpPr>
            <p:spPr bwMode="auto">
              <a:xfrm>
                <a:off x="1704975" y="3197225"/>
                <a:ext cx="117475" cy="111125"/>
              </a:xfrm>
              <a:custGeom>
                <a:avLst/>
                <a:gdLst>
                  <a:gd name="T0" fmla="*/ 0 w 74"/>
                  <a:gd name="T1" fmla="*/ 50 h 70"/>
                  <a:gd name="T2" fmla="*/ 6 w 74"/>
                  <a:gd name="T3" fmla="*/ 58 h 70"/>
                  <a:gd name="T4" fmla="*/ 10 w 74"/>
                  <a:gd name="T5" fmla="*/ 62 h 70"/>
                  <a:gd name="T6" fmla="*/ 20 w 74"/>
                  <a:gd name="T7" fmla="*/ 62 h 70"/>
                  <a:gd name="T8" fmla="*/ 16 w 74"/>
                  <a:gd name="T9" fmla="*/ 54 h 70"/>
                  <a:gd name="T10" fmla="*/ 6 w 74"/>
                  <a:gd name="T11" fmla="*/ 50 h 70"/>
                  <a:gd name="T12" fmla="*/ 0 w 74"/>
                  <a:gd name="T13" fmla="*/ 50 h 70"/>
                  <a:gd name="T14" fmla="*/ 50 w 74"/>
                  <a:gd name="T15" fmla="*/ 70 h 70"/>
                  <a:gd name="T16" fmla="*/ 54 w 74"/>
                  <a:gd name="T17" fmla="*/ 66 h 70"/>
                  <a:gd name="T18" fmla="*/ 66 w 74"/>
                  <a:gd name="T19" fmla="*/ 32 h 70"/>
                  <a:gd name="T20" fmla="*/ 64 w 74"/>
                  <a:gd name="T21" fmla="*/ 26 h 70"/>
                  <a:gd name="T22" fmla="*/ 56 w 74"/>
                  <a:gd name="T23" fmla="*/ 10 h 70"/>
                  <a:gd name="T24" fmla="*/ 46 w 74"/>
                  <a:gd name="T25" fmla="*/ 20 h 70"/>
                  <a:gd name="T26" fmla="*/ 40 w 74"/>
                  <a:gd name="T27" fmla="*/ 14 h 70"/>
                  <a:gd name="T28" fmla="*/ 36 w 74"/>
                  <a:gd name="T29" fmla="*/ 8 h 70"/>
                  <a:gd name="T30" fmla="*/ 26 w 74"/>
                  <a:gd name="T31" fmla="*/ 2 h 70"/>
                  <a:gd name="T32" fmla="*/ 26 w 74"/>
                  <a:gd name="T33" fmla="*/ 8 h 70"/>
                  <a:gd name="T34" fmla="*/ 28 w 74"/>
                  <a:gd name="T35" fmla="*/ 14 h 70"/>
                  <a:gd name="T36" fmla="*/ 24 w 74"/>
                  <a:gd name="T37" fmla="*/ 14 h 70"/>
                  <a:gd name="T38" fmla="*/ 18 w 74"/>
                  <a:gd name="T39" fmla="*/ 8 h 70"/>
                  <a:gd name="T40" fmla="*/ 10 w 74"/>
                  <a:gd name="T41" fmla="*/ 6 h 70"/>
                  <a:gd name="T42" fmla="*/ 6 w 74"/>
                  <a:gd name="T43" fmla="*/ 10 h 70"/>
                  <a:gd name="T44" fmla="*/ 2 w 74"/>
                  <a:gd name="T45" fmla="*/ 18 h 70"/>
                  <a:gd name="T46" fmla="*/ 8 w 74"/>
                  <a:gd name="T47" fmla="*/ 20 h 70"/>
                  <a:gd name="T48" fmla="*/ 10 w 74"/>
                  <a:gd name="T49" fmla="*/ 20 h 70"/>
                  <a:gd name="T50" fmla="*/ 12 w 74"/>
                  <a:gd name="T51" fmla="*/ 26 h 70"/>
                  <a:gd name="T52" fmla="*/ 10 w 74"/>
                  <a:gd name="T53" fmla="*/ 32 h 70"/>
                  <a:gd name="T54" fmla="*/ 20 w 74"/>
                  <a:gd name="T55" fmla="*/ 36 h 70"/>
                  <a:gd name="T56" fmla="*/ 18 w 74"/>
                  <a:gd name="T57" fmla="*/ 44 h 70"/>
                  <a:gd name="T58" fmla="*/ 26 w 74"/>
                  <a:gd name="T59" fmla="*/ 46 h 70"/>
                  <a:gd name="T60" fmla="*/ 28 w 74"/>
                  <a:gd name="T61" fmla="*/ 54 h 70"/>
                  <a:gd name="T62" fmla="*/ 30 w 74"/>
                  <a:gd name="T63" fmla="*/ 54 h 70"/>
                  <a:gd name="T64" fmla="*/ 38 w 74"/>
                  <a:gd name="T65" fmla="*/ 50 h 70"/>
                  <a:gd name="T66" fmla="*/ 40 w 74"/>
                  <a:gd name="T67" fmla="*/ 46 h 70"/>
                  <a:gd name="T68" fmla="*/ 48 w 74"/>
                  <a:gd name="T69" fmla="*/ 52 h 70"/>
                  <a:gd name="T70" fmla="*/ 44 w 74"/>
                  <a:gd name="T71" fmla="*/ 54 h 70"/>
                  <a:gd name="T72" fmla="*/ 40 w 74"/>
                  <a:gd name="T73" fmla="*/ 60 h 70"/>
                  <a:gd name="T74" fmla="*/ 46 w 74"/>
                  <a:gd name="T75" fmla="*/ 66 h 70"/>
                  <a:gd name="T76" fmla="*/ 50 w 74"/>
                  <a:gd name="T77" fmla="*/ 70 h 70"/>
                  <a:gd name="T78" fmla="*/ 34 w 74"/>
                  <a:gd name="T79" fmla="*/ 44 h 70"/>
                  <a:gd name="T80" fmla="*/ 28 w 74"/>
                  <a:gd name="T81" fmla="*/ 36 h 70"/>
                  <a:gd name="T82" fmla="*/ 24 w 74"/>
                  <a:gd name="T83" fmla="*/ 28 h 70"/>
                  <a:gd name="T84" fmla="*/ 34 w 74"/>
                  <a:gd name="T85" fmla="*/ 32 h 70"/>
                  <a:gd name="T86" fmla="*/ 30 w 74"/>
                  <a:gd name="T87" fmla="*/ 36 h 70"/>
                  <a:gd name="T88" fmla="*/ 38 w 74"/>
                  <a:gd name="T89" fmla="*/ 42 h 70"/>
                  <a:gd name="T90" fmla="*/ 34 w 74"/>
                  <a:gd name="T91" fmla="*/ 44 h 70"/>
                  <a:gd name="T92" fmla="*/ 34 w 74"/>
                  <a:gd name="T93"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70">
                    <a:moveTo>
                      <a:pt x="0" y="50"/>
                    </a:moveTo>
                    <a:lnTo>
                      <a:pt x="0" y="50"/>
                    </a:lnTo>
                    <a:lnTo>
                      <a:pt x="2" y="54"/>
                    </a:lnTo>
                    <a:lnTo>
                      <a:pt x="6" y="58"/>
                    </a:lnTo>
                    <a:lnTo>
                      <a:pt x="8" y="60"/>
                    </a:lnTo>
                    <a:lnTo>
                      <a:pt x="10" y="62"/>
                    </a:lnTo>
                    <a:lnTo>
                      <a:pt x="12" y="66"/>
                    </a:lnTo>
                    <a:lnTo>
                      <a:pt x="20" y="62"/>
                    </a:lnTo>
                    <a:lnTo>
                      <a:pt x="20" y="60"/>
                    </a:lnTo>
                    <a:lnTo>
                      <a:pt x="16" y="54"/>
                    </a:lnTo>
                    <a:lnTo>
                      <a:pt x="10" y="50"/>
                    </a:lnTo>
                    <a:lnTo>
                      <a:pt x="6" y="50"/>
                    </a:lnTo>
                    <a:lnTo>
                      <a:pt x="0" y="50"/>
                    </a:lnTo>
                    <a:lnTo>
                      <a:pt x="0" y="50"/>
                    </a:lnTo>
                    <a:lnTo>
                      <a:pt x="0" y="50"/>
                    </a:lnTo>
                    <a:close/>
                    <a:moveTo>
                      <a:pt x="50" y="70"/>
                    </a:moveTo>
                    <a:lnTo>
                      <a:pt x="50" y="70"/>
                    </a:lnTo>
                    <a:lnTo>
                      <a:pt x="54" y="66"/>
                    </a:lnTo>
                    <a:lnTo>
                      <a:pt x="56" y="62"/>
                    </a:lnTo>
                    <a:lnTo>
                      <a:pt x="66" y="32"/>
                    </a:lnTo>
                    <a:lnTo>
                      <a:pt x="74" y="32"/>
                    </a:lnTo>
                    <a:lnTo>
                      <a:pt x="64" y="26"/>
                    </a:lnTo>
                    <a:lnTo>
                      <a:pt x="58" y="18"/>
                    </a:lnTo>
                    <a:lnTo>
                      <a:pt x="56" y="10"/>
                    </a:lnTo>
                    <a:lnTo>
                      <a:pt x="50" y="16"/>
                    </a:lnTo>
                    <a:lnTo>
                      <a:pt x="46" y="20"/>
                    </a:lnTo>
                    <a:lnTo>
                      <a:pt x="44" y="18"/>
                    </a:lnTo>
                    <a:lnTo>
                      <a:pt x="40" y="14"/>
                    </a:lnTo>
                    <a:lnTo>
                      <a:pt x="38" y="10"/>
                    </a:lnTo>
                    <a:lnTo>
                      <a:pt x="36" y="8"/>
                    </a:lnTo>
                    <a:lnTo>
                      <a:pt x="28" y="0"/>
                    </a:lnTo>
                    <a:lnTo>
                      <a:pt x="26" y="2"/>
                    </a:lnTo>
                    <a:lnTo>
                      <a:pt x="24" y="6"/>
                    </a:lnTo>
                    <a:lnTo>
                      <a:pt x="26" y="8"/>
                    </a:lnTo>
                    <a:lnTo>
                      <a:pt x="28" y="10"/>
                    </a:lnTo>
                    <a:lnTo>
                      <a:pt x="28" y="14"/>
                    </a:lnTo>
                    <a:lnTo>
                      <a:pt x="26" y="16"/>
                    </a:lnTo>
                    <a:lnTo>
                      <a:pt x="24" y="14"/>
                    </a:lnTo>
                    <a:lnTo>
                      <a:pt x="20" y="10"/>
                    </a:lnTo>
                    <a:lnTo>
                      <a:pt x="18" y="8"/>
                    </a:lnTo>
                    <a:lnTo>
                      <a:pt x="12" y="6"/>
                    </a:lnTo>
                    <a:lnTo>
                      <a:pt x="10" y="6"/>
                    </a:lnTo>
                    <a:lnTo>
                      <a:pt x="8" y="8"/>
                    </a:lnTo>
                    <a:lnTo>
                      <a:pt x="6" y="10"/>
                    </a:lnTo>
                    <a:lnTo>
                      <a:pt x="2" y="14"/>
                    </a:lnTo>
                    <a:lnTo>
                      <a:pt x="2" y="18"/>
                    </a:lnTo>
                    <a:lnTo>
                      <a:pt x="6" y="20"/>
                    </a:lnTo>
                    <a:lnTo>
                      <a:pt x="8" y="20"/>
                    </a:lnTo>
                    <a:lnTo>
                      <a:pt x="10" y="18"/>
                    </a:lnTo>
                    <a:lnTo>
                      <a:pt x="10" y="20"/>
                    </a:lnTo>
                    <a:lnTo>
                      <a:pt x="12" y="24"/>
                    </a:lnTo>
                    <a:lnTo>
                      <a:pt x="12" y="26"/>
                    </a:lnTo>
                    <a:lnTo>
                      <a:pt x="12" y="28"/>
                    </a:lnTo>
                    <a:lnTo>
                      <a:pt x="10" y="32"/>
                    </a:lnTo>
                    <a:lnTo>
                      <a:pt x="18" y="34"/>
                    </a:lnTo>
                    <a:lnTo>
                      <a:pt x="20" y="36"/>
                    </a:lnTo>
                    <a:lnTo>
                      <a:pt x="18" y="42"/>
                    </a:lnTo>
                    <a:lnTo>
                      <a:pt x="18" y="44"/>
                    </a:lnTo>
                    <a:lnTo>
                      <a:pt x="24" y="46"/>
                    </a:lnTo>
                    <a:lnTo>
                      <a:pt x="26" y="46"/>
                    </a:lnTo>
                    <a:lnTo>
                      <a:pt x="28" y="46"/>
                    </a:lnTo>
                    <a:lnTo>
                      <a:pt x="28" y="54"/>
                    </a:lnTo>
                    <a:lnTo>
                      <a:pt x="28" y="58"/>
                    </a:lnTo>
                    <a:lnTo>
                      <a:pt x="30" y="54"/>
                    </a:lnTo>
                    <a:lnTo>
                      <a:pt x="36" y="50"/>
                    </a:lnTo>
                    <a:lnTo>
                      <a:pt x="38" y="50"/>
                    </a:lnTo>
                    <a:lnTo>
                      <a:pt x="38" y="46"/>
                    </a:lnTo>
                    <a:lnTo>
                      <a:pt x="40" y="46"/>
                    </a:lnTo>
                    <a:lnTo>
                      <a:pt x="46" y="50"/>
                    </a:lnTo>
                    <a:lnTo>
                      <a:pt x="48" y="52"/>
                    </a:lnTo>
                    <a:lnTo>
                      <a:pt x="46" y="54"/>
                    </a:lnTo>
                    <a:lnTo>
                      <a:pt x="44" y="54"/>
                    </a:lnTo>
                    <a:lnTo>
                      <a:pt x="40" y="58"/>
                    </a:lnTo>
                    <a:lnTo>
                      <a:pt x="40" y="60"/>
                    </a:lnTo>
                    <a:lnTo>
                      <a:pt x="44" y="62"/>
                    </a:lnTo>
                    <a:lnTo>
                      <a:pt x="46" y="66"/>
                    </a:lnTo>
                    <a:lnTo>
                      <a:pt x="50" y="70"/>
                    </a:lnTo>
                    <a:lnTo>
                      <a:pt x="50" y="70"/>
                    </a:lnTo>
                    <a:lnTo>
                      <a:pt x="50" y="70"/>
                    </a:lnTo>
                    <a:close/>
                    <a:moveTo>
                      <a:pt x="34" y="44"/>
                    </a:moveTo>
                    <a:lnTo>
                      <a:pt x="34" y="44"/>
                    </a:lnTo>
                    <a:lnTo>
                      <a:pt x="28" y="36"/>
                    </a:lnTo>
                    <a:lnTo>
                      <a:pt x="24" y="32"/>
                    </a:lnTo>
                    <a:lnTo>
                      <a:pt x="24" y="28"/>
                    </a:lnTo>
                    <a:lnTo>
                      <a:pt x="30" y="26"/>
                    </a:lnTo>
                    <a:lnTo>
                      <a:pt x="34" y="32"/>
                    </a:lnTo>
                    <a:lnTo>
                      <a:pt x="30" y="32"/>
                    </a:lnTo>
                    <a:lnTo>
                      <a:pt x="30" y="36"/>
                    </a:lnTo>
                    <a:lnTo>
                      <a:pt x="36" y="36"/>
                    </a:lnTo>
                    <a:lnTo>
                      <a:pt x="38" y="42"/>
                    </a:lnTo>
                    <a:lnTo>
                      <a:pt x="36" y="44"/>
                    </a:lnTo>
                    <a:lnTo>
                      <a:pt x="34" y="44"/>
                    </a:lnTo>
                    <a:lnTo>
                      <a:pt x="34" y="44"/>
                    </a:lnTo>
                    <a:lnTo>
                      <a:pt x="34" y="4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6" name="Freeform 1706"/>
              <p:cNvSpPr/>
              <p:nvPr/>
            </p:nvSpPr>
            <p:spPr bwMode="auto">
              <a:xfrm>
                <a:off x="895350" y="2955925"/>
                <a:ext cx="161925" cy="85725"/>
              </a:xfrm>
              <a:custGeom>
                <a:avLst/>
                <a:gdLst>
                  <a:gd name="T0" fmla="*/ 4 w 102"/>
                  <a:gd name="T1" fmla="*/ 50 h 54"/>
                  <a:gd name="T2" fmla="*/ 0 w 102"/>
                  <a:gd name="T3" fmla="*/ 44 h 54"/>
                  <a:gd name="T4" fmla="*/ 2 w 102"/>
                  <a:gd name="T5" fmla="*/ 38 h 54"/>
                  <a:gd name="T6" fmla="*/ 8 w 102"/>
                  <a:gd name="T7" fmla="*/ 34 h 54"/>
                  <a:gd name="T8" fmla="*/ 18 w 102"/>
                  <a:gd name="T9" fmla="*/ 32 h 54"/>
                  <a:gd name="T10" fmla="*/ 26 w 102"/>
                  <a:gd name="T11" fmla="*/ 28 h 54"/>
                  <a:gd name="T12" fmla="*/ 34 w 102"/>
                  <a:gd name="T13" fmla="*/ 28 h 54"/>
                  <a:gd name="T14" fmla="*/ 40 w 102"/>
                  <a:gd name="T15" fmla="*/ 32 h 54"/>
                  <a:gd name="T16" fmla="*/ 38 w 102"/>
                  <a:gd name="T17" fmla="*/ 24 h 54"/>
                  <a:gd name="T18" fmla="*/ 38 w 102"/>
                  <a:gd name="T19" fmla="*/ 22 h 54"/>
                  <a:gd name="T20" fmla="*/ 46 w 102"/>
                  <a:gd name="T21" fmla="*/ 16 h 54"/>
                  <a:gd name="T22" fmla="*/ 48 w 102"/>
                  <a:gd name="T23" fmla="*/ 8 h 54"/>
                  <a:gd name="T24" fmla="*/ 54 w 102"/>
                  <a:gd name="T25" fmla="*/ 6 h 54"/>
                  <a:gd name="T26" fmla="*/ 62 w 102"/>
                  <a:gd name="T27" fmla="*/ 10 h 54"/>
                  <a:gd name="T28" fmla="*/ 66 w 102"/>
                  <a:gd name="T29" fmla="*/ 4 h 54"/>
                  <a:gd name="T30" fmla="*/ 72 w 102"/>
                  <a:gd name="T31" fmla="*/ 0 h 54"/>
                  <a:gd name="T32" fmla="*/ 80 w 102"/>
                  <a:gd name="T33" fmla="*/ 4 h 54"/>
                  <a:gd name="T34" fmla="*/ 90 w 102"/>
                  <a:gd name="T35" fmla="*/ 6 h 54"/>
                  <a:gd name="T36" fmla="*/ 98 w 102"/>
                  <a:gd name="T37" fmla="*/ 8 h 54"/>
                  <a:gd name="T38" fmla="*/ 100 w 102"/>
                  <a:gd name="T39" fmla="*/ 14 h 54"/>
                  <a:gd name="T40" fmla="*/ 100 w 102"/>
                  <a:gd name="T41" fmla="*/ 22 h 54"/>
                  <a:gd name="T42" fmla="*/ 100 w 102"/>
                  <a:gd name="T43" fmla="*/ 26 h 54"/>
                  <a:gd name="T44" fmla="*/ 98 w 102"/>
                  <a:gd name="T45" fmla="*/ 36 h 54"/>
                  <a:gd name="T46" fmla="*/ 92 w 102"/>
                  <a:gd name="T47" fmla="*/ 36 h 54"/>
                  <a:gd name="T48" fmla="*/ 84 w 102"/>
                  <a:gd name="T49" fmla="*/ 44 h 54"/>
                  <a:gd name="T50" fmla="*/ 74 w 102"/>
                  <a:gd name="T51" fmla="*/ 44 h 54"/>
                  <a:gd name="T52" fmla="*/ 68 w 102"/>
                  <a:gd name="T53" fmla="*/ 46 h 54"/>
                  <a:gd name="T54" fmla="*/ 58 w 102"/>
                  <a:gd name="T55" fmla="*/ 50 h 54"/>
                  <a:gd name="T56" fmla="*/ 52 w 102"/>
                  <a:gd name="T57" fmla="*/ 52 h 54"/>
                  <a:gd name="T58" fmla="*/ 46 w 102"/>
                  <a:gd name="T59" fmla="*/ 54 h 54"/>
                  <a:gd name="T60" fmla="*/ 34 w 102"/>
                  <a:gd name="T61" fmla="*/ 54 h 54"/>
                  <a:gd name="T62" fmla="*/ 28 w 102"/>
                  <a:gd name="T63" fmla="*/ 52 h 54"/>
                  <a:gd name="T64" fmla="*/ 20 w 102"/>
                  <a:gd name="T65" fmla="*/ 52 h 54"/>
                  <a:gd name="T66" fmla="*/ 16 w 102"/>
                  <a:gd name="T67" fmla="*/ 46 h 54"/>
                  <a:gd name="T68" fmla="*/ 12 w 102"/>
                  <a:gd name="T69" fmla="*/ 52 h 54"/>
                  <a:gd name="T70" fmla="*/ 8 w 102"/>
                  <a:gd name="T71" fmla="*/ 50 h 54"/>
                  <a:gd name="T72" fmla="*/ 4 w 102"/>
                  <a:gd name="T7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4">
                    <a:moveTo>
                      <a:pt x="4" y="50"/>
                    </a:moveTo>
                    <a:lnTo>
                      <a:pt x="4" y="50"/>
                    </a:lnTo>
                    <a:lnTo>
                      <a:pt x="2" y="46"/>
                    </a:lnTo>
                    <a:lnTo>
                      <a:pt x="0" y="44"/>
                    </a:lnTo>
                    <a:lnTo>
                      <a:pt x="0" y="42"/>
                    </a:lnTo>
                    <a:lnTo>
                      <a:pt x="2" y="38"/>
                    </a:lnTo>
                    <a:lnTo>
                      <a:pt x="4" y="36"/>
                    </a:lnTo>
                    <a:lnTo>
                      <a:pt x="8" y="34"/>
                    </a:lnTo>
                    <a:lnTo>
                      <a:pt x="16" y="32"/>
                    </a:lnTo>
                    <a:lnTo>
                      <a:pt x="18" y="32"/>
                    </a:lnTo>
                    <a:lnTo>
                      <a:pt x="20" y="28"/>
                    </a:lnTo>
                    <a:lnTo>
                      <a:pt x="26" y="28"/>
                    </a:lnTo>
                    <a:lnTo>
                      <a:pt x="30" y="28"/>
                    </a:lnTo>
                    <a:lnTo>
                      <a:pt x="34" y="28"/>
                    </a:lnTo>
                    <a:lnTo>
                      <a:pt x="38" y="32"/>
                    </a:lnTo>
                    <a:lnTo>
                      <a:pt x="40" y="32"/>
                    </a:lnTo>
                    <a:lnTo>
                      <a:pt x="40" y="28"/>
                    </a:lnTo>
                    <a:lnTo>
                      <a:pt x="38" y="24"/>
                    </a:lnTo>
                    <a:lnTo>
                      <a:pt x="36" y="22"/>
                    </a:lnTo>
                    <a:lnTo>
                      <a:pt x="38" y="22"/>
                    </a:lnTo>
                    <a:lnTo>
                      <a:pt x="40" y="18"/>
                    </a:lnTo>
                    <a:lnTo>
                      <a:pt x="46" y="16"/>
                    </a:lnTo>
                    <a:lnTo>
                      <a:pt x="46" y="14"/>
                    </a:lnTo>
                    <a:lnTo>
                      <a:pt x="48" y="8"/>
                    </a:lnTo>
                    <a:lnTo>
                      <a:pt x="48" y="6"/>
                    </a:lnTo>
                    <a:lnTo>
                      <a:pt x="54" y="6"/>
                    </a:lnTo>
                    <a:lnTo>
                      <a:pt x="58" y="8"/>
                    </a:lnTo>
                    <a:lnTo>
                      <a:pt x="62" y="10"/>
                    </a:lnTo>
                    <a:lnTo>
                      <a:pt x="64" y="8"/>
                    </a:lnTo>
                    <a:lnTo>
                      <a:pt x="66" y="4"/>
                    </a:lnTo>
                    <a:lnTo>
                      <a:pt x="68" y="0"/>
                    </a:lnTo>
                    <a:lnTo>
                      <a:pt x="72" y="0"/>
                    </a:lnTo>
                    <a:lnTo>
                      <a:pt x="74" y="0"/>
                    </a:lnTo>
                    <a:lnTo>
                      <a:pt x="80" y="4"/>
                    </a:lnTo>
                    <a:lnTo>
                      <a:pt x="84" y="6"/>
                    </a:lnTo>
                    <a:lnTo>
                      <a:pt x="90" y="6"/>
                    </a:lnTo>
                    <a:lnTo>
                      <a:pt x="100" y="6"/>
                    </a:lnTo>
                    <a:lnTo>
                      <a:pt x="98" y="8"/>
                    </a:lnTo>
                    <a:lnTo>
                      <a:pt x="98" y="14"/>
                    </a:lnTo>
                    <a:lnTo>
                      <a:pt x="100" y="14"/>
                    </a:lnTo>
                    <a:lnTo>
                      <a:pt x="102" y="22"/>
                    </a:lnTo>
                    <a:lnTo>
                      <a:pt x="100" y="22"/>
                    </a:lnTo>
                    <a:lnTo>
                      <a:pt x="100" y="24"/>
                    </a:lnTo>
                    <a:lnTo>
                      <a:pt x="100" y="26"/>
                    </a:lnTo>
                    <a:lnTo>
                      <a:pt x="100" y="32"/>
                    </a:lnTo>
                    <a:lnTo>
                      <a:pt x="98" y="36"/>
                    </a:lnTo>
                    <a:lnTo>
                      <a:pt x="94" y="36"/>
                    </a:lnTo>
                    <a:lnTo>
                      <a:pt x="92" y="36"/>
                    </a:lnTo>
                    <a:lnTo>
                      <a:pt x="90" y="42"/>
                    </a:lnTo>
                    <a:lnTo>
                      <a:pt x="84" y="44"/>
                    </a:lnTo>
                    <a:lnTo>
                      <a:pt x="80" y="44"/>
                    </a:lnTo>
                    <a:lnTo>
                      <a:pt x="74" y="44"/>
                    </a:lnTo>
                    <a:lnTo>
                      <a:pt x="72" y="44"/>
                    </a:lnTo>
                    <a:lnTo>
                      <a:pt x="68" y="46"/>
                    </a:lnTo>
                    <a:lnTo>
                      <a:pt x="64" y="50"/>
                    </a:lnTo>
                    <a:lnTo>
                      <a:pt x="58" y="50"/>
                    </a:lnTo>
                    <a:lnTo>
                      <a:pt x="54" y="50"/>
                    </a:lnTo>
                    <a:lnTo>
                      <a:pt x="52" y="52"/>
                    </a:lnTo>
                    <a:lnTo>
                      <a:pt x="48" y="54"/>
                    </a:lnTo>
                    <a:lnTo>
                      <a:pt x="46" y="54"/>
                    </a:lnTo>
                    <a:lnTo>
                      <a:pt x="36" y="54"/>
                    </a:lnTo>
                    <a:lnTo>
                      <a:pt x="34" y="54"/>
                    </a:lnTo>
                    <a:lnTo>
                      <a:pt x="30" y="54"/>
                    </a:lnTo>
                    <a:lnTo>
                      <a:pt x="28" y="52"/>
                    </a:lnTo>
                    <a:lnTo>
                      <a:pt x="22" y="52"/>
                    </a:lnTo>
                    <a:lnTo>
                      <a:pt x="20" y="52"/>
                    </a:lnTo>
                    <a:lnTo>
                      <a:pt x="18" y="50"/>
                    </a:lnTo>
                    <a:lnTo>
                      <a:pt x="16" y="46"/>
                    </a:lnTo>
                    <a:lnTo>
                      <a:pt x="16" y="50"/>
                    </a:lnTo>
                    <a:lnTo>
                      <a:pt x="12" y="52"/>
                    </a:lnTo>
                    <a:lnTo>
                      <a:pt x="10" y="50"/>
                    </a:lnTo>
                    <a:lnTo>
                      <a:pt x="8" y="50"/>
                    </a:lnTo>
                    <a:lnTo>
                      <a:pt x="4" y="50"/>
                    </a:lnTo>
                    <a:lnTo>
                      <a:pt x="4" y="50"/>
                    </a:lnTo>
                    <a:lnTo>
                      <a:pt x="4" y="5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7" name="Freeform 1707"/>
              <p:cNvSpPr>
                <a:spLocks noEditPoints="1"/>
              </p:cNvSpPr>
              <p:nvPr/>
            </p:nvSpPr>
            <p:spPr bwMode="auto">
              <a:xfrm>
                <a:off x="3317145" y="4767172"/>
                <a:ext cx="920750" cy="990599"/>
              </a:xfrm>
              <a:custGeom>
                <a:avLst/>
                <a:gdLst>
                  <a:gd name="T0" fmla="*/ 32 w 580"/>
                  <a:gd name="T1" fmla="*/ 362 h 624"/>
                  <a:gd name="T2" fmla="*/ 40 w 580"/>
                  <a:gd name="T3" fmla="*/ 434 h 624"/>
                  <a:gd name="T4" fmla="*/ 80 w 580"/>
                  <a:gd name="T5" fmla="*/ 430 h 624"/>
                  <a:gd name="T6" fmla="*/ 126 w 580"/>
                  <a:gd name="T7" fmla="*/ 420 h 624"/>
                  <a:gd name="T8" fmla="*/ 156 w 580"/>
                  <a:gd name="T9" fmla="*/ 412 h 624"/>
                  <a:gd name="T10" fmla="*/ 180 w 580"/>
                  <a:gd name="T11" fmla="*/ 402 h 624"/>
                  <a:gd name="T12" fmla="*/ 248 w 580"/>
                  <a:gd name="T13" fmla="*/ 378 h 624"/>
                  <a:gd name="T14" fmla="*/ 294 w 580"/>
                  <a:gd name="T15" fmla="*/ 388 h 624"/>
                  <a:gd name="T16" fmla="*/ 302 w 580"/>
                  <a:gd name="T17" fmla="*/ 410 h 624"/>
                  <a:gd name="T18" fmla="*/ 350 w 580"/>
                  <a:gd name="T19" fmla="*/ 406 h 624"/>
                  <a:gd name="T20" fmla="*/ 340 w 580"/>
                  <a:gd name="T21" fmla="*/ 450 h 624"/>
                  <a:gd name="T22" fmla="*/ 362 w 580"/>
                  <a:gd name="T23" fmla="*/ 446 h 624"/>
                  <a:gd name="T24" fmla="*/ 410 w 580"/>
                  <a:gd name="T25" fmla="*/ 516 h 624"/>
                  <a:gd name="T26" fmla="*/ 440 w 580"/>
                  <a:gd name="T27" fmla="*/ 524 h 624"/>
                  <a:gd name="T28" fmla="*/ 456 w 580"/>
                  <a:gd name="T29" fmla="*/ 512 h 624"/>
                  <a:gd name="T30" fmla="*/ 482 w 580"/>
                  <a:gd name="T31" fmla="*/ 528 h 624"/>
                  <a:gd name="T32" fmla="*/ 528 w 580"/>
                  <a:gd name="T33" fmla="*/ 496 h 624"/>
                  <a:gd name="T34" fmla="*/ 534 w 580"/>
                  <a:gd name="T35" fmla="*/ 458 h 624"/>
                  <a:gd name="T36" fmla="*/ 566 w 580"/>
                  <a:gd name="T37" fmla="*/ 396 h 624"/>
                  <a:gd name="T38" fmla="*/ 572 w 580"/>
                  <a:gd name="T39" fmla="*/ 352 h 624"/>
                  <a:gd name="T40" fmla="*/ 572 w 580"/>
                  <a:gd name="T41" fmla="*/ 272 h 624"/>
                  <a:gd name="T42" fmla="*/ 534 w 580"/>
                  <a:gd name="T43" fmla="*/ 208 h 624"/>
                  <a:gd name="T44" fmla="*/ 516 w 580"/>
                  <a:gd name="T45" fmla="*/ 168 h 624"/>
                  <a:gd name="T46" fmla="*/ 474 w 580"/>
                  <a:gd name="T47" fmla="*/ 108 h 624"/>
                  <a:gd name="T48" fmla="*/ 454 w 580"/>
                  <a:gd name="T49" fmla="*/ 64 h 624"/>
                  <a:gd name="T50" fmla="*/ 422 w 580"/>
                  <a:gd name="T51" fmla="*/ 0 h 624"/>
                  <a:gd name="T52" fmla="*/ 404 w 580"/>
                  <a:gd name="T53" fmla="*/ 96 h 624"/>
                  <a:gd name="T54" fmla="*/ 384 w 580"/>
                  <a:gd name="T55" fmla="*/ 122 h 624"/>
                  <a:gd name="T56" fmla="*/ 356 w 580"/>
                  <a:gd name="T57" fmla="*/ 90 h 624"/>
                  <a:gd name="T58" fmla="*/ 326 w 580"/>
                  <a:gd name="T59" fmla="*/ 44 h 624"/>
                  <a:gd name="T60" fmla="*/ 340 w 580"/>
                  <a:gd name="T61" fmla="*/ 18 h 624"/>
                  <a:gd name="T62" fmla="*/ 292 w 580"/>
                  <a:gd name="T63" fmla="*/ 12 h 624"/>
                  <a:gd name="T64" fmla="*/ 268 w 580"/>
                  <a:gd name="T65" fmla="*/ 6 h 624"/>
                  <a:gd name="T66" fmla="*/ 264 w 580"/>
                  <a:gd name="T67" fmla="*/ 24 h 624"/>
                  <a:gd name="T68" fmla="*/ 240 w 580"/>
                  <a:gd name="T69" fmla="*/ 44 h 624"/>
                  <a:gd name="T70" fmla="*/ 222 w 580"/>
                  <a:gd name="T71" fmla="*/ 70 h 624"/>
                  <a:gd name="T72" fmla="*/ 190 w 580"/>
                  <a:gd name="T73" fmla="*/ 58 h 624"/>
                  <a:gd name="T74" fmla="*/ 174 w 580"/>
                  <a:gd name="T75" fmla="*/ 72 h 624"/>
                  <a:gd name="T76" fmla="*/ 156 w 580"/>
                  <a:gd name="T77" fmla="*/ 88 h 624"/>
                  <a:gd name="T78" fmla="*/ 140 w 580"/>
                  <a:gd name="T79" fmla="*/ 100 h 624"/>
                  <a:gd name="T80" fmla="*/ 112 w 580"/>
                  <a:gd name="T81" fmla="*/ 152 h 624"/>
                  <a:gd name="T82" fmla="*/ 80 w 580"/>
                  <a:gd name="T83" fmla="*/ 170 h 624"/>
                  <a:gd name="T84" fmla="*/ 44 w 580"/>
                  <a:gd name="T85" fmla="*/ 180 h 624"/>
                  <a:gd name="T86" fmla="*/ 8 w 580"/>
                  <a:gd name="T87" fmla="*/ 220 h 624"/>
                  <a:gd name="T88" fmla="*/ 10 w 580"/>
                  <a:gd name="T89" fmla="*/ 256 h 624"/>
                  <a:gd name="T90" fmla="*/ 14 w 580"/>
                  <a:gd name="T91" fmla="*/ 284 h 624"/>
                  <a:gd name="T92" fmla="*/ 14 w 580"/>
                  <a:gd name="T93" fmla="*/ 314 h 624"/>
                  <a:gd name="T94" fmla="*/ 486 w 580"/>
                  <a:gd name="T95" fmla="*/ 618 h 624"/>
                  <a:gd name="T96" fmla="*/ 458 w 580"/>
                  <a:gd name="T97" fmla="*/ 594 h 624"/>
                  <a:gd name="T98" fmla="*/ 484 w 580"/>
                  <a:gd name="T99" fmla="*/ 622 h 624"/>
                  <a:gd name="T100" fmla="*/ 502 w 580"/>
                  <a:gd name="T101" fmla="*/ 582 h 624"/>
                  <a:gd name="T102" fmla="*/ 498 w 580"/>
                  <a:gd name="T103" fmla="*/ 558 h 624"/>
                  <a:gd name="T104" fmla="*/ 436 w 580"/>
                  <a:gd name="T105" fmla="*/ 546 h 624"/>
                  <a:gd name="T106" fmla="*/ 344 w 580"/>
                  <a:gd name="T107" fmla="*/ 468 h 624"/>
                  <a:gd name="T108" fmla="*/ 320 w 580"/>
                  <a:gd name="T109" fmla="*/ 376 h 624"/>
                  <a:gd name="T110" fmla="*/ 330 w 580"/>
                  <a:gd name="T111" fmla="*/ 380 h 624"/>
                  <a:gd name="T112" fmla="*/ 356 w 580"/>
                  <a:gd name="T113" fmla="*/ 374 h 624"/>
                  <a:gd name="T114" fmla="*/ 2 w 580"/>
                  <a:gd name="T115" fmla="*/ 280 h 624"/>
                  <a:gd name="T116" fmla="*/ 376 w 580"/>
                  <a:gd name="T117" fmla="*/ 100 h 624"/>
                  <a:gd name="T118" fmla="*/ 340 w 580"/>
                  <a:gd name="T119" fmla="*/ 50 h 624"/>
                  <a:gd name="T120" fmla="*/ 246 w 580"/>
                  <a:gd name="T121" fmla="*/ 16 h 624"/>
                  <a:gd name="T122" fmla="*/ 256 w 580"/>
                  <a:gd name="T123" fmla="*/ 16 h 624"/>
                  <a:gd name="T124" fmla="*/ 264 w 580"/>
                  <a:gd name="T125"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624">
                    <a:moveTo>
                      <a:pt x="26" y="320"/>
                    </a:moveTo>
                    <a:lnTo>
                      <a:pt x="26" y="320"/>
                    </a:lnTo>
                    <a:lnTo>
                      <a:pt x="26" y="322"/>
                    </a:lnTo>
                    <a:lnTo>
                      <a:pt x="22" y="324"/>
                    </a:lnTo>
                    <a:lnTo>
                      <a:pt x="22" y="326"/>
                    </a:lnTo>
                    <a:lnTo>
                      <a:pt x="26" y="332"/>
                    </a:lnTo>
                    <a:lnTo>
                      <a:pt x="28" y="340"/>
                    </a:lnTo>
                    <a:lnTo>
                      <a:pt x="28" y="360"/>
                    </a:lnTo>
                    <a:lnTo>
                      <a:pt x="32" y="362"/>
                    </a:lnTo>
                    <a:lnTo>
                      <a:pt x="36" y="374"/>
                    </a:lnTo>
                    <a:lnTo>
                      <a:pt x="36" y="384"/>
                    </a:lnTo>
                    <a:lnTo>
                      <a:pt x="38" y="384"/>
                    </a:lnTo>
                    <a:lnTo>
                      <a:pt x="38" y="398"/>
                    </a:lnTo>
                    <a:lnTo>
                      <a:pt x="36" y="420"/>
                    </a:lnTo>
                    <a:lnTo>
                      <a:pt x="26" y="420"/>
                    </a:lnTo>
                    <a:lnTo>
                      <a:pt x="28" y="430"/>
                    </a:lnTo>
                    <a:lnTo>
                      <a:pt x="36" y="432"/>
                    </a:lnTo>
                    <a:lnTo>
                      <a:pt x="40" y="434"/>
                    </a:lnTo>
                    <a:lnTo>
                      <a:pt x="40" y="438"/>
                    </a:lnTo>
                    <a:lnTo>
                      <a:pt x="44" y="440"/>
                    </a:lnTo>
                    <a:lnTo>
                      <a:pt x="46" y="442"/>
                    </a:lnTo>
                    <a:lnTo>
                      <a:pt x="50" y="442"/>
                    </a:lnTo>
                    <a:lnTo>
                      <a:pt x="56" y="440"/>
                    </a:lnTo>
                    <a:lnTo>
                      <a:pt x="62" y="446"/>
                    </a:lnTo>
                    <a:lnTo>
                      <a:pt x="68" y="446"/>
                    </a:lnTo>
                    <a:lnTo>
                      <a:pt x="74" y="440"/>
                    </a:lnTo>
                    <a:lnTo>
                      <a:pt x="80" y="430"/>
                    </a:lnTo>
                    <a:lnTo>
                      <a:pt x="84" y="434"/>
                    </a:lnTo>
                    <a:lnTo>
                      <a:pt x="86" y="434"/>
                    </a:lnTo>
                    <a:lnTo>
                      <a:pt x="90" y="438"/>
                    </a:lnTo>
                    <a:lnTo>
                      <a:pt x="90" y="434"/>
                    </a:lnTo>
                    <a:lnTo>
                      <a:pt x="90" y="430"/>
                    </a:lnTo>
                    <a:lnTo>
                      <a:pt x="90" y="424"/>
                    </a:lnTo>
                    <a:lnTo>
                      <a:pt x="96" y="428"/>
                    </a:lnTo>
                    <a:lnTo>
                      <a:pt x="110" y="424"/>
                    </a:lnTo>
                    <a:lnTo>
                      <a:pt x="126" y="420"/>
                    </a:lnTo>
                    <a:lnTo>
                      <a:pt x="128" y="422"/>
                    </a:lnTo>
                    <a:lnTo>
                      <a:pt x="130" y="424"/>
                    </a:lnTo>
                    <a:lnTo>
                      <a:pt x="138" y="420"/>
                    </a:lnTo>
                    <a:lnTo>
                      <a:pt x="144" y="422"/>
                    </a:lnTo>
                    <a:lnTo>
                      <a:pt x="146" y="424"/>
                    </a:lnTo>
                    <a:lnTo>
                      <a:pt x="148" y="422"/>
                    </a:lnTo>
                    <a:lnTo>
                      <a:pt x="154" y="420"/>
                    </a:lnTo>
                    <a:lnTo>
                      <a:pt x="154" y="414"/>
                    </a:lnTo>
                    <a:lnTo>
                      <a:pt x="156" y="412"/>
                    </a:lnTo>
                    <a:lnTo>
                      <a:pt x="158" y="406"/>
                    </a:lnTo>
                    <a:lnTo>
                      <a:pt x="162" y="406"/>
                    </a:lnTo>
                    <a:lnTo>
                      <a:pt x="164" y="406"/>
                    </a:lnTo>
                    <a:lnTo>
                      <a:pt x="166" y="406"/>
                    </a:lnTo>
                    <a:lnTo>
                      <a:pt x="168" y="406"/>
                    </a:lnTo>
                    <a:lnTo>
                      <a:pt x="168" y="404"/>
                    </a:lnTo>
                    <a:lnTo>
                      <a:pt x="172" y="402"/>
                    </a:lnTo>
                    <a:lnTo>
                      <a:pt x="174" y="402"/>
                    </a:lnTo>
                    <a:lnTo>
                      <a:pt x="180" y="402"/>
                    </a:lnTo>
                    <a:lnTo>
                      <a:pt x="180" y="396"/>
                    </a:lnTo>
                    <a:lnTo>
                      <a:pt x="182" y="394"/>
                    </a:lnTo>
                    <a:lnTo>
                      <a:pt x="184" y="394"/>
                    </a:lnTo>
                    <a:lnTo>
                      <a:pt x="184" y="392"/>
                    </a:lnTo>
                    <a:lnTo>
                      <a:pt x="190" y="392"/>
                    </a:lnTo>
                    <a:lnTo>
                      <a:pt x="198" y="394"/>
                    </a:lnTo>
                    <a:lnTo>
                      <a:pt x="210" y="392"/>
                    </a:lnTo>
                    <a:lnTo>
                      <a:pt x="230" y="384"/>
                    </a:lnTo>
                    <a:lnTo>
                      <a:pt x="248" y="378"/>
                    </a:lnTo>
                    <a:lnTo>
                      <a:pt x="256" y="378"/>
                    </a:lnTo>
                    <a:lnTo>
                      <a:pt x="264" y="378"/>
                    </a:lnTo>
                    <a:lnTo>
                      <a:pt x="266" y="380"/>
                    </a:lnTo>
                    <a:lnTo>
                      <a:pt x="268" y="384"/>
                    </a:lnTo>
                    <a:lnTo>
                      <a:pt x="272" y="388"/>
                    </a:lnTo>
                    <a:lnTo>
                      <a:pt x="276" y="388"/>
                    </a:lnTo>
                    <a:lnTo>
                      <a:pt x="282" y="388"/>
                    </a:lnTo>
                    <a:lnTo>
                      <a:pt x="290" y="388"/>
                    </a:lnTo>
                    <a:lnTo>
                      <a:pt x="294" y="388"/>
                    </a:lnTo>
                    <a:lnTo>
                      <a:pt x="294" y="392"/>
                    </a:lnTo>
                    <a:lnTo>
                      <a:pt x="298" y="394"/>
                    </a:lnTo>
                    <a:lnTo>
                      <a:pt x="294" y="398"/>
                    </a:lnTo>
                    <a:lnTo>
                      <a:pt x="302" y="398"/>
                    </a:lnTo>
                    <a:lnTo>
                      <a:pt x="304" y="398"/>
                    </a:lnTo>
                    <a:lnTo>
                      <a:pt x="302" y="404"/>
                    </a:lnTo>
                    <a:lnTo>
                      <a:pt x="300" y="404"/>
                    </a:lnTo>
                    <a:lnTo>
                      <a:pt x="300" y="406"/>
                    </a:lnTo>
                    <a:lnTo>
                      <a:pt x="302" y="410"/>
                    </a:lnTo>
                    <a:lnTo>
                      <a:pt x="312" y="412"/>
                    </a:lnTo>
                    <a:lnTo>
                      <a:pt x="312" y="422"/>
                    </a:lnTo>
                    <a:lnTo>
                      <a:pt x="318" y="434"/>
                    </a:lnTo>
                    <a:lnTo>
                      <a:pt x="322" y="438"/>
                    </a:lnTo>
                    <a:lnTo>
                      <a:pt x="338" y="420"/>
                    </a:lnTo>
                    <a:lnTo>
                      <a:pt x="340" y="420"/>
                    </a:lnTo>
                    <a:lnTo>
                      <a:pt x="344" y="420"/>
                    </a:lnTo>
                    <a:lnTo>
                      <a:pt x="348" y="412"/>
                    </a:lnTo>
                    <a:lnTo>
                      <a:pt x="350" y="406"/>
                    </a:lnTo>
                    <a:lnTo>
                      <a:pt x="354" y="406"/>
                    </a:lnTo>
                    <a:lnTo>
                      <a:pt x="354" y="410"/>
                    </a:lnTo>
                    <a:lnTo>
                      <a:pt x="354" y="420"/>
                    </a:lnTo>
                    <a:lnTo>
                      <a:pt x="346" y="432"/>
                    </a:lnTo>
                    <a:lnTo>
                      <a:pt x="348" y="438"/>
                    </a:lnTo>
                    <a:lnTo>
                      <a:pt x="348" y="442"/>
                    </a:lnTo>
                    <a:lnTo>
                      <a:pt x="344" y="446"/>
                    </a:lnTo>
                    <a:lnTo>
                      <a:pt x="340" y="446"/>
                    </a:lnTo>
                    <a:lnTo>
                      <a:pt x="340" y="450"/>
                    </a:lnTo>
                    <a:lnTo>
                      <a:pt x="344" y="448"/>
                    </a:lnTo>
                    <a:lnTo>
                      <a:pt x="348" y="446"/>
                    </a:lnTo>
                    <a:lnTo>
                      <a:pt x="350" y="442"/>
                    </a:lnTo>
                    <a:lnTo>
                      <a:pt x="354" y="432"/>
                    </a:lnTo>
                    <a:lnTo>
                      <a:pt x="358" y="432"/>
                    </a:lnTo>
                    <a:lnTo>
                      <a:pt x="358" y="434"/>
                    </a:lnTo>
                    <a:lnTo>
                      <a:pt x="356" y="434"/>
                    </a:lnTo>
                    <a:lnTo>
                      <a:pt x="358" y="438"/>
                    </a:lnTo>
                    <a:lnTo>
                      <a:pt x="362" y="446"/>
                    </a:lnTo>
                    <a:lnTo>
                      <a:pt x="364" y="456"/>
                    </a:lnTo>
                    <a:lnTo>
                      <a:pt x="362" y="460"/>
                    </a:lnTo>
                    <a:lnTo>
                      <a:pt x="376" y="456"/>
                    </a:lnTo>
                    <a:lnTo>
                      <a:pt x="382" y="476"/>
                    </a:lnTo>
                    <a:lnTo>
                      <a:pt x="382" y="496"/>
                    </a:lnTo>
                    <a:lnTo>
                      <a:pt x="392" y="502"/>
                    </a:lnTo>
                    <a:lnTo>
                      <a:pt x="392" y="506"/>
                    </a:lnTo>
                    <a:lnTo>
                      <a:pt x="394" y="510"/>
                    </a:lnTo>
                    <a:lnTo>
                      <a:pt x="410" y="516"/>
                    </a:lnTo>
                    <a:lnTo>
                      <a:pt x="410" y="514"/>
                    </a:lnTo>
                    <a:lnTo>
                      <a:pt x="412" y="512"/>
                    </a:lnTo>
                    <a:lnTo>
                      <a:pt x="418" y="514"/>
                    </a:lnTo>
                    <a:lnTo>
                      <a:pt x="418" y="516"/>
                    </a:lnTo>
                    <a:lnTo>
                      <a:pt x="422" y="524"/>
                    </a:lnTo>
                    <a:lnTo>
                      <a:pt x="428" y="528"/>
                    </a:lnTo>
                    <a:lnTo>
                      <a:pt x="434" y="528"/>
                    </a:lnTo>
                    <a:lnTo>
                      <a:pt x="438" y="528"/>
                    </a:lnTo>
                    <a:lnTo>
                      <a:pt x="440" y="524"/>
                    </a:lnTo>
                    <a:lnTo>
                      <a:pt x="444" y="520"/>
                    </a:lnTo>
                    <a:lnTo>
                      <a:pt x="446" y="514"/>
                    </a:lnTo>
                    <a:lnTo>
                      <a:pt x="452" y="514"/>
                    </a:lnTo>
                    <a:lnTo>
                      <a:pt x="452" y="512"/>
                    </a:lnTo>
                    <a:lnTo>
                      <a:pt x="448" y="510"/>
                    </a:lnTo>
                    <a:lnTo>
                      <a:pt x="458" y="504"/>
                    </a:lnTo>
                    <a:lnTo>
                      <a:pt x="458" y="506"/>
                    </a:lnTo>
                    <a:lnTo>
                      <a:pt x="462" y="510"/>
                    </a:lnTo>
                    <a:lnTo>
                      <a:pt x="456" y="512"/>
                    </a:lnTo>
                    <a:lnTo>
                      <a:pt x="454" y="516"/>
                    </a:lnTo>
                    <a:lnTo>
                      <a:pt x="466" y="514"/>
                    </a:lnTo>
                    <a:lnTo>
                      <a:pt x="462" y="522"/>
                    </a:lnTo>
                    <a:lnTo>
                      <a:pt x="474" y="528"/>
                    </a:lnTo>
                    <a:lnTo>
                      <a:pt x="474" y="532"/>
                    </a:lnTo>
                    <a:lnTo>
                      <a:pt x="476" y="534"/>
                    </a:lnTo>
                    <a:lnTo>
                      <a:pt x="476" y="532"/>
                    </a:lnTo>
                    <a:lnTo>
                      <a:pt x="480" y="528"/>
                    </a:lnTo>
                    <a:lnTo>
                      <a:pt x="482" y="528"/>
                    </a:lnTo>
                    <a:lnTo>
                      <a:pt x="484" y="528"/>
                    </a:lnTo>
                    <a:lnTo>
                      <a:pt x="490" y="524"/>
                    </a:lnTo>
                    <a:lnTo>
                      <a:pt x="492" y="516"/>
                    </a:lnTo>
                    <a:lnTo>
                      <a:pt x="498" y="506"/>
                    </a:lnTo>
                    <a:lnTo>
                      <a:pt x="512" y="506"/>
                    </a:lnTo>
                    <a:lnTo>
                      <a:pt x="522" y="506"/>
                    </a:lnTo>
                    <a:lnTo>
                      <a:pt x="522" y="504"/>
                    </a:lnTo>
                    <a:lnTo>
                      <a:pt x="528" y="502"/>
                    </a:lnTo>
                    <a:lnTo>
                      <a:pt x="528" y="496"/>
                    </a:lnTo>
                    <a:lnTo>
                      <a:pt x="530" y="492"/>
                    </a:lnTo>
                    <a:lnTo>
                      <a:pt x="528" y="492"/>
                    </a:lnTo>
                    <a:lnTo>
                      <a:pt x="526" y="488"/>
                    </a:lnTo>
                    <a:lnTo>
                      <a:pt x="522" y="486"/>
                    </a:lnTo>
                    <a:lnTo>
                      <a:pt x="522" y="484"/>
                    </a:lnTo>
                    <a:lnTo>
                      <a:pt x="530" y="478"/>
                    </a:lnTo>
                    <a:lnTo>
                      <a:pt x="530" y="474"/>
                    </a:lnTo>
                    <a:lnTo>
                      <a:pt x="530" y="468"/>
                    </a:lnTo>
                    <a:lnTo>
                      <a:pt x="534" y="458"/>
                    </a:lnTo>
                    <a:lnTo>
                      <a:pt x="538" y="448"/>
                    </a:lnTo>
                    <a:lnTo>
                      <a:pt x="544" y="438"/>
                    </a:lnTo>
                    <a:lnTo>
                      <a:pt x="544" y="424"/>
                    </a:lnTo>
                    <a:lnTo>
                      <a:pt x="544" y="416"/>
                    </a:lnTo>
                    <a:lnTo>
                      <a:pt x="552" y="416"/>
                    </a:lnTo>
                    <a:lnTo>
                      <a:pt x="552" y="410"/>
                    </a:lnTo>
                    <a:lnTo>
                      <a:pt x="556" y="404"/>
                    </a:lnTo>
                    <a:lnTo>
                      <a:pt x="566" y="402"/>
                    </a:lnTo>
                    <a:lnTo>
                      <a:pt x="566" y="396"/>
                    </a:lnTo>
                    <a:lnTo>
                      <a:pt x="564" y="396"/>
                    </a:lnTo>
                    <a:lnTo>
                      <a:pt x="564" y="394"/>
                    </a:lnTo>
                    <a:lnTo>
                      <a:pt x="566" y="388"/>
                    </a:lnTo>
                    <a:lnTo>
                      <a:pt x="570" y="388"/>
                    </a:lnTo>
                    <a:lnTo>
                      <a:pt x="572" y="384"/>
                    </a:lnTo>
                    <a:lnTo>
                      <a:pt x="572" y="374"/>
                    </a:lnTo>
                    <a:lnTo>
                      <a:pt x="572" y="368"/>
                    </a:lnTo>
                    <a:lnTo>
                      <a:pt x="572" y="366"/>
                    </a:lnTo>
                    <a:lnTo>
                      <a:pt x="572" y="352"/>
                    </a:lnTo>
                    <a:lnTo>
                      <a:pt x="572" y="340"/>
                    </a:lnTo>
                    <a:lnTo>
                      <a:pt x="576" y="340"/>
                    </a:lnTo>
                    <a:lnTo>
                      <a:pt x="580" y="332"/>
                    </a:lnTo>
                    <a:lnTo>
                      <a:pt x="580" y="322"/>
                    </a:lnTo>
                    <a:lnTo>
                      <a:pt x="576" y="316"/>
                    </a:lnTo>
                    <a:lnTo>
                      <a:pt x="570" y="302"/>
                    </a:lnTo>
                    <a:lnTo>
                      <a:pt x="570" y="294"/>
                    </a:lnTo>
                    <a:lnTo>
                      <a:pt x="572" y="284"/>
                    </a:lnTo>
                    <a:lnTo>
                      <a:pt x="572" y="272"/>
                    </a:lnTo>
                    <a:lnTo>
                      <a:pt x="570" y="262"/>
                    </a:lnTo>
                    <a:lnTo>
                      <a:pt x="556" y="256"/>
                    </a:lnTo>
                    <a:lnTo>
                      <a:pt x="556" y="250"/>
                    </a:lnTo>
                    <a:lnTo>
                      <a:pt x="556" y="244"/>
                    </a:lnTo>
                    <a:lnTo>
                      <a:pt x="548" y="240"/>
                    </a:lnTo>
                    <a:lnTo>
                      <a:pt x="544" y="238"/>
                    </a:lnTo>
                    <a:lnTo>
                      <a:pt x="540" y="226"/>
                    </a:lnTo>
                    <a:lnTo>
                      <a:pt x="540" y="214"/>
                    </a:lnTo>
                    <a:lnTo>
                      <a:pt x="534" y="208"/>
                    </a:lnTo>
                    <a:lnTo>
                      <a:pt x="522" y="206"/>
                    </a:lnTo>
                    <a:lnTo>
                      <a:pt x="522" y="190"/>
                    </a:lnTo>
                    <a:lnTo>
                      <a:pt x="520" y="184"/>
                    </a:lnTo>
                    <a:lnTo>
                      <a:pt x="516" y="178"/>
                    </a:lnTo>
                    <a:lnTo>
                      <a:pt x="512" y="178"/>
                    </a:lnTo>
                    <a:lnTo>
                      <a:pt x="516" y="176"/>
                    </a:lnTo>
                    <a:lnTo>
                      <a:pt x="516" y="172"/>
                    </a:lnTo>
                    <a:lnTo>
                      <a:pt x="516" y="170"/>
                    </a:lnTo>
                    <a:lnTo>
                      <a:pt x="516" y="168"/>
                    </a:lnTo>
                    <a:lnTo>
                      <a:pt x="516" y="166"/>
                    </a:lnTo>
                    <a:lnTo>
                      <a:pt x="494" y="154"/>
                    </a:lnTo>
                    <a:lnTo>
                      <a:pt x="484" y="150"/>
                    </a:lnTo>
                    <a:lnTo>
                      <a:pt x="480" y="144"/>
                    </a:lnTo>
                    <a:lnTo>
                      <a:pt x="476" y="136"/>
                    </a:lnTo>
                    <a:lnTo>
                      <a:pt x="476" y="130"/>
                    </a:lnTo>
                    <a:lnTo>
                      <a:pt x="476" y="122"/>
                    </a:lnTo>
                    <a:lnTo>
                      <a:pt x="476" y="114"/>
                    </a:lnTo>
                    <a:lnTo>
                      <a:pt x="474" y="108"/>
                    </a:lnTo>
                    <a:lnTo>
                      <a:pt x="472" y="104"/>
                    </a:lnTo>
                    <a:lnTo>
                      <a:pt x="464" y="96"/>
                    </a:lnTo>
                    <a:lnTo>
                      <a:pt x="464" y="88"/>
                    </a:lnTo>
                    <a:lnTo>
                      <a:pt x="466" y="82"/>
                    </a:lnTo>
                    <a:lnTo>
                      <a:pt x="466" y="76"/>
                    </a:lnTo>
                    <a:lnTo>
                      <a:pt x="464" y="70"/>
                    </a:lnTo>
                    <a:lnTo>
                      <a:pt x="458" y="70"/>
                    </a:lnTo>
                    <a:lnTo>
                      <a:pt x="456" y="64"/>
                    </a:lnTo>
                    <a:lnTo>
                      <a:pt x="454" y="64"/>
                    </a:lnTo>
                    <a:lnTo>
                      <a:pt x="454" y="58"/>
                    </a:lnTo>
                    <a:lnTo>
                      <a:pt x="446" y="60"/>
                    </a:lnTo>
                    <a:lnTo>
                      <a:pt x="446" y="64"/>
                    </a:lnTo>
                    <a:lnTo>
                      <a:pt x="444" y="64"/>
                    </a:lnTo>
                    <a:lnTo>
                      <a:pt x="444" y="62"/>
                    </a:lnTo>
                    <a:lnTo>
                      <a:pt x="440" y="62"/>
                    </a:lnTo>
                    <a:lnTo>
                      <a:pt x="438" y="42"/>
                    </a:lnTo>
                    <a:lnTo>
                      <a:pt x="436" y="30"/>
                    </a:lnTo>
                    <a:lnTo>
                      <a:pt x="422" y="0"/>
                    </a:lnTo>
                    <a:lnTo>
                      <a:pt x="416" y="0"/>
                    </a:lnTo>
                    <a:lnTo>
                      <a:pt x="412" y="24"/>
                    </a:lnTo>
                    <a:lnTo>
                      <a:pt x="412" y="44"/>
                    </a:lnTo>
                    <a:lnTo>
                      <a:pt x="410" y="48"/>
                    </a:lnTo>
                    <a:lnTo>
                      <a:pt x="408" y="60"/>
                    </a:lnTo>
                    <a:lnTo>
                      <a:pt x="410" y="70"/>
                    </a:lnTo>
                    <a:lnTo>
                      <a:pt x="410" y="80"/>
                    </a:lnTo>
                    <a:lnTo>
                      <a:pt x="410" y="94"/>
                    </a:lnTo>
                    <a:lnTo>
                      <a:pt x="404" y="96"/>
                    </a:lnTo>
                    <a:lnTo>
                      <a:pt x="404" y="100"/>
                    </a:lnTo>
                    <a:lnTo>
                      <a:pt x="404" y="106"/>
                    </a:lnTo>
                    <a:lnTo>
                      <a:pt x="400" y="112"/>
                    </a:lnTo>
                    <a:lnTo>
                      <a:pt x="400" y="116"/>
                    </a:lnTo>
                    <a:lnTo>
                      <a:pt x="400" y="122"/>
                    </a:lnTo>
                    <a:lnTo>
                      <a:pt x="398" y="122"/>
                    </a:lnTo>
                    <a:lnTo>
                      <a:pt x="394" y="122"/>
                    </a:lnTo>
                    <a:lnTo>
                      <a:pt x="390" y="122"/>
                    </a:lnTo>
                    <a:lnTo>
                      <a:pt x="384" y="122"/>
                    </a:lnTo>
                    <a:lnTo>
                      <a:pt x="382" y="122"/>
                    </a:lnTo>
                    <a:lnTo>
                      <a:pt x="380" y="116"/>
                    </a:lnTo>
                    <a:lnTo>
                      <a:pt x="376" y="108"/>
                    </a:lnTo>
                    <a:lnTo>
                      <a:pt x="374" y="108"/>
                    </a:lnTo>
                    <a:lnTo>
                      <a:pt x="372" y="108"/>
                    </a:lnTo>
                    <a:lnTo>
                      <a:pt x="366" y="106"/>
                    </a:lnTo>
                    <a:lnTo>
                      <a:pt x="364" y="100"/>
                    </a:lnTo>
                    <a:lnTo>
                      <a:pt x="358" y="96"/>
                    </a:lnTo>
                    <a:lnTo>
                      <a:pt x="356" y="90"/>
                    </a:lnTo>
                    <a:lnTo>
                      <a:pt x="346" y="88"/>
                    </a:lnTo>
                    <a:lnTo>
                      <a:pt x="338" y="88"/>
                    </a:lnTo>
                    <a:lnTo>
                      <a:pt x="338" y="82"/>
                    </a:lnTo>
                    <a:lnTo>
                      <a:pt x="322" y="76"/>
                    </a:lnTo>
                    <a:lnTo>
                      <a:pt x="322" y="60"/>
                    </a:lnTo>
                    <a:lnTo>
                      <a:pt x="328" y="58"/>
                    </a:lnTo>
                    <a:lnTo>
                      <a:pt x="330" y="50"/>
                    </a:lnTo>
                    <a:lnTo>
                      <a:pt x="328" y="48"/>
                    </a:lnTo>
                    <a:lnTo>
                      <a:pt x="326" y="44"/>
                    </a:lnTo>
                    <a:lnTo>
                      <a:pt x="330" y="44"/>
                    </a:lnTo>
                    <a:lnTo>
                      <a:pt x="338" y="44"/>
                    </a:lnTo>
                    <a:lnTo>
                      <a:pt x="338" y="36"/>
                    </a:lnTo>
                    <a:lnTo>
                      <a:pt x="336" y="36"/>
                    </a:lnTo>
                    <a:lnTo>
                      <a:pt x="336" y="34"/>
                    </a:lnTo>
                    <a:lnTo>
                      <a:pt x="338" y="32"/>
                    </a:lnTo>
                    <a:lnTo>
                      <a:pt x="340" y="30"/>
                    </a:lnTo>
                    <a:lnTo>
                      <a:pt x="344" y="26"/>
                    </a:lnTo>
                    <a:lnTo>
                      <a:pt x="340" y="18"/>
                    </a:lnTo>
                    <a:lnTo>
                      <a:pt x="328" y="24"/>
                    </a:lnTo>
                    <a:lnTo>
                      <a:pt x="326" y="18"/>
                    </a:lnTo>
                    <a:lnTo>
                      <a:pt x="316" y="18"/>
                    </a:lnTo>
                    <a:lnTo>
                      <a:pt x="302" y="16"/>
                    </a:lnTo>
                    <a:lnTo>
                      <a:pt x="300" y="16"/>
                    </a:lnTo>
                    <a:lnTo>
                      <a:pt x="298" y="16"/>
                    </a:lnTo>
                    <a:lnTo>
                      <a:pt x="300" y="16"/>
                    </a:lnTo>
                    <a:lnTo>
                      <a:pt x="294" y="14"/>
                    </a:lnTo>
                    <a:lnTo>
                      <a:pt x="292" y="12"/>
                    </a:lnTo>
                    <a:lnTo>
                      <a:pt x="290" y="14"/>
                    </a:lnTo>
                    <a:lnTo>
                      <a:pt x="286" y="14"/>
                    </a:lnTo>
                    <a:lnTo>
                      <a:pt x="290" y="16"/>
                    </a:lnTo>
                    <a:lnTo>
                      <a:pt x="284" y="14"/>
                    </a:lnTo>
                    <a:lnTo>
                      <a:pt x="282" y="14"/>
                    </a:lnTo>
                    <a:lnTo>
                      <a:pt x="284" y="14"/>
                    </a:lnTo>
                    <a:lnTo>
                      <a:pt x="280" y="8"/>
                    </a:lnTo>
                    <a:lnTo>
                      <a:pt x="274" y="6"/>
                    </a:lnTo>
                    <a:lnTo>
                      <a:pt x="268" y="6"/>
                    </a:lnTo>
                    <a:lnTo>
                      <a:pt x="274" y="12"/>
                    </a:lnTo>
                    <a:lnTo>
                      <a:pt x="286" y="18"/>
                    </a:lnTo>
                    <a:lnTo>
                      <a:pt x="284" y="24"/>
                    </a:lnTo>
                    <a:lnTo>
                      <a:pt x="284" y="26"/>
                    </a:lnTo>
                    <a:lnTo>
                      <a:pt x="282" y="24"/>
                    </a:lnTo>
                    <a:lnTo>
                      <a:pt x="282" y="30"/>
                    </a:lnTo>
                    <a:lnTo>
                      <a:pt x="276" y="30"/>
                    </a:lnTo>
                    <a:lnTo>
                      <a:pt x="272" y="26"/>
                    </a:lnTo>
                    <a:lnTo>
                      <a:pt x="264" y="24"/>
                    </a:lnTo>
                    <a:lnTo>
                      <a:pt x="258" y="22"/>
                    </a:lnTo>
                    <a:lnTo>
                      <a:pt x="256" y="30"/>
                    </a:lnTo>
                    <a:lnTo>
                      <a:pt x="254" y="26"/>
                    </a:lnTo>
                    <a:lnTo>
                      <a:pt x="250" y="24"/>
                    </a:lnTo>
                    <a:lnTo>
                      <a:pt x="246" y="36"/>
                    </a:lnTo>
                    <a:lnTo>
                      <a:pt x="248" y="42"/>
                    </a:lnTo>
                    <a:lnTo>
                      <a:pt x="250" y="44"/>
                    </a:lnTo>
                    <a:lnTo>
                      <a:pt x="246" y="44"/>
                    </a:lnTo>
                    <a:lnTo>
                      <a:pt x="240" y="44"/>
                    </a:lnTo>
                    <a:lnTo>
                      <a:pt x="240" y="54"/>
                    </a:lnTo>
                    <a:lnTo>
                      <a:pt x="236" y="58"/>
                    </a:lnTo>
                    <a:lnTo>
                      <a:pt x="232" y="60"/>
                    </a:lnTo>
                    <a:lnTo>
                      <a:pt x="238" y="70"/>
                    </a:lnTo>
                    <a:lnTo>
                      <a:pt x="238" y="72"/>
                    </a:lnTo>
                    <a:lnTo>
                      <a:pt x="230" y="72"/>
                    </a:lnTo>
                    <a:lnTo>
                      <a:pt x="228" y="72"/>
                    </a:lnTo>
                    <a:lnTo>
                      <a:pt x="226" y="70"/>
                    </a:lnTo>
                    <a:lnTo>
                      <a:pt x="222" y="70"/>
                    </a:lnTo>
                    <a:lnTo>
                      <a:pt x="218" y="70"/>
                    </a:lnTo>
                    <a:lnTo>
                      <a:pt x="218" y="78"/>
                    </a:lnTo>
                    <a:lnTo>
                      <a:pt x="212" y="80"/>
                    </a:lnTo>
                    <a:lnTo>
                      <a:pt x="216" y="68"/>
                    </a:lnTo>
                    <a:lnTo>
                      <a:pt x="212" y="62"/>
                    </a:lnTo>
                    <a:lnTo>
                      <a:pt x="208" y="58"/>
                    </a:lnTo>
                    <a:lnTo>
                      <a:pt x="204" y="52"/>
                    </a:lnTo>
                    <a:lnTo>
                      <a:pt x="192" y="54"/>
                    </a:lnTo>
                    <a:lnTo>
                      <a:pt x="190" y="58"/>
                    </a:lnTo>
                    <a:lnTo>
                      <a:pt x="186" y="64"/>
                    </a:lnTo>
                    <a:lnTo>
                      <a:pt x="186" y="62"/>
                    </a:lnTo>
                    <a:lnTo>
                      <a:pt x="184" y="60"/>
                    </a:lnTo>
                    <a:lnTo>
                      <a:pt x="182" y="60"/>
                    </a:lnTo>
                    <a:lnTo>
                      <a:pt x="184" y="64"/>
                    </a:lnTo>
                    <a:lnTo>
                      <a:pt x="180" y="64"/>
                    </a:lnTo>
                    <a:lnTo>
                      <a:pt x="182" y="72"/>
                    </a:lnTo>
                    <a:lnTo>
                      <a:pt x="176" y="72"/>
                    </a:lnTo>
                    <a:lnTo>
                      <a:pt x="174" y="72"/>
                    </a:lnTo>
                    <a:lnTo>
                      <a:pt x="176" y="76"/>
                    </a:lnTo>
                    <a:lnTo>
                      <a:pt x="176" y="78"/>
                    </a:lnTo>
                    <a:lnTo>
                      <a:pt x="176" y="80"/>
                    </a:lnTo>
                    <a:lnTo>
                      <a:pt x="168" y="76"/>
                    </a:lnTo>
                    <a:lnTo>
                      <a:pt x="166" y="78"/>
                    </a:lnTo>
                    <a:lnTo>
                      <a:pt x="166" y="80"/>
                    </a:lnTo>
                    <a:lnTo>
                      <a:pt x="166" y="88"/>
                    </a:lnTo>
                    <a:lnTo>
                      <a:pt x="166" y="94"/>
                    </a:lnTo>
                    <a:lnTo>
                      <a:pt x="156" y="88"/>
                    </a:lnTo>
                    <a:lnTo>
                      <a:pt x="154" y="88"/>
                    </a:lnTo>
                    <a:lnTo>
                      <a:pt x="150" y="90"/>
                    </a:lnTo>
                    <a:lnTo>
                      <a:pt x="150" y="106"/>
                    </a:lnTo>
                    <a:lnTo>
                      <a:pt x="156" y="104"/>
                    </a:lnTo>
                    <a:lnTo>
                      <a:pt x="154" y="108"/>
                    </a:lnTo>
                    <a:lnTo>
                      <a:pt x="150" y="114"/>
                    </a:lnTo>
                    <a:lnTo>
                      <a:pt x="146" y="106"/>
                    </a:lnTo>
                    <a:lnTo>
                      <a:pt x="144" y="98"/>
                    </a:lnTo>
                    <a:lnTo>
                      <a:pt x="140" y="100"/>
                    </a:lnTo>
                    <a:lnTo>
                      <a:pt x="132" y="106"/>
                    </a:lnTo>
                    <a:lnTo>
                      <a:pt x="130" y="122"/>
                    </a:lnTo>
                    <a:lnTo>
                      <a:pt x="130" y="126"/>
                    </a:lnTo>
                    <a:lnTo>
                      <a:pt x="132" y="130"/>
                    </a:lnTo>
                    <a:lnTo>
                      <a:pt x="128" y="134"/>
                    </a:lnTo>
                    <a:lnTo>
                      <a:pt x="120" y="140"/>
                    </a:lnTo>
                    <a:lnTo>
                      <a:pt x="120" y="144"/>
                    </a:lnTo>
                    <a:lnTo>
                      <a:pt x="118" y="150"/>
                    </a:lnTo>
                    <a:lnTo>
                      <a:pt x="112" y="152"/>
                    </a:lnTo>
                    <a:lnTo>
                      <a:pt x="108" y="154"/>
                    </a:lnTo>
                    <a:lnTo>
                      <a:pt x="94" y="158"/>
                    </a:lnTo>
                    <a:lnTo>
                      <a:pt x="92" y="160"/>
                    </a:lnTo>
                    <a:lnTo>
                      <a:pt x="90" y="160"/>
                    </a:lnTo>
                    <a:lnTo>
                      <a:pt x="86" y="160"/>
                    </a:lnTo>
                    <a:lnTo>
                      <a:pt x="86" y="158"/>
                    </a:lnTo>
                    <a:lnTo>
                      <a:pt x="84" y="158"/>
                    </a:lnTo>
                    <a:lnTo>
                      <a:pt x="82" y="166"/>
                    </a:lnTo>
                    <a:lnTo>
                      <a:pt x="80" y="170"/>
                    </a:lnTo>
                    <a:lnTo>
                      <a:pt x="68" y="170"/>
                    </a:lnTo>
                    <a:lnTo>
                      <a:pt x="66" y="176"/>
                    </a:lnTo>
                    <a:lnTo>
                      <a:pt x="58" y="172"/>
                    </a:lnTo>
                    <a:lnTo>
                      <a:pt x="54" y="172"/>
                    </a:lnTo>
                    <a:lnTo>
                      <a:pt x="50" y="176"/>
                    </a:lnTo>
                    <a:lnTo>
                      <a:pt x="50" y="178"/>
                    </a:lnTo>
                    <a:lnTo>
                      <a:pt x="46" y="178"/>
                    </a:lnTo>
                    <a:lnTo>
                      <a:pt x="44" y="178"/>
                    </a:lnTo>
                    <a:lnTo>
                      <a:pt x="44" y="180"/>
                    </a:lnTo>
                    <a:lnTo>
                      <a:pt x="32" y="188"/>
                    </a:lnTo>
                    <a:lnTo>
                      <a:pt x="22" y="198"/>
                    </a:lnTo>
                    <a:lnTo>
                      <a:pt x="14" y="204"/>
                    </a:lnTo>
                    <a:lnTo>
                      <a:pt x="10" y="206"/>
                    </a:lnTo>
                    <a:lnTo>
                      <a:pt x="12" y="198"/>
                    </a:lnTo>
                    <a:lnTo>
                      <a:pt x="10" y="202"/>
                    </a:lnTo>
                    <a:lnTo>
                      <a:pt x="8" y="204"/>
                    </a:lnTo>
                    <a:lnTo>
                      <a:pt x="8" y="208"/>
                    </a:lnTo>
                    <a:lnTo>
                      <a:pt x="8" y="220"/>
                    </a:lnTo>
                    <a:lnTo>
                      <a:pt x="10" y="224"/>
                    </a:lnTo>
                    <a:lnTo>
                      <a:pt x="10" y="230"/>
                    </a:lnTo>
                    <a:lnTo>
                      <a:pt x="4" y="234"/>
                    </a:lnTo>
                    <a:lnTo>
                      <a:pt x="0" y="238"/>
                    </a:lnTo>
                    <a:lnTo>
                      <a:pt x="2" y="242"/>
                    </a:lnTo>
                    <a:lnTo>
                      <a:pt x="2" y="244"/>
                    </a:lnTo>
                    <a:lnTo>
                      <a:pt x="4" y="244"/>
                    </a:lnTo>
                    <a:lnTo>
                      <a:pt x="8" y="250"/>
                    </a:lnTo>
                    <a:lnTo>
                      <a:pt x="10" y="256"/>
                    </a:lnTo>
                    <a:lnTo>
                      <a:pt x="12" y="266"/>
                    </a:lnTo>
                    <a:lnTo>
                      <a:pt x="12" y="278"/>
                    </a:lnTo>
                    <a:lnTo>
                      <a:pt x="10" y="276"/>
                    </a:lnTo>
                    <a:lnTo>
                      <a:pt x="8" y="276"/>
                    </a:lnTo>
                    <a:lnTo>
                      <a:pt x="8" y="268"/>
                    </a:lnTo>
                    <a:lnTo>
                      <a:pt x="4" y="268"/>
                    </a:lnTo>
                    <a:lnTo>
                      <a:pt x="4" y="270"/>
                    </a:lnTo>
                    <a:lnTo>
                      <a:pt x="4" y="276"/>
                    </a:lnTo>
                    <a:lnTo>
                      <a:pt x="14" y="284"/>
                    </a:lnTo>
                    <a:lnTo>
                      <a:pt x="14" y="286"/>
                    </a:lnTo>
                    <a:lnTo>
                      <a:pt x="12" y="286"/>
                    </a:lnTo>
                    <a:lnTo>
                      <a:pt x="2" y="280"/>
                    </a:lnTo>
                    <a:lnTo>
                      <a:pt x="2" y="286"/>
                    </a:lnTo>
                    <a:lnTo>
                      <a:pt x="10" y="294"/>
                    </a:lnTo>
                    <a:lnTo>
                      <a:pt x="12" y="296"/>
                    </a:lnTo>
                    <a:lnTo>
                      <a:pt x="14" y="298"/>
                    </a:lnTo>
                    <a:lnTo>
                      <a:pt x="14" y="306"/>
                    </a:lnTo>
                    <a:lnTo>
                      <a:pt x="14" y="314"/>
                    </a:lnTo>
                    <a:lnTo>
                      <a:pt x="20" y="316"/>
                    </a:lnTo>
                    <a:lnTo>
                      <a:pt x="26" y="320"/>
                    </a:lnTo>
                    <a:lnTo>
                      <a:pt x="26" y="320"/>
                    </a:lnTo>
                    <a:lnTo>
                      <a:pt x="26" y="320"/>
                    </a:lnTo>
                    <a:close/>
                    <a:moveTo>
                      <a:pt x="486" y="618"/>
                    </a:moveTo>
                    <a:lnTo>
                      <a:pt x="490" y="622"/>
                    </a:lnTo>
                    <a:lnTo>
                      <a:pt x="490" y="620"/>
                    </a:lnTo>
                    <a:lnTo>
                      <a:pt x="486" y="618"/>
                    </a:lnTo>
                    <a:lnTo>
                      <a:pt x="486" y="618"/>
                    </a:lnTo>
                    <a:lnTo>
                      <a:pt x="486" y="618"/>
                    </a:lnTo>
                    <a:close/>
                    <a:moveTo>
                      <a:pt x="448" y="564"/>
                    </a:moveTo>
                    <a:lnTo>
                      <a:pt x="448" y="564"/>
                    </a:lnTo>
                    <a:lnTo>
                      <a:pt x="448" y="568"/>
                    </a:lnTo>
                    <a:lnTo>
                      <a:pt x="446" y="570"/>
                    </a:lnTo>
                    <a:lnTo>
                      <a:pt x="452" y="576"/>
                    </a:lnTo>
                    <a:lnTo>
                      <a:pt x="454" y="582"/>
                    </a:lnTo>
                    <a:lnTo>
                      <a:pt x="456" y="588"/>
                    </a:lnTo>
                    <a:lnTo>
                      <a:pt x="458" y="594"/>
                    </a:lnTo>
                    <a:lnTo>
                      <a:pt x="464" y="596"/>
                    </a:lnTo>
                    <a:lnTo>
                      <a:pt x="462" y="600"/>
                    </a:lnTo>
                    <a:lnTo>
                      <a:pt x="462" y="602"/>
                    </a:lnTo>
                    <a:lnTo>
                      <a:pt x="462" y="606"/>
                    </a:lnTo>
                    <a:lnTo>
                      <a:pt x="470" y="612"/>
                    </a:lnTo>
                    <a:lnTo>
                      <a:pt x="472" y="618"/>
                    </a:lnTo>
                    <a:lnTo>
                      <a:pt x="472" y="622"/>
                    </a:lnTo>
                    <a:lnTo>
                      <a:pt x="480" y="624"/>
                    </a:lnTo>
                    <a:lnTo>
                      <a:pt x="484" y="622"/>
                    </a:lnTo>
                    <a:lnTo>
                      <a:pt x="490" y="612"/>
                    </a:lnTo>
                    <a:lnTo>
                      <a:pt x="494" y="614"/>
                    </a:lnTo>
                    <a:lnTo>
                      <a:pt x="494" y="618"/>
                    </a:lnTo>
                    <a:lnTo>
                      <a:pt x="498" y="614"/>
                    </a:lnTo>
                    <a:lnTo>
                      <a:pt x="498" y="612"/>
                    </a:lnTo>
                    <a:lnTo>
                      <a:pt x="498" y="602"/>
                    </a:lnTo>
                    <a:lnTo>
                      <a:pt x="498" y="594"/>
                    </a:lnTo>
                    <a:lnTo>
                      <a:pt x="502" y="594"/>
                    </a:lnTo>
                    <a:lnTo>
                      <a:pt x="502" y="582"/>
                    </a:lnTo>
                    <a:lnTo>
                      <a:pt x="500" y="568"/>
                    </a:lnTo>
                    <a:lnTo>
                      <a:pt x="486" y="574"/>
                    </a:lnTo>
                    <a:lnTo>
                      <a:pt x="474" y="574"/>
                    </a:lnTo>
                    <a:lnTo>
                      <a:pt x="448" y="564"/>
                    </a:lnTo>
                    <a:lnTo>
                      <a:pt x="448" y="564"/>
                    </a:lnTo>
                    <a:lnTo>
                      <a:pt x="448" y="564"/>
                    </a:lnTo>
                    <a:close/>
                    <a:moveTo>
                      <a:pt x="498" y="548"/>
                    </a:moveTo>
                    <a:lnTo>
                      <a:pt x="498" y="548"/>
                    </a:lnTo>
                    <a:lnTo>
                      <a:pt x="498" y="558"/>
                    </a:lnTo>
                    <a:lnTo>
                      <a:pt x="502" y="558"/>
                    </a:lnTo>
                    <a:lnTo>
                      <a:pt x="502" y="556"/>
                    </a:lnTo>
                    <a:lnTo>
                      <a:pt x="500" y="550"/>
                    </a:lnTo>
                    <a:lnTo>
                      <a:pt x="498" y="548"/>
                    </a:lnTo>
                    <a:lnTo>
                      <a:pt x="498" y="548"/>
                    </a:lnTo>
                    <a:lnTo>
                      <a:pt x="498" y="548"/>
                    </a:lnTo>
                    <a:close/>
                    <a:moveTo>
                      <a:pt x="436" y="542"/>
                    </a:moveTo>
                    <a:lnTo>
                      <a:pt x="436" y="542"/>
                    </a:lnTo>
                    <a:lnTo>
                      <a:pt x="436" y="546"/>
                    </a:lnTo>
                    <a:lnTo>
                      <a:pt x="436" y="548"/>
                    </a:lnTo>
                    <a:lnTo>
                      <a:pt x="438" y="552"/>
                    </a:lnTo>
                    <a:lnTo>
                      <a:pt x="440" y="548"/>
                    </a:lnTo>
                    <a:lnTo>
                      <a:pt x="440" y="542"/>
                    </a:lnTo>
                    <a:lnTo>
                      <a:pt x="436" y="542"/>
                    </a:lnTo>
                    <a:lnTo>
                      <a:pt x="436" y="542"/>
                    </a:lnTo>
                    <a:lnTo>
                      <a:pt x="436" y="542"/>
                    </a:lnTo>
                    <a:close/>
                    <a:moveTo>
                      <a:pt x="346" y="460"/>
                    </a:moveTo>
                    <a:lnTo>
                      <a:pt x="344" y="468"/>
                    </a:lnTo>
                    <a:lnTo>
                      <a:pt x="354" y="466"/>
                    </a:lnTo>
                    <a:lnTo>
                      <a:pt x="356" y="464"/>
                    </a:lnTo>
                    <a:lnTo>
                      <a:pt x="354" y="464"/>
                    </a:lnTo>
                    <a:lnTo>
                      <a:pt x="346" y="460"/>
                    </a:lnTo>
                    <a:lnTo>
                      <a:pt x="346" y="460"/>
                    </a:lnTo>
                    <a:lnTo>
                      <a:pt x="346" y="460"/>
                    </a:lnTo>
                    <a:close/>
                    <a:moveTo>
                      <a:pt x="320" y="374"/>
                    </a:moveTo>
                    <a:lnTo>
                      <a:pt x="320" y="374"/>
                    </a:lnTo>
                    <a:lnTo>
                      <a:pt x="320" y="376"/>
                    </a:lnTo>
                    <a:lnTo>
                      <a:pt x="318" y="378"/>
                    </a:lnTo>
                    <a:lnTo>
                      <a:pt x="318" y="376"/>
                    </a:lnTo>
                    <a:lnTo>
                      <a:pt x="318" y="374"/>
                    </a:lnTo>
                    <a:lnTo>
                      <a:pt x="320" y="374"/>
                    </a:lnTo>
                    <a:lnTo>
                      <a:pt x="320" y="374"/>
                    </a:lnTo>
                    <a:lnTo>
                      <a:pt x="320" y="374"/>
                    </a:lnTo>
                    <a:close/>
                    <a:moveTo>
                      <a:pt x="326" y="370"/>
                    </a:moveTo>
                    <a:lnTo>
                      <a:pt x="326" y="370"/>
                    </a:lnTo>
                    <a:lnTo>
                      <a:pt x="330" y="380"/>
                    </a:lnTo>
                    <a:lnTo>
                      <a:pt x="330" y="386"/>
                    </a:lnTo>
                    <a:lnTo>
                      <a:pt x="326" y="386"/>
                    </a:lnTo>
                    <a:lnTo>
                      <a:pt x="326" y="378"/>
                    </a:lnTo>
                    <a:lnTo>
                      <a:pt x="326" y="370"/>
                    </a:lnTo>
                    <a:lnTo>
                      <a:pt x="326" y="370"/>
                    </a:lnTo>
                    <a:lnTo>
                      <a:pt x="326" y="370"/>
                    </a:lnTo>
                    <a:close/>
                    <a:moveTo>
                      <a:pt x="350" y="366"/>
                    </a:moveTo>
                    <a:lnTo>
                      <a:pt x="350" y="366"/>
                    </a:lnTo>
                    <a:lnTo>
                      <a:pt x="356" y="374"/>
                    </a:lnTo>
                    <a:lnTo>
                      <a:pt x="356" y="376"/>
                    </a:lnTo>
                    <a:lnTo>
                      <a:pt x="354" y="376"/>
                    </a:lnTo>
                    <a:lnTo>
                      <a:pt x="350" y="368"/>
                    </a:lnTo>
                    <a:lnTo>
                      <a:pt x="348" y="366"/>
                    </a:lnTo>
                    <a:lnTo>
                      <a:pt x="350" y="366"/>
                    </a:lnTo>
                    <a:lnTo>
                      <a:pt x="350" y="366"/>
                    </a:lnTo>
                    <a:lnTo>
                      <a:pt x="350" y="366"/>
                    </a:lnTo>
                    <a:close/>
                    <a:moveTo>
                      <a:pt x="0" y="270"/>
                    </a:moveTo>
                    <a:lnTo>
                      <a:pt x="2" y="280"/>
                    </a:lnTo>
                    <a:lnTo>
                      <a:pt x="2" y="272"/>
                    </a:lnTo>
                    <a:lnTo>
                      <a:pt x="2" y="270"/>
                    </a:lnTo>
                    <a:lnTo>
                      <a:pt x="0" y="270"/>
                    </a:lnTo>
                    <a:lnTo>
                      <a:pt x="0" y="270"/>
                    </a:lnTo>
                    <a:lnTo>
                      <a:pt x="0" y="270"/>
                    </a:lnTo>
                    <a:close/>
                    <a:moveTo>
                      <a:pt x="380" y="98"/>
                    </a:moveTo>
                    <a:lnTo>
                      <a:pt x="380" y="98"/>
                    </a:lnTo>
                    <a:lnTo>
                      <a:pt x="376" y="98"/>
                    </a:lnTo>
                    <a:lnTo>
                      <a:pt x="376" y="100"/>
                    </a:lnTo>
                    <a:lnTo>
                      <a:pt x="380" y="104"/>
                    </a:lnTo>
                    <a:lnTo>
                      <a:pt x="382" y="106"/>
                    </a:lnTo>
                    <a:lnTo>
                      <a:pt x="382" y="100"/>
                    </a:lnTo>
                    <a:lnTo>
                      <a:pt x="382" y="98"/>
                    </a:lnTo>
                    <a:lnTo>
                      <a:pt x="380" y="98"/>
                    </a:lnTo>
                    <a:lnTo>
                      <a:pt x="380" y="98"/>
                    </a:lnTo>
                    <a:lnTo>
                      <a:pt x="380" y="98"/>
                    </a:lnTo>
                    <a:close/>
                    <a:moveTo>
                      <a:pt x="340" y="50"/>
                    </a:moveTo>
                    <a:lnTo>
                      <a:pt x="340" y="50"/>
                    </a:lnTo>
                    <a:lnTo>
                      <a:pt x="336" y="52"/>
                    </a:lnTo>
                    <a:lnTo>
                      <a:pt x="336" y="60"/>
                    </a:lnTo>
                    <a:lnTo>
                      <a:pt x="340" y="58"/>
                    </a:lnTo>
                    <a:lnTo>
                      <a:pt x="344" y="54"/>
                    </a:lnTo>
                    <a:lnTo>
                      <a:pt x="340" y="50"/>
                    </a:lnTo>
                    <a:lnTo>
                      <a:pt x="340" y="50"/>
                    </a:lnTo>
                    <a:lnTo>
                      <a:pt x="340" y="50"/>
                    </a:lnTo>
                    <a:close/>
                    <a:moveTo>
                      <a:pt x="246" y="14"/>
                    </a:moveTo>
                    <a:lnTo>
                      <a:pt x="246" y="16"/>
                    </a:lnTo>
                    <a:lnTo>
                      <a:pt x="250" y="16"/>
                    </a:lnTo>
                    <a:lnTo>
                      <a:pt x="248" y="16"/>
                    </a:lnTo>
                    <a:lnTo>
                      <a:pt x="248" y="14"/>
                    </a:lnTo>
                    <a:lnTo>
                      <a:pt x="246" y="14"/>
                    </a:lnTo>
                    <a:lnTo>
                      <a:pt x="246" y="14"/>
                    </a:lnTo>
                    <a:lnTo>
                      <a:pt x="246" y="14"/>
                    </a:lnTo>
                    <a:close/>
                    <a:moveTo>
                      <a:pt x="254" y="12"/>
                    </a:moveTo>
                    <a:lnTo>
                      <a:pt x="254" y="16"/>
                    </a:lnTo>
                    <a:lnTo>
                      <a:pt x="256" y="16"/>
                    </a:lnTo>
                    <a:lnTo>
                      <a:pt x="256" y="14"/>
                    </a:lnTo>
                    <a:lnTo>
                      <a:pt x="254" y="12"/>
                    </a:lnTo>
                    <a:lnTo>
                      <a:pt x="254" y="12"/>
                    </a:lnTo>
                    <a:lnTo>
                      <a:pt x="254" y="12"/>
                    </a:lnTo>
                    <a:close/>
                    <a:moveTo>
                      <a:pt x="258" y="8"/>
                    </a:moveTo>
                    <a:lnTo>
                      <a:pt x="258" y="14"/>
                    </a:lnTo>
                    <a:lnTo>
                      <a:pt x="264" y="14"/>
                    </a:lnTo>
                    <a:lnTo>
                      <a:pt x="262" y="12"/>
                    </a:lnTo>
                    <a:lnTo>
                      <a:pt x="264" y="12"/>
                    </a:lnTo>
                    <a:lnTo>
                      <a:pt x="262" y="8"/>
                    </a:lnTo>
                    <a:lnTo>
                      <a:pt x="258" y="8"/>
                    </a:lnTo>
                    <a:lnTo>
                      <a:pt x="258" y="8"/>
                    </a:lnTo>
                    <a:lnTo>
                      <a:pt x="258" y="8"/>
                    </a:lnTo>
                    <a:close/>
                  </a:path>
                </a:pathLst>
              </a:custGeom>
              <a:grpFill/>
              <a:ln w="1270">
                <a:solidFill>
                  <a:schemeClr val="bg1">
                    <a:lumMod val="65000"/>
                  </a:schemeClr>
                </a:solidFill>
                <a:prstDash val="sysDash"/>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8" name="Freeform 1708"/>
              <p:cNvSpPr>
                <a:spLocks noEditPoints="1"/>
              </p:cNvSpPr>
              <p:nvPr/>
            </p:nvSpPr>
            <p:spPr bwMode="auto">
              <a:xfrm>
                <a:off x="1670050" y="3216275"/>
                <a:ext cx="79375" cy="79375"/>
              </a:xfrm>
              <a:custGeom>
                <a:avLst/>
                <a:gdLst>
                  <a:gd name="T0" fmla="*/ 2 w 50"/>
                  <a:gd name="T1" fmla="*/ 4 h 50"/>
                  <a:gd name="T2" fmla="*/ 2 w 50"/>
                  <a:gd name="T3" fmla="*/ 4 h 50"/>
                  <a:gd name="T4" fmla="*/ 6 w 50"/>
                  <a:gd name="T5" fmla="*/ 6 h 50"/>
                  <a:gd name="T6" fmla="*/ 6 w 50"/>
                  <a:gd name="T7" fmla="*/ 8 h 50"/>
                  <a:gd name="T8" fmla="*/ 2 w 50"/>
                  <a:gd name="T9" fmla="*/ 14 h 50"/>
                  <a:gd name="T10" fmla="*/ 0 w 50"/>
                  <a:gd name="T11" fmla="*/ 16 h 50"/>
                  <a:gd name="T12" fmla="*/ 0 w 50"/>
                  <a:gd name="T13" fmla="*/ 22 h 50"/>
                  <a:gd name="T14" fmla="*/ 0 w 50"/>
                  <a:gd name="T15" fmla="*/ 24 h 50"/>
                  <a:gd name="T16" fmla="*/ 6 w 50"/>
                  <a:gd name="T17" fmla="*/ 26 h 50"/>
                  <a:gd name="T18" fmla="*/ 16 w 50"/>
                  <a:gd name="T19" fmla="*/ 30 h 50"/>
                  <a:gd name="T20" fmla="*/ 18 w 50"/>
                  <a:gd name="T21" fmla="*/ 32 h 50"/>
                  <a:gd name="T22" fmla="*/ 20 w 50"/>
                  <a:gd name="T23" fmla="*/ 34 h 50"/>
                  <a:gd name="T24" fmla="*/ 20 w 50"/>
                  <a:gd name="T25" fmla="*/ 36 h 50"/>
                  <a:gd name="T26" fmla="*/ 26 w 50"/>
                  <a:gd name="T27" fmla="*/ 36 h 50"/>
                  <a:gd name="T28" fmla="*/ 32 w 50"/>
                  <a:gd name="T29" fmla="*/ 36 h 50"/>
                  <a:gd name="T30" fmla="*/ 36 w 50"/>
                  <a:gd name="T31" fmla="*/ 42 h 50"/>
                  <a:gd name="T32" fmla="*/ 42 w 50"/>
                  <a:gd name="T33" fmla="*/ 48 h 50"/>
                  <a:gd name="T34" fmla="*/ 42 w 50"/>
                  <a:gd name="T35" fmla="*/ 50 h 50"/>
                  <a:gd name="T36" fmla="*/ 46 w 50"/>
                  <a:gd name="T37" fmla="*/ 48 h 50"/>
                  <a:gd name="T38" fmla="*/ 50 w 50"/>
                  <a:gd name="T39" fmla="*/ 44 h 50"/>
                  <a:gd name="T40" fmla="*/ 50 w 50"/>
                  <a:gd name="T41" fmla="*/ 42 h 50"/>
                  <a:gd name="T42" fmla="*/ 50 w 50"/>
                  <a:gd name="T43" fmla="*/ 34 h 50"/>
                  <a:gd name="T44" fmla="*/ 46 w 50"/>
                  <a:gd name="T45" fmla="*/ 34 h 50"/>
                  <a:gd name="T46" fmla="*/ 44 w 50"/>
                  <a:gd name="T47" fmla="*/ 34 h 50"/>
                  <a:gd name="T48" fmla="*/ 38 w 50"/>
                  <a:gd name="T49" fmla="*/ 32 h 50"/>
                  <a:gd name="T50" fmla="*/ 38 w 50"/>
                  <a:gd name="T51" fmla="*/ 30 h 50"/>
                  <a:gd name="T52" fmla="*/ 42 w 50"/>
                  <a:gd name="T53" fmla="*/ 24 h 50"/>
                  <a:gd name="T54" fmla="*/ 38 w 50"/>
                  <a:gd name="T55" fmla="*/ 22 h 50"/>
                  <a:gd name="T56" fmla="*/ 32 w 50"/>
                  <a:gd name="T57" fmla="*/ 18 h 50"/>
                  <a:gd name="T58" fmla="*/ 34 w 50"/>
                  <a:gd name="T59" fmla="*/ 16 h 50"/>
                  <a:gd name="T60" fmla="*/ 34 w 50"/>
                  <a:gd name="T61" fmla="*/ 14 h 50"/>
                  <a:gd name="T62" fmla="*/ 34 w 50"/>
                  <a:gd name="T63" fmla="*/ 12 h 50"/>
                  <a:gd name="T64" fmla="*/ 32 w 50"/>
                  <a:gd name="T65" fmla="*/ 8 h 50"/>
                  <a:gd name="T66" fmla="*/ 32 w 50"/>
                  <a:gd name="T67" fmla="*/ 6 h 50"/>
                  <a:gd name="T68" fmla="*/ 28 w 50"/>
                  <a:gd name="T69" fmla="*/ 8 h 50"/>
                  <a:gd name="T70" fmla="*/ 26 w 50"/>
                  <a:gd name="T71" fmla="*/ 8 h 50"/>
                  <a:gd name="T72" fmla="*/ 24 w 50"/>
                  <a:gd name="T73" fmla="*/ 6 h 50"/>
                  <a:gd name="T74" fmla="*/ 24 w 50"/>
                  <a:gd name="T75" fmla="*/ 0 h 50"/>
                  <a:gd name="T76" fmla="*/ 14 w 50"/>
                  <a:gd name="T77" fmla="*/ 0 h 50"/>
                  <a:gd name="T78" fmla="*/ 2 w 50"/>
                  <a:gd name="T79" fmla="*/ 4 h 50"/>
                  <a:gd name="T80" fmla="*/ 2 w 50"/>
                  <a:gd name="T81" fmla="*/ 4 h 50"/>
                  <a:gd name="T82" fmla="*/ 2 w 50"/>
                  <a:gd name="T83" fmla="*/ 4 h 50"/>
                  <a:gd name="T84" fmla="*/ 18 w 50"/>
                  <a:gd name="T85" fmla="*/ 22 h 50"/>
                  <a:gd name="T86" fmla="*/ 18 w 50"/>
                  <a:gd name="T87" fmla="*/ 22 h 50"/>
                  <a:gd name="T88" fmla="*/ 24 w 50"/>
                  <a:gd name="T89" fmla="*/ 24 h 50"/>
                  <a:gd name="T90" fmla="*/ 26 w 50"/>
                  <a:gd name="T91" fmla="*/ 26 h 50"/>
                  <a:gd name="T92" fmla="*/ 24 w 50"/>
                  <a:gd name="T93" fmla="*/ 26 h 50"/>
                  <a:gd name="T94" fmla="*/ 18 w 50"/>
                  <a:gd name="T95" fmla="*/ 26 h 50"/>
                  <a:gd name="T96" fmla="*/ 16 w 50"/>
                  <a:gd name="T97" fmla="*/ 24 h 50"/>
                  <a:gd name="T98" fmla="*/ 18 w 50"/>
                  <a:gd name="T99" fmla="*/ 22 h 50"/>
                  <a:gd name="T100" fmla="*/ 18 w 50"/>
                  <a:gd name="T101" fmla="*/ 22 h 50"/>
                  <a:gd name="T102" fmla="*/ 18 w 50"/>
                  <a:gd name="T103"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 y="4"/>
                    </a:moveTo>
                    <a:lnTo>
                      <a:pt x="2" y="4"/>
                    </a:lnTo>
                    <a:lnTo>
                      <a:pt x="6" y="6"/>
                    </a:lnTo>
                    <a:lnTo>
                      <a:pt x="6" y="8"/>
                    </a:lnTo>
                    <a:lnTo>
                      <a:pt x="2" y="14"/>
                    </a:lnTo>
                    <a:lnTo>
                      <a:pt x="0" y="16"/>
                    </a:lnTo>
                    <a:lnTo>
                      <a:pt x="0" y="22"/>
                    </a:lnTo>
                    <a:lnTo>
                      <a:pt x="0" y="24"/>
                    </a:lnTo>
                    <a:lnTo>
                      <a:pt x="6" y="26"/>
                    </a:lnTo>
                    <a:lnTo>
                      <a:pt x="16" y="30"/>
                    </a:lnTo>
                    <a:lnTo>
                      <a:pt x="18" y="32"/>
                    </a:lnTo>
                    <a:lnTo>
                      <a:pt x="20" y="34"/>
                    </a:lnTo>
                    <a:lnTo>
                      <a:pt x="20" y="36"/>
                    </a:lnTo>
                    <a:lnTo>
                      <a:pt x="26" y="36"/>
                    </a:lnTo>
                    <a:lnTo>
                      <a:pt x="32" y="36"/>
                    </a:lnTo>
                    <a:lnTo>
                      <a:pt x="36" y="42"/>
                    </a:lnTo>
                    <a:lnTo>
                      <a:pt x="42" y="48"/>
                    </a:lnTo>
                    <a:lnTo>
                      <a:pt x="42" y="50"/>
                    </a:lnTo>
                    <a:lnTo>
                      <a:pt x="46" y="48"/>
                    </a:lnTo>
                    <a:lnTo>
                      <a:pt x="50" y="44"/>
                    </a:lnTo>
                    <a:lnTo>
                      <a:pt x="50" y="42"/>
                    </a:lnTo>
                    <a:lnTo>
                      <a:pt x="50" y="34"/>
                    </a:lnTo>
                    <a:lnTo>
                      <a:pt x="46" y="34"/>
                    </a:lnTo>
                    <a:lnTo>
                      <a:pt x="44" y="34"/>
                    </a:lnTo>
                    <a:lnTo>
                      <a:pt x="38" y="32"/>
                    </a:lnTo>
                    <a:lnTo>
                      <a:pt x="38" y="30"/>
                    </a:lnTo>
                    <a:lnTo>
                      <a:pt x="42" y="24"/>
                    </a:lnTo>
                    <a:lnTo>
                      <a:pt x="38" y="22"/>
                    </a:lnTo>
                    <a:lnTo>
                      <a:pt x="32" y="18"/>
                    </a:lnTo>
                    <a:lnTo>
                      <a:pt x="34" y="16"/>
                    </a:lnTo>
                    <a:lnTo>
                      <a:pt x="34" y="14"/>
                    </a:lnTo>
                    <a:lnTo>
                      <a:pt x="34" y="12"/>
                    </a:lnTo>
                    <a:lnTo>
                      <a:pt x="32" y="8"/>
                    </a:lnTo>
                    <a:lnTo>
                      <a:pt x="32" y="6"/>
                    </a:lnTo>
                    <a:lnTo>
                      <a:pt x="28" y="8"/>
                    </a:lnTo>
                    <a:lnTo>
                      <a:pt x="26" y="8"/>
                    </a:lnTo>
                    <a:lnTo>
                      <a:pt x="24" y="6"/>
                    </a:lnTo>
                    <a:lnTo>
                      <a:pt x="24" y="0"/>
                    </a:lnTo>
                    <a:lnTo>
                      <a:pt x="14" y="0"/>
                    </a:lnTo>
                    <a:lnTo>
                      <a:pt x="2" y="4"/>
                    </a:lnTo>
                    <a:lnTo>
                      <a:pt x="2" y="4"/>
                    </a:lnTo>
                    <a:lnTo>
                      <a:pt x="2" y="4"/>
                    </a:lnTo>
                    <a:close/>
                    <a:moveTo>
                      <a:pt x="18" y="22"/>
                    </a:moveTo>
                    <a:lnTo>
                      <a:pt x="18" y="22"/>
                    </a:lnTo>
                    <a:lnTo>
                      <a:pt x="24" y="24"/>
                    </a:lnTo>
                    <a:lnTo>
                      <a:pt x="26" y="26"/>
                    </a:lnTo>
                    <a:lnTo>
                      <a:pt x="24" y="26"/>
                    </a:lnTo>
                    <a:lnTo>
                      <a:pt x="18" y="26"/>
                    </a:lnTo>
                    <a:lnTo>
                      <a:pt x="16" y="24"/>
                    </a:lnTo>
                    <a:lnTo>
                      <a:pt x="18" y="22"/>
                    </a:lnTo>
                    <a:lnTo>
                      <a:pt x="18" y="22"/>
                    </a:lnTo>
                    <a:lnTo>
                      <a:pt x="18" y="2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9" name="Freeform 1709"/>
              <p:cNvSpPr>
                <a:spLocks noEditPoints="1"/>
              </p:cNvSpPr>
              <p:nvPr/>
            </p:nvSpPr>
            <p:spPr bwMode="auto">
              <a:xfrm>
                <a:off x="920750" y="4562475"/>
                <a:ext cx="304800" cy="406400"/>
              </a:xfrm>
              <a:custGeom>
                <a:avLst/>
                <a:gdLst>
                  <a:gd name="T0" fmla="*/ 22 w 192"/>
                  <a:gd name="T1" fmla="*/ 10 h 256"/>
                  <a:gd name="T2" fmla="*/ 22 w 192"/>
                  <a:gd name="T3" fmla="*/ 0 h 256"/>
                  <a:gd name="T4" fmla="*/ 14 w 192"/>
                  <a:gd name="T5" fmla="*/ 4 h 256"/>
                  <a:gd name="T6" fmla="*/ 8 w 192"/>
                  <a:gd name="T7" fmla="*/ 18 h 256"/>
                  <a:gd name="T8" fmla="*/ 8 w 192"/>
                  <a:gd name="T9" fmla="*/ 22 h 256"/>
                  <a:gd name="T10" fmla="*/ 26 w 192"/>
                  <a:gd name="T11" fmla="*/ 32 h 256"/>
                  <a:gd name="T12" fmla="*/ 60 w 192"/>
                  <a:gd name="T13" fmla="*/ 30 h 256"/>
                  <a:gd name="T14" fmla="*/ 94 w 192"/>
                  <a:gd name="T15" fmla="*/ 44 h 256"/>
                  <a:gd name="T16" fmla="*/ 96 w 192"/>
                  <a:gd name="T17" fmla="*/ 58 h 256"/>
                  <a:gd name="T18" fmla="*/ 104 w 192"/>
                  <a:gd name="T19" fmla="*/ 68 h 256"/>
                  <a:gd name="T20" fmla="*/ 116 w 192"/>
                  <a:gd name="T21" fmla="*/ 64 h 256"/>
                  <a:gd name="T22" fmla="*/ 122 w 192"/>
                  <a:gd name="T23" fmla="*/ 64 h 256"/>
                  <a:gd name="T24" fmla="*/ 124 w 192"/>
                  <a:gd name="T25" fmla="*/ 50 h 256"/>
                  <a:gd name="T26" fmla="*/ 140 w 192"/>
                  <a:gd name="T27" fmla="*/ 50 h 256"/>
                  <a:gd name="T28" fmla="*/ 144 w 192"/>
                  <a:gd name="T29" fmla="*/ 56 h 256"/>
                  <a:gd name="T30" fmla="*/ 152 w 192"/>
                  <a:gd name="T31" fmla="*/ 66 h 256"/>
                  <a:gd name="T32" fmla="*/ 156 w 192"/>
                  <a:gd name="T33" fmla="*/ 72 h 256"/>
                  <a:gd name="T34" fmla="*/ 158 w 192"/>
                  <a:gd name="T35" fmla="*/ 90 h 256"/>
                  <a:gd name="T36" fmla="*/ 162 w 192"/>
                  <a:gd name="T37" fmla="*/ 102 h 256"/>
                  <a:gd name="T38" fmla="*/ 162 w 192"/>
                  <a:gd name="T39" fmla="*/ 114 h 256"/>
                  <a:gd name="T40" fmla="*/ 168 w 192"/>
                  <a:gd name="T41" fmla="*/ 128 h 256"/>
                  <a:gd name="T42" fmla="*/ 178 w 192"/>
                  <a:gd name="T43" fmla="*/ 122 h 256"/>
                  <a:gd name="T44" fmla="*/ 188 w 192"/>
                  <a:gd name="T45" fmla="*/ 138 h 256"/>
                  <a:gd name="T46" fmla="*/ 188 w 192"/>
                  <a:gd name="T47" fmla="*/ 156 h 256"/>
                  <a:gd name="T48" fmla="*/ 158 w 192"/>
                  <a:gd name="T49" fmla="*/ 222 h 256"/>
                  <a:gd name="T50" fmla="*/ 166 w 192"/>
                  <a:gd name="T51" fmla="*/ 240 h 256"/>
                  <a:gd name="T52" fmla="*/ 174 w 192"/>
                  <a:gd name="T53" fmla="*/ 250 h 256"/>
                  <a:gd name="T54" fmla="*/ 140 w 192"/>
                  <a:gd name="T55" fmla="*/ 256 h 256"/>
                  <a:gd name="T56" fmla="*/ 126 w 192"/>
                  <a:gd name="T57" fmla="*/ 254 h 256"/>
                  <a:gd name="T58" fmla="*/ 120 w 192"/>
                  <a:gd name="T59" fmla="*/ 254 h 256"/>
                  <a:gd name="T60" fmla="*/ 108 w 192"/>
                  <a:gd name="T61" fmla="*/ 250 h 256"/>
                  <a:gd name="T62" fmla="*/ 98 w 192"/>
                  <a:gd name="T63" fmla="*/ 242 h 256"/>
                  <a:gd name="T64" fmla="*/ 26 w 192"/>
                  <a:gd name="T65" fmla="*/ 236 h 256"/>
                  <a:gd name="T66" fmla="*/ 18 w 192"/>
                  <a:gd name="T67" fmla="*/ 240 h 256"/>
                  <a:gd name="T68" fmla="*/ 0 w 192"/>
                  <a:gd name="T69" fmla="*/ 212 h 256"/>
                  <a:gd name="T70" fmla="*/ 14 w 192"/>
                  <a:gd name="T71" fmla="*/ 186 h 256"/>
                  <a:gd name="T72" fmla="*/ 16 w 192"/>
                  <a:gd name="T73" fmla="*/ 168 h 256"/>
                  <a:gd name="T74" fmla="*/ 22 w 192"/>
                  <a:gd name="T75" fmla="*/ 160 h 256"/>
                  <a:gd name="T76" fmla="*/ 32 w 192"/>
                  <a:gd name="T77" fmla="*/ 140 h 256"/>
                  <a:gd name="T78" fmla="*/ 24 w 192"/>
                  <a:gd name="T79" fmla="*/ 112 h 256"/>
                  <a:gd name="T80" fmla="*/ 30 w 192"/>
                  <a:gd name="T81" fmla="*/ 90 h 256"/>
                  <a:gd name="T82" fmla="*/ 24 w 192"/>
                  <a:gd name="T83" fmla="*/ 66 h 256"/>
                  <a:gd name="T84" fmla="*/ 14 w 192"/>
                  <a:gd name="T85" fmla="*/ 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56">
                    <a:moveTo>
                      <a:pt x="8" y="22"/>
                    </a:moveTo>
                    <a:lnTo>
                      <a:pt x="18" y="14"/>
                    </a:lnTo>
                    <a:lnTo>
                      <a:pt x="22" y="10"/>
                    </a:lnTo>
                    <a:lnTo>
                      <a:pt x="24" y="4"/>
                    </a:lnTo>
                    <a:lnTo>
                      <a:pt x="24" y="2"/>
                    </a:lnTo>
                    <a:lnTo>
                      <a:pt x="22" y="0"/>
                    </a:lnTo>
                    <a:lnTo>
                      <a:pt x="18" y="2"/>
                    </a:lnTo>
                    <a:lnTo>
                      <a:pt x="16" y="4"/>
                    </a:lnTo>
                    <a:lnTo>
                      <a:pt x="14" y="4"/>
                    </a:lnTo>
                    <a:lnTo>
                      <a:pt x="6" y="8"/>
                    </a:lnTo>
                    <a:lnTo>
                      <a:pt x="4" y="10"/>
                    </a:lnTo>
                    <a:lnTo>
                      <a:pt x="8" y="18"/>
                    </a:lnTo>
                    <a:lnTo>
                      <a:pt x="8" y="22"/>
                    </a:lnTo>
                    <a:lnTo>
                      <a:pt x="8" y="22"/>
                    </a:lnTo>
                    <a:lnTo>
                      <a:pt x="8" y="22"/>
                    </a:lnTo>
                    <a:close/>
                    <a:moveTo>
                      <a:pt x="14" y="40"/>
                    </a:moveTo>
                    <a:lnTo>
                      <a:pt x="14" y="40"/>
                    </a:lnTo>
                    <a:lnTo>
                      <a:pt x="26" y="32"/>
                    </a:lnTo>
                    <a:lnTo>
                      <a:pt x="32" y="28"/>
                    </a:lnTo>
                    <a:lnTo>
                      <a:pt x="42" y="28"/>
                    </a:lnTo>
                    <a:lnTo>
                      <a:pt x="60" y="30"/>
                    </a:lnTo>
                    <a:lnTo>
                      <a:pt x="88" y="28"/>
                    </a:lnTo>
                    <a:lnTo>
                      <a:pt x="94" y="38"/>
                    </a:lnTo>
                    <a:lnTo>
                      <a:pt x="94" y="44"/>
                    </a:lnTo>
                    <a:lnTo>
                      <a:pt x="94" y="48"/>
                    </a:lnTo>
                    <a:lnTo>
                      <a:pt x="94" y="54"/>
                    </a:lnTo>
                    <a:lnTo>
                      <a:pt x="96" y="58"/>
                    </a:lnTo>
                    <a:lnTo>
                      <a:pt x="96" y="64"/>
                    </a:lnTo>
                    <a:lnTo>
                      <a:pt x="98" y="66"/>
                    </a:lnTo>
                    <a:lnTo>
                      <a:pt x="104" y="68"/>
                    </a:lnTo>
                    <a:lnTo>
                      <a:pt x="108" y="68"/>
                    </a:lnTo>
                    <a:lnTo>
                      <a:pt x="114" y="66"/>
                    </a:lnTo>
                    <a:lnTo>
                      <a:pt x="116" y="64"/>
                    </a:lnTo>
                    <a:lnTo>
                      <a:pt x="116" y="66"/>
                    </a:lnTo>
                    <a:lnTo>
                      <a:pt x="122" y="66"/>
                    </a:lnTo>
                    <a:lnTo>
                      <a:pt x="122" y="64"/>
                    </a:lnTo>
                    <a:lnTo>
                      <a:pt x="122" y="58"/>
                    </a:lnTo>
                    <a:lnTo>
                      <a:pt x="122" y="50"/>
                    </a:lnTo>
                    <a:lnTo>
                      <a:pt x="124" y="50"/>
                    </a:lnTo>
                    <a:lnTo>
                      <a:pt x="132" y="50"/>
                    </a:lnTo>
                    <a:lnTo>
                      <a:pt x="138" y="50"/>
                    </a:lnTo>
                    <a:lnTo>
                      <a:pt x="140" y="50"/>
                    </a:lnTo>
                    <a:lnTo>
                      <a:pt x="140" y="54"/>
                    </a:lnTo>
                    <a:lnTo>
                      <a:pt x="140" y="56"/>
                    </a:lnTo>
                    <a:lnTo>
                      <a:pt x="144" y="56"/>
                    </a:lnTo>
                    <a:lnTo>
                      <a:pt x="150" y="56"/>
                    </a:lnTo>
                    <a:lnTo>
                      <a:pt x="152" y="60"/>
                    </a:lnTo>
                    <a:lnTo>
                      <a:pt x="152" y="66"/>
                    </a:lnTo>
                    <a:lnTo>
                      <a:pt x="152" y="68"/>
                    </a:lnTo>
                    <a:lnTo>
                      <a:pt x="156" y="68"/>
                    </a:lnTo>
                    <a:lnTo>
                      <a:pt x="156" y="72"/>
                    </a:lnTo>
                    <a:lnTo>
                      <a:pt x="156" y="74"/>
                    </a:lnTo>
                    <a:lnTo>
                      <a:pt x="156" y="78"/>
                    </a:lnTo>
                    <a:lnTo>
                      <a:pt x="158" y="90"/>
                    </a:lnTo>
                    <a:lnTo>
                      <a:pt x="160" y="94"/>
                    </a:lnTo>
                    <a:lnTo>
                      <a:pt x="160" y="96"/>
                    </a:lnTo>
                    <a:lnTo>
                      <a:pt x="162" y="102"/>
                    </a:lnTo>
                    <a:lnTo>
                      <a:pt x="162" y="104"/>
                    </a:lnTo>
                    <a:lnTo>
                      <a:pt x="160" y="110"/>
                    </a:lnTo>
                    <a:lnTo>
                      <a:pt x="162" y="114"/>
                    </a:lnTo>
                    <a:lnTo>
                      <a:pt x="162" y="120"/>
                    </a:lnTo>
                    <a:lnTo>
                      <a:pt x="166" y="126"/>
                    </a:lnTo>
                    <a:lnTo>
                      <a:pt x="168" y="128"/>
                    </a:lnTo>
                    <a:lnTo>
                      <a:pt x="170" y="126"/>
                    </a:lnTo>
                    <a:lnTo>
                      <a:pt x="174" y="122"/>
                    </a:lnTo>
                    <a:lnTo>
                      <a:pt x="178" y="122"/>
                    </a:lnTo>
                    <a:lnTo>
                      <a:pt x="188" y="122"/>
                    </a:lnTo>
                    <a:lnTo>
                      <a:pt x="192" y="136"/>
                    </a:lnTo>
                    <a:lnTo>
                      <a:pt x="188" y="138"/>
                    </a:lnTo>
                    <a:lnTo>
                      <a:pt x="188" y="142"/>
                    </a:lnTo>
                    <a:lnTo>
                      <a:pt x="188" y="150"/>
                    </a:lnTo>
                    <a:lnTo>
                      <a:pt x="188" y="156"/>
                    </a:lnTo>
                    <a:lnTo>
                      <a:pt x="156" y="156"/>
                    </a:lnTo>
                    <a:lnTo>
                      <a:pt x="156" y="220"/>
                    </a:lnTo>
                    <a:lnTo>
                      <a:pt x="158" y="222"/>
                    </a:lnTo>
                    <a:lnTo>
                      <a:pt x="160" y="228"/>
                    </a:lnTo>
                    <a:lnTo>
                      <a:pt x="160" y="236"/>
                    </a:lnTo>
                    <a:lnTo>
                      <a:pt x="166" y="240"/>
                    </a:lnTo>
                    <a:lnTo>
                      <a:pt x="170" y="242"/>
                    </a:lnTo>
                    <a:lnTo>
                      <a:pt x="170" y="248"/>
                    </a:lnTo>
                    <a:lnTo>
                      <a:pt x="174" y="250"/>
                    </a:lnTo>
                    <a:lnTo>
                      <a:pt x="176" y="250"/>
                    </a:lnTo>
                    <a:lnTo>
                      <a:pt x="174" y="250"/>
                    </a:lnTo>
                    <a:lnTo>
                      <a:pt x="140" y="256"/>
                    </a:lnTo>
                    <a:lnTo>
                      <a:pt x="138" y="256"/>
                    </a:lnTo>
                    <a:lnTo>
                      <a:pt x="130" y="254"/>
                    </a:lnTo>
                    <a:lnTo>
                      <a:pt x="126" y="254"/>
                    </a:lnTo>
                    <a:lnTo>
                      <a:pt x="124" y="254"/>
                    </a:lnTo>
                    <a:lnTo>
                      <a:pt x="122" y="254"/>
                    </a:lnTo>
                    <a:lnTo>
                      <a:pt x="120" y="254"/>
                    </a:lnTo>
                    <a:lnTo>
                      <a:pt x="116" y="250"/>
                    </a:lnTo>
                    <a:lnTo>
                      <a:pt x="112" y="250"/>
                    </a:lnTo>
                    <a:lnTo>
                      <a:pt x="108" y="250"/>
                    </a:lnTo>
                    <a:lnTo>
                      <a:pt x="106" y="248"/>
                    </a:lnTo>
                    <a:lnTo>
                      <a:pt x="102" y="246"/>
                    </a:lnTo>
                    <a:lnTo>
                      <a:pt x="98" y="242"/>
                    </a:lnTo>
                    <a:lnTo>
                      <a:pt x="34" y="240"/>
                    </a:lnTo>
                    <a:lnTo>
                      <a:pt x="32" y="238"/>
                    </a:lnTo>
                    <a:lnTo>
                      <a:pt x="26" y="236"/>
                    </a:lnTo>
                    <a:lnTo>
                      <a:pt x="24" y="238"/>
                    </a:lnTo>
                    <a:lnTo>
                      <a:pt x="22" y="240"/>
                    </a:lnTo>
                    <a:lnTo>
                      <a:pt x="18" y="240"/>
                    </a:lnTo>
                    <a:lnTo>
                      <a:pt x="8" y="240"/>
                    </a:lnTo>
                    <a:lnTo>
                      <a:pt x="0" y="242"/>
                    </a:lnTo>
                    <a:lnTo>
                      <a:pt x="0" y="212"/>
                    </a:lnTo>
                    <a:lnTo>
                      <a:pt x="8" y="202"/>
                    </a:lnTo>
                    <a:lnTo>
                      <a:pt x="14" y="194"/>
                    </a:lnTo>
                    <a:lnTo>
                      <a:pt x="14" y="186"/>
                    </a:lnTo>
                    <a:lnTo>
                      <a:pt x="14" y="182"/>
                    </a:lnTo>
                    <a:lnTo>
                      <a:pt x="14" y="176"/>
                    </a:lnTo>
                    <a:lnTo>
                      <a:pt x="16" y="168"/>
                    </a:lnTo>
                    <a:lnTo>
                      <a:pt x="22" y="168"/>
                    </a:lnTo>
                    <a:lnTo>
                      <a:pt x="22" y="164"/>
                    </a:lnTo>
                    <a:lnTo>
                      <a:pt x="22" y="160"/>
                    </a:lnTo>
                    <a:lnTo>
                      <a:pt x="26" y="156"/>
                    </a:lnTo>
                    <a:lnTo>
                      <a:pt x="32" y="150"/>
                    </a:lnTo>
                    <a:lnTo>
                      <a:pt x="32" y="140"/>
                    </a:lnTo>
                    <a:lnTo>
                      <a:pt x="32" y="130"/>
                    </a:lnTo>
                    <a:lnTo>
                      <a:pt x="30" y="114"/>
                    </a:lnTo>
                    <a:lnTo>
                      <a:pt x="24" y="112"/>
                    </a:lnTo>
                    <a:lnTo>
                      <a:pt x="24" y="104"/>
                    </a:lnTo>
                    <a:lnTo>
                      <a:pt x="26" y="96"/>
                    </a:lnTo>
                    <a:lnTo>
                      <a:pt x="30" y="90"/>
                    </a:lnTo>
                    <a:lnTo>
                      <a:pt x="30" y="82"/>
                    </a:lnTo>
                    <a:lnTo>
                      <a:pt x="24" y="76"/>
                    </a:lnTo>
                    <a:lnTo>
                      <a:pt x="24" y="66"/>
                    </a:lnTo>
                    <a:lnTo>
                      <a:pt x="22" y="56"/>
                    </a:lnTo>
                    <a:lnTo>
                      <a:pt x="16" y="48"/>
                    </a:lnTo>
                    <a:lnTo>
                      <a:pt x="14" y="40"/>
                    </a:lnTo>
                    <a:lnTo>
                      <a:pt x="14" y="40"/>
                    </a:lnTo>
                    <a:lnTo>
                      <a:pt x="14" y="4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0" name="Freeform 1710"/>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1" name="Freeform 1711"/>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2" name="Freeform 1712"/>
              <p:cNvSpPr/>
              <p:nvPr/>
            </p:nvSpPr>
            <p:spPr bwMode="auto">
              <a:xfrm>
                <a:off x="476250" y="3355975"/>
                <a:ext cx="444500" cy="536575"/>
              </a:xfrm>
              <a:custGeom>
                <a:avLst/>
                <a:gdLst>
                  <a:gd name="T0" fmla="*/ 0 w 280"/>
                  <a:gd name="T1" fmla="*/ 192 h 338"/>
                  <a:gd name="T2" fmla="*/ 140 w 280"/>
                  <a:gd name="T3" fmla="*/ 300 h 338"/>
                  <a:gd name="T4" fmla="*/ 146 w 280"/>
                  <a:gd name="T5" fmla="*/ 308 h 338"/>
                  <a:gd name="T6" fmla="*/ 156 w 280"/>
                  <a:gd name="T7" fmla="*/ 314 h 338"/>
                  <a:gd name="T8" fmla="*/ 160 w 280"/>
                  <a:gd name="T9" fmla="*/ 318 h 338"/>
                  <a:gd name="T10" fmla="*/ 158 w 280"/>
                  <a:gd name="T11" fmla="*/ 326 h 338"/>
                  <a:gd name="T12" fmla="*/ 160 w 280"/>
                  <a:gd name="T13" fmla="*/ 334 h 338"/>
                  <a:gd name="T14" fmla="*/ 164 w 280"/>
                  <a:gd name="T15" fmla="*/ 338 h 338"/>
                  <a:gd name="T16" fmla="*/ 176 w 280"/>
                  <a:gd name="T17" fmla="*/ 336 h 338"/>
                  <a:gd name="T18" fmla="*/ 204 w 280"/>
                  <a:gd name="T19" fmla="*/ 316 h 338"/>
                  <a:gd name="T20" fmla="*/ 278 w 280"/>
                  <a:gd name="T21" fmla="*/ 254 h 338"/>
                  <a:gd name="T22" fmla="*/ 270 w 280"/>
                  <a:gd name="T23" fmla="*/ 248 h 338"/>
                  <a:gd name="T24" fmla="*/ 258 w 280"/>
                  <a:gd name="T25" fmla="*/ 244 h 338"/>
                  <a:gd name="T26" fmla="*/ 250 w 280"/>
                  <a:gd name="T27" fmla="*/ 234 h 338"/>
                  <a:gd name="T28" fmla="*/ 248 w 280"/>
                  <a:gd name="T29" fmla="*/ 224 h 338"/>
                  <a:gd name="T30" fmla="*/ 242 w 280"/>
                  <a:gd name="T31" fmla="*/ 212 h 338"/>
                  <a:gd name="T32" fmla="*/ 242 w 280"/>
                  <a:gd name="T33" fmla="*/ 206 h 338"/>
                  <a:gd name="T34" fmla="*/ 248 w 280"/>
                  <a:gd name="T35" fmla="*/ 200 h 338"/>
                  <a:gd name="T36" fmla="*/ 248 w 280"/>
                  <a:gd name="T37" fmla="*/ 176 h 338"/>
                  <a:gd name="T38" fmla="*/ 248 w 280"/>
                  <a:gd name="T39" fmla="*/ 172 h 338"/>
                  <a:gd name="T40" fmla="*/ 246 w 280"/>
                  <a:gd name="T41" fmla="*/ 164 h 338"/>
                  <a:gd name="T42" fmla="*/ 246 w 280"/>
                  <a:gd name="T43" fmla="*/ 130 h 338"/>
                  <a:gd name="T44" fmla="*/ 248 w 280"/>
                  <a:gd name="T45" fmla="*/ 126 h 338"/>
                  <a:gd name="T46" fmla="*/ 234 w 280"/>
                  <a:gd name="T47" fmla="*/ 90 h 338"/>
                  <a:gd name="T48" fmla="*/ 228 w 280"/>
                  <a:gd name="T49" fmla="*/ 74 h 338"/>
                  <a:gd name="T50" fmla="*/ 222 w 280"/>
                  <a:gd name="T51" fmla="*/ 58 h 338"/>
                  <a:gd name="T52" fmla="*/ 228 w 280"/>
                  <a:gd name="T53" fmla="*/ 54 h 338"/>
                  <a:gd name="T54" fmla="*/ 234 w 280"/>
                  <a:gd name="T55" fmla="*/ 46 h 338"/>
                  <a:gd name="T56" fmla="*/ 238 w 280"/>
                  <a:gd name="T57" fmla="*/ 40 h 338"/>
                  <a:gd name="T58" fmla="*/ 234 w 280"/>
                  <a:gd name="T59" fmla="*/ 22 h 338"/>
                  <a:gd name="T60" fmla="*/ 232 w 280"/>
                  <a:gd name="T61" fmla="*/ 14 h 338"/>
                  <a:gd name="T62" fmla="*/ 230 w 280"/>
                  <a:gd name="T63" fmla="*/ 6 h 338"/>
                  <a:gd name="T64" fmla="*/ 224 w 280"/>
                  <a:gd name="T65" fmla="*/ 0 h 338"/>
                  <a:gd name="T66" fmla="*/ 220 w 280"/>
                  <a:gd name="T67" fmla="*/ 6 h 338"/>
                  <a:gd name="T68" fmla="*/ 212 w 280"/>
                  <a:gd name="T69" fmla="*/ 0 h 338"/>
                  <a:gd name="T70" fmla="*/ 184 w 280"/>
                  <a:gd name="T71" fmla="*/ 2 h 338"/>
                  <a:gd name="T72" fmla="*/ 160 w 280"/>
                  <a:gd name="T73" fmla="*/ 6 h 338"/>
                  <a:gd name="T74" fmla="*/ 140 w 280"/>
                  <a:gd name="T75" fmla="*/ 4 h 338"/>
                  <a:gd name="T76" fmla="*/ 130 w 280"/>
                  <a:gd name="T77" fmla="*/ 14 h 338"/>
                  <a:gd name="T78" fmla="*/ 122 w 280"/>
                  <a:gd name="T79" fmla="*/ 14 h 338"/>
                  <a:gd name="T80" fmla="*/ 110 w 280"/>
                  <a:gd name="T81" fmla="*/ 22 h 338"/>
                  <a:gd name="T82" fmla="*/ 96 w 280"/>
                  <a:gd name="T83" fmla="*/ 24 h 338"/>
                  <a:gd name="T84" fmla="*/ 92 w 280"/>
                  <a:gd name="T85" fmla="*/ 36 h 338"/>
                  <a:gd name="T86" fmla="*/ 86 w 280"/>
                  <a:gd name="T87" fmla="*/ 40 h 338"/>
                  <a:gd name="T88" fmla="*/ 86 w 280"/>
                  <a:gd name="T89" fmla="*/ 58 h 338"/>
                  <a:gd name="T90" fmla="*/ 90 w 280"/>
                  <a:gd name="T91" fmla="*/ 60 h 338"/>
                  <a:gd name="T92" fmla="*/ 92 w 280"/>
                  <a:gd name="T93" fmla="*/ 66 h 338"/>
                  <a:gd name="T94" fmla="*/ 94 w 280"/>
                  <a:gd name="T95" fmla="*/ 76 h 338"/>
                  <a:gd name="T96" fmla="*/ 100 w 280"/>
                  <a:gd name="T97" fmla="*/ 84 h 338"/>
                  <a:gd name="T98" fmla="*/ 92 w 280"/>
                  <a:gd name="T99" fmla="*/ 90 h 338"/>
                  <a:gd name="T100" fmla="*/ 86 w 280"/>
                  <a:gd name="T101" fmla="*/ 94 h 338"/>
                  <a:gd name="T102" fmla="*/ 82 w 280"/>
                  <a:gd name="T103" fmla="*/ 100 h 338"/>
                  <a:gd name="T104" fmla="*/ 78 w 280"/>
                  <a:gd name="T105" fmla="*/ 102 h 338"/>
                  <a:gd name="T106" fmla="*/ 76 w 280"/>
                  <a:gd name="T107" fmla="*/ 112 h 338"/>
                  <a:gd name="T108" fmla="*/ 66 w 280"/>
                  <a:gd name="T109" fmla="*/ 114 h 338"/>
                  <a:gd name="T110" fmla="*/ 56 w 280"/>
                  <a:gd name="T111" fmla="*/ 132 h 338"/>
                  <a:gd name="T112" fmla="*/ 46 w 280"/>
                  <a:gd name="T113" fmla="*/ 138 h 338"/>
                  <a:gd name="T114" fmla="*/ 38 w 280"/>
                  <a:gd name="T115" fmla="*/ 140 h 338"/>
                  <a:gd name="T116" fmla="*/ 30 w 280"/>
                  <a:gd name="T117" fmla="*/ 146 h 338"/>
                  <a:gd name="T118" fmla="*/ 14 w 280"/>
                  <a:gd name="T119" fmla="*/ 152 h 338"/>
                  <a:gd name="T120" fmla="*/ 2 w 280"/>
                  <a:gd name="T121" fmla="*/ 162 h 338"/>
                  <a:gd name="T122" fmla="*/ 0 w 280"/>
                  <a:gd name="T123" fmla="*/ 182 h 338"/>
                  <a:gd name="T124" fmla="*/ 0 w 280"/>
                  <a:gd name="T125" fmla="*/ 18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38">
                    <a:moveTo>
                      <a:pt x="0" y="182"/>
                    </a:moveTo>
                    <a:lnTo>
                      <a:pt x="0" y="192"/>
                    </a:lnTo>
                    <a:lnTo>
                      <a:pt x="48" y="230"/>
                    </a:lnTo>
                    <a:lnTo>
                      <a:pt x="140" y="300"/>
                    </a:lnTo>
                    <a:lnTo>
                      <a:pt x="140" y="302"/>
                    </a:lnTo>
                    <a:lnTo>
                      <a:pt x="146" y="308"/>
                    </a:lnTo>
                    <a:lnTo>
                      <a:pt x="150" y="310"/>
                    </a:lnTo>
                    <a:lnTo>
                      <a:pt x="156" y="314"/>
                    </a:lnTo>
                    <a:lnTo>
                      <a:pt x="158" y="316"/>
                    </a:lnTo>
                    <a:lnTo>
                      <a:pt x="160" y="318"/>
                    </a:lnTo>
                    <a:lnTo>
                      <a:pt x="160" y="320"/>
                    </a:lnTo>
                    <a:lnTo>
                      <a:pt x="158" y="326"/>
                    </a:lnTo>
                    <a:lnTo>
                      <a:pt x="160" y="328"/>
                    </a:lnTo>
                    <a:lnTo>
                      <a:pt x="160" y="334"/>
                    </a:lnTo>
                    <a:lnTo>
                      <a:pt x="160" y="338"/>
                    </a:lnTo>
                    <a:lnTo>
                      <a:pt x="164" y="338"/>
                    </a:lnTo>
                    <a:lnTo>
                      <a:pt x="168" y="336"/>
                    </a:lnTo>
                    <a:lnTo>
                      <a:pt x="176" y="336"/>
                    </a:lnTo>
                    <a:lnTo>
                      <a:pt x="196" y="332"/>
                    </a:lnTo>
                    <a:lnTo>
                      <a:pt x="204" y="316"/>
                    </a:lnTo>
                    <a:lnTo>
                      <a:pt x="280" y="256"/>
                    </a:lnTo>
                    <a:lnTo>
                      <a:pt x="278" y="254"/>
                    </a:lnTo>
                    <a:lnTo>
                      <a:pt x="274" y="252"/>
                    </a:lnTo>
                    <a:lnTo>
                      <a:pt x="270" y="248"/>
                    </a:lnTo>
                    <a:lnTo>
                      <a:pt x="268" y="244"/>
                    </a:lnTo>
                    <a:lnTo>
                      <a:pt x="258" y="244"/>
                    </a:lnTo>
                    <a:lnTo>
                      <a:pt x="252" y="238"/>
                    </a:lnTo>
                    <a:lnTo>
                      <a:pt x="250" y="234"/>
                    </a:lnTo>
                    <a:lnTo>
                      <a:pt x="250" y="228"/>
                    </a:lnTo>
                    <a:lnTo>
                      <a:pt x="248" y="224"/>
                    </a:lnTo>
                    <a:lnTo>
                      <a:pt x="246" y="218"/>
                    </a:lnTo>
                    <a:lnTo>
                      <a:pt x="242" y="212"/>
                    </a:lnTo>
                    <a:lnTo>
                      <a:pt x="238" y="208"/>
                    </a:lnTo>
                    <a:lnTo>
                      <a:pt x="242" y="206"/>
                    </a:lnTo>
                    <a:lnTo>
                      <a:pt x="246" y="202"/>
                    </a:lnTo>
                    <a:lnTo>
                      <a:pt x="248" y="200"/>
                    </a:lnTo>
                    <a:lnTo>
                      <a:pt x="248" y="180"/>
                    </a:lnTo>
                    <a:lnTo>
                      <a:pt x="248" y="176"/>
                    </a:lnTo>
                    <a:lnTo>
                      <a:pt x="246" y="174"/>
                    </a:lnTo>
                    <a:lnTo>
                      <a:pt x="248" y="172"/>
                    </a:lnTo>
                    <a:lnTo>
                      <a:pt x="250" y="170"/>
                    </a:lnTo>
                    <a:lnTo>
                      <a:pt x="246" y="164"/>
                    </a:lnTo>
                    <a:lnTo>
                      <a:pt x="248" y="132"/>
                    </a:lnTo>
                    <a:lnTo>
                      <a:pt x="246" y="130"/>
                    </a:lnTo>
                    <a:lnTo>
                      <a:pt x="246" y="128"/>
                    </a:lnTo>
                    <a:lnTo>
                      <a:pt x="248" y="126"/>
                    </a:lnTo>
                    <a:lnTo>
                      <a:pt x="242" y="92"/>
                    </a:lnTo>
                    <a:lnTo>
                      <a:pt x="234" y="90"/>
                    </a:lnTo>
                    <a:lnTo>
                      <a:pt x="230" y="76"/>
                    </a:lnTo>
                    <a:lnTo>
                      <a:pt x="228" y="74"/>
                    </a:lnTo>
                    <a:lnTo>
                      <a:pt x="224" y="74"/>
                    </a:lnTo>
                    <a:lnTo>
                      <a:pt x="222" y="58"/>
                    </a:lnTo>
                    <a:lnTo>
                      <a:pt x="222" y="54"/>
                    </a:lnTo>
                    <a:lnTo>
                      <a:pt x="228" y="54"/>
                    </a:lnTo>
                    <a:lnTo>
                      <a:pt x="232" y="50"/>
                    </a:lnTo>
                    <a:lnTo>
                      <a:pt x="234" y="46"/>
                    </a:lnTo>
                    <a:lnTo>
                      <a:pt x="234" y="40"/>
                    </a:lnTo>
                    <a:lnTo>
                      <a:pt x="238" y="40"/>
                    </a:lnTo>
                    <a:lnTo>
                      <a:pt x="238" y="38"/>
                    </a:lnTo>
                    <a:lnTo>
                      <a:pt x="234" y="22"/>
                    </a:lnTo>
                    <a:lnTo>
                      <a:pt x="234" y="18"/>
                    </a:lnTo>
                    <a:lnTo>
                      <a:pt x="232" y="14"/>
                    </a:lnTo>
                    <a:lnTo>
                      <a:pt x="232" y="10"/>
                    </a:lnTo>
                    <a:lnTo>
                      <a:pt x="230" y="6"/>
                    </a:lnTo>
                    <a:lnTo>
                      <a:pt x="232" y="0"/>
                    </a:lnTo>
                    <a:lnTo>
                      <a:pt x="224" y="0"/>
                    </a:lnTo>
                    <a:lnTo>
                      <a:pt x="222" y="4"/>
                    </a:lnTo>
                    <a:lnTo>
                      <a:pt x="220" y="6"/>
                    </a:lnTo>
                    <a:lnTo>
                      <a:pt x="218" y="4"/>
                    </a:lnTo>
                    <a:lnTo>
                      <a:pt x="212" y="0"/>
                    </a:lnTo>
                    <a:lnTo>
                      <a:pt x="200" y="2"/>
                    </a:lnTo>
                    <a:lnTo>
                      <a:pt x="184" y="2"/>
                    </a:lnTo>
                    <a:lnTo>
                      <a:pt x="170" y="4"/>
                    </a:lnTo>
                    <a:lnTo>
                      <a:pt x="160" y="6"/>
                    </a:lnTo>
                    <a:lnTo>
                      <a:pt x="154" y="6"/>
                    </a:lnTo>
                    <a:lnTo>
                      <a:pt x="140" y="4"/>
                    </a:lnTo>
                    <a:lnTo>
                      <a:pt x="136" y="10"/>
                    </a:lnTo>
                    <a:lnTo>
                      <a:pt x="130" y="14"/>
                    </a:lnTo>
                    <a:lnTo>
                      <a:pt x="124" y="14"/>
                    </a:lnTo>
                    <a:lnTo>
                      <a:pt x="122" y="14"/>
                    </a:lnTo>
                    <a:lnTo>
                      <a:pt x="118" y="20"/>
                    </a:lnTo>
                    <a:lnTo>
                      <a:pt x="110" y="22"/>
                    </a:lnTo>
                    <a:lnTo>
                      <a:pt x="102" y="22"/>
                    </a:lnTo>
                    <a:lnTo>
                      <a:pt x="96" y="24"/>
                    </a:lnTo>
                    <a:lnTo>
                      <a:pt x="94" y="30"/>
                    </a:lnTo>
                    <a:lnTo>
                      <a:pt x="92" y="36"/>
                    </a:lnTo>
                    <a:lnTo>
                      <a:pt x="86" y="36"/>
                    </a:lnTo>
                    <a:lnTo>
                      <a:pt x="86" y="40"/>
                    </a:lnTo>
                    <a:lnTo>
                      <a:pt x="90" y="46"/>
                    </a:lnTo>
                    <a:lnTo>
                      <a:pt x="86" y="58"/>
                    </a:lnTo>
                    <a:lnTo>
                      <a:pt x="86" y="60"/>
                    </a:lnTo>
                    <a:lnTo>
                      <a:pt x="90" y="60"/>
                    </a:lnTo>
                    <a:lnTo>
                      <a:pt x="92" y="64"/>
                    </a:lnTo>
                    <a:lnTo>
                      <a:pt x="92" y="66"/>
                    </a:lnTo>
                    <a:lnTo>
                      <a:pt x="92" y="72"/>
                    </a:lnTo>
                    <a:lnTo>
                      <a:pt x="94" y="76"/>
                    </a:lnTo>
                    <a:lnTo>
                      <a:pt x="96" y="82"/>
                    </a:lnTo>
                    <a:lnTo>
                      <a:pt x="100" y="84"/>
                    </a:lnTo>
                    <a:lnTo>
                      <a:pt x="96" y="84"/>
                    </a:lnTo>
                    <a:lnTo>
                      <a:pt x="92" y="90"/>
                    </a:lnTo>
                    <a:lnTo>
                      <a:pt x="90" y="92"/>
                    </a:lnTo>
                    <a:lnTo>
                      <a:pt x="86" y="94"/>
                    </a:lnTo>
                    <a:lnTo>
                      <a:pt x="84" y="96"/>
                    </a:lnTo>
                    <a:lnTo>
                      <a:pt x="82" y="100"/>
                    </a:lnTo>
                    <a:lnTo>
                      <a:pt x="78" y="100"/>
                    </a:lnTo>
                    <a:lnTo>
                      <a:pt x="78" y="102"/>
                    </a:lnTo>
                    <a:lnTo>
                      <a:pt x="78" y="108"/>
                    </a:lnTo>
                    <a:lnTo>
                      <a:pt x="76" y="112"/>
                    </a:lnTo>
                    <a:lnTo>
                      <a:pt x="68" y="114"/>
                    </a:lnTo>
                    <a:lnTo>
                      <a:pt x="66" y="114"/>
                    </a:lnTo>
                    <a:lnTo>
                      <a:pt x="64" y="122"/>
                    </a:lnTo>
                    <a:lnTo>
                      <a:pt x="56" y="132"/>
                    </a:lnTo>
                    <a:lnTo>
                      <a:pt x="50" y="136"/>
                    </a:lnTo>
                    <a:lnTo>
                      <a:pt x="46" y="138"/>
                    </a:lnTo>
                    <a:lnTo>
                      <a:pt x="40" y="138"/>
                    </a:lnTo>
                    <a:lnTo>
                      <a:pt x="38" y="140"/>
                    </a:lnTo>
                    <a:lnTo>
                      <a:pt x="32" y="146"/>
                    </a:lnTo>
                    <a:lnTo>
                      <a:pt x="30" y="146"/>
                    </a:lnTo>
                    <a:lnTo>
                      <a:pt x="22" y="148"/>
                    </a:lnTo>
                    <a:lnTo>
                      <a:pt x="14" y="152"/>
                    </a:lnTo>
                    <a:lnTo>
                      <a:pt x="10" y="154"/>
                    </a:lnTo>
                    <a:lnTo>
                      <a:pt x="2" y="162"/>
                    </a:lnTo>
                    <a:lnTo>
                      <a:pt x="0" y="166"/>
                    </a:lnTo>
                    <a:lnTo>
                      <a:pt x="0" y="182"/>
                    </a:lnTo>
                    <a:lnTo>
                      <a:pt x="0" y="182"/>
                    </a:lnTo>
                    <a:lnTo>
                      <a:pt x="0" y="18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3" name="Freeform 1713"/>
              <p:cNvSpPr/>
              <p:nvPr/>
            </p:nvSpPr>
            <p:spPr bwMode="auto">
              <a:xfrm>
                <a:off x="1108075" y="3190875"/>
                <a:ext cx="41275" cy="88900"/>
              </a:xfrm>
              <a:custGeom>
                <a:avLst/>
                <a:gdLst>
                  <a:gd name="T0" fmla="*/ 12 w 26"/>
                  <a:gd name="T1" fmla="*/ 56 h 56"/>
                  <a:gd name="T2" fmla="*/ 12 w 26"/>
                  <a:gd name="T3" fmla="*/ 56 h 56"/>
                  <a:gd name="T4" fmla="*/ 16 w 26"/>
                  <a:gd name="T5" fmla="*/ 56 h 56"/>
                  <a:gd name="T6" fmla="*/ 20 w 26"/>
                  <a:gd name="T7" fmla="*/ 56 h 56"/>
                  <a:gd name="T8" fmla="*/ 20 w 26"/>
                  <a:gd name="T9" fmla="*/ 54 h 56"/>
                  <a:gd name="T10" fmla="*/ 20 w 26"/>
                  <a:gd name="T11" fmla="*/ 50 h 56"/>
                  <a:gd name="T12" fmla="*/ 22 w 26"/>
                  <a:gd name="T13" fmla="*/ 50 h 56"/>
                  <a:gd name="T14" fmla="*/ 26 w 26"/>
                  <a:gd name="T15" fmla="*/ 44 h 56"/>
                  <a:gd name="T16" fmla="*/ 24 w 26"/>
                  <a:gd name="T17" fmla="*/ 38 h 56"/>
                  <a:gd name="T18" fmla="*/ 22 w 26"/>
                  <a:gd name="T19" fmla="*/ 30 h 56"/>
                  <a:gd name="T20" fmla="*/ 20 w 26"/>
                  <a:gd name="T21" fmla="*/ 28 h 56"/>
                  <a:gd name="T22" fmla="*/ 20 w 26"/>
                  <a:gd name="T23" fmla="*/ 26 h 56"/>
                  <a:gd name="T24" fmla="*/ 22 w 26"/>
                  <a:gd name="T25" fmla="*/ 14 h 56"/>
                  <a:gd name="T26" fmla="*/ 20 w 26"/>
                  <a:gd name="T27" fmla="*/ 8 h 56"/>
                  <a:gd name="T28" fmla="*/ 14 w 26"/>
                  <a:gd name="T29" fmla="*/ 0 h 56"/>
                  <a:gd name="T30" fmla="*/ 10 w 26"/>
                  <a:gd name="T31" fmla="*/ 4 h 56"/>
                  <a:gd name="T32" fmla="*/ 6 w 26"/>
                  <a:gd name="T33" fmla="*/ 0 h 56"/>
                  <a:gd name="T34" fmla="*/ 0 w 26"/>
                  <a:gd name="T35" fmla="*/ 4 h 56"/>
                  <a:gd name="T36" fmla="*/ 0 w 26"/>
                  <a:gd name="T37" fmla="*/ 8 h 56"/>
                  <a:gd name="T38" fmla="*/ 2 w 26"/>
                  <a:gd name="T39" fmla="*/ 10 h 56"/>
                  <a:gd name="T40" fmla="*/ 2 w 26"/>
                  <a:gd name="T41" fmla="*/ 14 h 56"/>
                  <a:gd name="T42" fmla="*/ 2 w 26"/>
                  <a:gd name="T43" fmla="*/ 22 h 56"/>
                  <a:gd name="T44" fmla="*/ 0 w 26"/>
                  <a:gd name="T45" fmla="*/ 30 h 56"/>
                  <a:gd name="T46" fmla="*/ 0 w 26"/>
                  <a:gd name="T47" fmla="*/ 38 h 56"/>
                  <a:gd name="T48" fmla="*/ 12 w 26"/>
                  <a:gd name="T49" fmla="*/ 56 h 56"/>
                  <a:gd name="T50" fmla="*/ 12 w 26"/>
                  <a:gd name="T51" fmla="*/ 56 h 56"/>
                  <a:gd name="T52" fmla="*/ 12 w 26"/>
                  <a:gd name="T5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56">
                    <a:moveTo>
                      <a:pt x="12" y="56"/>
                    </a:moveTo>
                    <a:lnTo>
                      <a:pt x="12" y="56"/>
                    </a:lnTo>
                    <a:lnTo>
                      <a:pt x="16" y="56"/>
                    </a:lnTo>
                    <a:lnTo>
                      <a:pt x="20" y="56"/>
                    </a:lnTo>
                    <a:lnTo>
                      <a:pt x="20" y="54"/>
                    </a:lnTo>
                    <a:lnTo>
                      <a:pt x="20" y="50"/>
                    </a:lnTo>
                    <a:lnTo>
                      <a:pt x="22" y="50"/>
                    </a:lnTo>
                    <a:lnTo>
                      <a:pt x="26" y="44"/>
                    </a:lnTo>
                    <a:lnTo>
                      <a:pt x="24" y="38"/>
                    </a:lnTo>
                    <a:lnTo>
                      <a:pt x="22" y="30"/>
                    </a:lnTo>
                    <a:lnTo>
                      <a:pt x="20" y="28"/>
                    </a:lnTo>
                    <a:lnTo>
                      <a:pt x="20" y="26"/>
                    </a:lnTo>
                    <a:lnTo>
                      <a:pt x="22" y="14"/>
                    </a:lnTo>
                    <a:lnTo>
                      <a:pt x="20" y="8"/>
                    </a:lnTo>
                    <a:lnTo>
                      <a:pt x="14" y="0"/>
                    </a:lnTo>
                    <a:lnTo>
                      <a:pt x="10" y="4"/>
                    </a:lnTo>
                    <a:lnTo>
                      <a:pt x="6" y="0"/>
                    </a:lnTo>
                    <a:lnTo>
                      <a:pt x="0" y="4"/>
                    </a:lnTo>
                    <a:lnTo>
                      <a:pt x="0" y="8"/>
                    </a:lnTo>
                    <a:lnTo>
                      <a:pt x="2" y="10"/>
                    </a:lnTo>
                    <a:lnTo>
                      <a:pt x="2" y="14"/>
                    </a:lnTo>
                    <a:lnTo>
                      <a:pt x="2" y="22"/>
                    </a:lnTo>
                    <a:lnTo>
                      <a:pt x="0" y="30"/>
                    </a:lnTo>
                    <a:lnTo>
                      <a:pt x="0" y="38"/>
                    </a:lnTo>
                    <a:lnTo>
                      <a:pt x="12" y="56"/>
                    </a:lnTo>
                    <a:lnTo>
                      <a:pt x="12" y="56"/>
                    </a:lnTo>
                    <a:lnTo>
                      <a:pt x="12" y="5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4" name="Freeform 1714"/>
              <p:cNvSpPr/>
              <p:nvPr/>
            </p:nvSpPr>
            <p:spPr bwMode="auto">
              <a:xfrm>
                <a:off x="2063750" y="3336925"/>
                <a:ext cx="307975" cy="247650"/>
              </a:xfrm>
              <a:custGeom>
                <a:avLst/>
                <a:gdLst>
                  <a:gd name="T0" fmla="*/ 94 w 194"/>
                  <a:gd name="T1" fmla="*/ 12 h 156"/>
                  <a:gd name="T2" fmla="*/ 82 w 194"/>
                  <a:gd name="T3" fmla="*/ 8 h 156"/>
                  <a:gd name="T4" fmla="*/ 68 w 194"/>
                  <a:gd name="T5" fmla="*/ 4 h 156"/>
                  <a:gd name="T6" fmla="*/ 58 w 194"/>
                  <a:gd name="T7" fmla="*/ 0 h 156"/>
                  <a:gd name="T8" fmla="*/ 54 w 194"/>
                  <a:gd name="T9" fmla="*/ 8 h 156"/>
                  <a:gd name="T10" fmla="*/ 50 w 194"/>
                  <a:gd name="T11" fmla="*/ 22 h 156"/>
                  <a:gd name="T12" fmla="*/ 46 w 194"/>
                  <a:gd name="T13" fmla="*/ 38 h 156"/>
                  <a:gd name="T14" fmla="*/ 28 w 194"/>
                  <a:gd name="T15" fmla="*/ 40 h 156"/>
                  <a:gd name="T16" fmla="*/ 18 w 194"/>
                  <a:gd name="T17" fmla="*/ 42 h 156"/>
                  <a:gd name="T18" fmla="*/ 12 w 194"/>
                  <a:gd name="T19" fmla="*/ 54 h 156"/>
                  <a:gd name="T20" fmla="*/ 4 w 194"/>
                  <a:gd name="T21" fmla="*/ 56 h 156"/>
                  <a:gd name="T22" fmla="*/ 0 w 194"/>
                  <a:gd name="T23" fmla="*/ 74 h 156"/>
                  <a:gd name="T24" fmla="*/ 4 w 194"/>
                  <a:gd name="T25" fmla="*/ 78 h 156"/>
                  <a:gd name="T26" fmla="*/ 0 w 194"/>
                  <a:gd name="T27" fmla="*/ 92 h 156"/>
                  <a:gd name="T28" fmla="*/ 10 w 194"/>
                  <a:gd name="T29" fmla="*/ 106 h 156"/>
                  <a:gd name="T30" fmla="*/ 10 w 194"/>
                  <a:gd name="T31" fmla="*/ 116 h 156"/>
                  <a:gd name="T32" fmla="*/ 24 w 194"/>
                  <a:gd name="T33" fmla="*/ 122 h 156"/>
                  <a:gd name="T34" fmla="*/ 10 w 194"/>
                  <a:gd name="T35" fmla="*/ 144 h 156"/>
                  <a:gd name="T36" fmla="*/ 30 w 194"/>
                  <a:gd name="T37" fmla="*/ 152 h 156"/>
                  <a:gd name="T38" fmla="*/ 50 w 194"/>
                  <a:gd name="T39" fmla="*/ 152 h 156"/>
                  <a:gd name="T40" fmla="*/ 58 w 194"/>
                  <a:gd name="T41" fmla="*/ 148 h 156"/>
                  <a:gd name="T42" fmla="*/ 68 w 194"/>
                  <a:gd name="T43" fmla="*/ 140 h 156"/>
                  <a:gd name="T44" fmla="*/ 76 w 194"/>
                  <a:gd name="T45" fmla="*/ 130 h 156"/>
                  <a:gd name="T46" fmla="*/ 92 w 194"/>
                  <a:gd name="T47" fmla="*/ 120 h 156"/>
                  <a:gd name="T48" fmla="*/ 96 w 194"/>
                  <a:gd name="T49" fmla="*/ 112 h 156"/>
                  <a:gd name="T50" fmla="*/ 100 w 194"/>
                  <a:gd name="T51" fmla="*/ 102 h 156"/>
                  <a:gd name="T52" fmla="*/ 108 w 194"/>
                  <a:gd name="T53" fmla="*/ 102 h 156"/>
                  <a:gd name="T54" fmla="*/ 118 w 194"/>
                  <a:gd name="T55" fmla="*/ 102 h 156"/>
                  <a:gd name="T56" fmla="*/ 120 w 194"/>
                  <a:gd name="T57" fmla="*/ 88 h 156"/>
                  <a:gd name="T58" fmla="*/ 126 w 194"/>
                  <a:gd name="T59" fmla="*/ 76 h 156"/>
                  <a:gd name="T60" fmla="*/ 122 w 194"/>
                  <a:gd name="T61" fmla="*/ 66 h 156"/>
                  <a:gd name="T62" fmla="*/ 138 w 194"/>
                  <a:gd name="T63" fmla="*/ 66 h 156"/>
                  <a:gd name="T64" fmla="*/ 136 w 194"/>
                  <a:gd name="T65" fmla="*/ 50 h 156"/>
                  <a:gd name="T66" fmla="*/ 140 w 194"/>
                  <a:gd name="T67" fmla="*/ 38 h 156"/>
                  <a:gd name="T68" fmla="*/ 166 w 194"/>
                  <a:gd name="T69" fmla="*/ 28 h 156"/>
                  <a:gd name="T70" fmla="*/ 184 w 194"/>
                  <a:gd name="T71" fmla="*/ 22 h 156"/>
                  <a:gd name="T72" fmla="*/ 194 w 194"/>
                  <a:gd name="T73" fmla="*/ 20 h 156"/>
                  <a:gd name="T74" fmla="*/ 184 w 194"/>
                  <a:gd name="T75" fmla="*/ 14 h 156"/>
                  <a:gd name="T76" fmla="*/ 166 w 194"/>
                  <a:gd name="T77" fmla="*/ 14 h 156"/>
                  <a:gd name="T78" fmla="*/ 152 w 194"/>
                  <a:gd name="T79" fmla="*/ 20 h 156"/>
                  <a:gd name="T80" fmla="*/ 140 w 194"/>
                  <a:gd name="T81" fmla="*/ 32 h 156"/>
                  <a:gd name="T82" fmla="*/ 128 w 194"/>
                  <a:gd name="T83" fmla="*/ 28 h 156"/>
                  <a:gd name="T84" fmla="*/ 134 w 194"/>
                  <a:gd name="T85" fmla="*/ 12 h 156"/>
                  <a:gd name="T86" fmla="*/ 126 w 194"/>
                  <a:gd name="T87" fmla="*/ 2 h 156"/>
                  <a:gd name="T88" fmla="*/ 118 w 194"/>
                  <a:gd name="T89" fmla="*/ 4 h 156"/>
                  <a:gd name="T90" fmla="*/ 108 w 194"/>
                  <a:gd name="T91" fmla="*/ 10 h 156"/>
                  <a:gd name="T92" fmla="*/ 100 w 194"/>
                  <a:gd name="T93" fmla="*/ 10 h 156"/>
                  <a:gd name="T94" fmla="*/ 100 w 194"/>
                  <a:gd name="T95"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56">
                    <a:moveTo>
                      <a:pt x="100" y="10"/>
                    </a:moveTo>
                    <a:lnTo>
                      <a:pt x="94" y="12"/>
                    </a:lnTo>
                    <a:lnTo>
                      <a:pt x="86" y="12"/>
                    </a:lnTo>
                    <a:lnTo>
                      <a:pt x="82" y="8"/>
                    </a:lnTo>
                    <a:lnTo>
                      <a:pt x="76" y="4"/>
                    </a:lnTo>
                    <a:lnTo>
                      <a:pt x="68" y="4"/>
                    </a:lnTo>
                    <a:lnTo>
                      <a:pt x="64" y="2"/>
                    </a:lnTo>
                    <a:lnTo>
                      <a:pt x="58" y="0"/>
                    </a:lnTo>
                    <a:lnTo>
                      <a:pt x="56" y="4"/>
                    </a:lnTo>
                    <a:lnTo>
                      <a:pt x="54" y="8"/>
                    </a:lnTo>
                    <a:lnTo>
                      <a:pt x="54" y="18"/>
                    </a:lnTo>
                    <a:lnTo>
                      <a:pt x="50" y="22"/>
                    </a:lnTo>
                    <a:lnTo>
                      <a:pt x="42" y="30"/>
                    </a:lnTo>
                    <a:lnTo>
                      <a:pt x="46" y="38"/>
                    </a:lnTo>
                    <a:lnTo>
                      <a:pt x="32" y="42"/>
                    </a:lnTo>
                    <a:lnTo>
                      <a:pt x="28" y="40"/>
                    </a:lnTo>
                    <a:lnTo>
                      <a:pt x="24" y="42"/>
                    </a:lnTo>
                    <a:lnTo>
                      <a:pt x="18" y="42"/>
                    </a:lnTo>
                    <a:lnTo>
                      <a:pt x="14" y="48"/>
                    </a:lnTo>
                    <a:lnTo>
                      <a:pt x="12" y="54"/>
                    </a:lnTo>
                    <a:lnTo>
                      <a:pt x="6" y="54"/>
                    </a:lnTo>
                    <a:lnTo>
                      <a:pt x="4" y="56"/>
                    </a:lnTo>
                    <a:lnTo>
                      <a:pt x="0" y="64"/>
                    </a:lnTo>
                    <a:lnTo>
                      <a:pt x="0" y="74"/>
                    </a:lnTo>
                    <a:lnTo>
                      <a:pt x="0" y="76"/>
                    </a:lnTo>
                    <a:lnTo>
                      <a:pt x="4" y="78"/>
                    </a:lnTo>
                    <a:lnTo>
                      <a:pt x="0" y="84"/>
                    </a:lnTo>
                    <a:lnTo>
                      <a:pt x="0" y="92"/>
                    </a:lnTo>
                    <a:lnTo>
                      <a:pt x="4" y="96"/>
                    </a:lnTo>
                    <a:lnTo>
                      <a:pt x="10" y="106"/>
                    </a:lnTo>
                    <a:lnTo>
                      <a:pt x="10" y="114"/>
                    </a:lnTo>
                    <a:lnTo>
                      <a:pt x="10" y="116"/>
                    </a:lnTo>
                    <a:lnTo>
                      <a:pt x="22" y="120"/>
                    </a:lnTo>
                    <a:lnTo>
                      <a:pt x="24" y="122"/>
                    </a:lnTo>
                    <a:lnTo>
                      <a:pt x="24" y="128"/>
                    </a:lnTo>
                    <a:lnTo>
                      <a:pt x="10" y="144"/>
                    </a:lnTo>
                    <a:lnTo>
                      <a:pt x="24" y="156"/>
                    </a:lnTo>
                    <a:lnTo>
                      <a:pt x="30" y="152"/>
                    </a:lnTo>
                    <a:lnTo>
                      <a:pt x="36" y="152"/>
                    </a:lnTo>
                    <a:lnTo>
                      <a:pt x="50" y="152"/>
                    </a:lnTo>
                    <a:lnTo>
                      <a:pt x="58" y="156"/>
                    </a:lnTo>
                    <a:lnTo>
                      <a:pt x="58" y="148"/>
                    </a:lnTo>
                    <a:lnTo>
                      <a:pt x="66" y="148"/>
                    </a:lnTo>
                    <a:lnTo>
                      <a:pt x="68" y="140"/>
                    </a:lnTo>
                    <a:lnTo>
                      <a:pt x="72" y="134"/>
                    </a:lnTo>
                    <a:lnTo>
                      <a:pt x="76" y="130"/>
                    </a:lnTo>
                    <a:lnTo>
                      <a:pt x="86" y="116"/>
                    </a:lnTo>
                    <a:lnTo>
                      <a:pt x="92" y="120"/>
                    </a:lnTo>
                    <a:lnTo>
                      <a:pt x="94" y="116"/>
                    </a:lnTo>
                    <a:lnTo>
                      <a:pt x="96" y="112"/>
                    </a:lnTo>
                    <a:lnTo>
                      <a:pt x="92" y="106"/>
                    </a:lnTo>
                    <a:lnTo>
                      <a:pt x="100" y="102"/>
                    </a:lnTo>
                    <a:lnTo>
                      <a:pt x="102" y="96"/>
                    </a:lnTo>
                    <a:lnTo>
                      <a:pt x="108" y="102"/>
                    </a:lnTo>
                    <a:lnTo>
                      <a:pt x="112" y="104"/>
                    </a:lnTo>
                    <a:lnTo>
                      <a:pt x="118" y="102"/>
                    </a:lnTo>
                    <a:lnTo>
                      <a:pt x="120" y="96"/>
                    </a:lnTo>
                    <a:lnTo>
                      <a:pt x="120" y="88"/>
                    </a:lnTo>
                    <a:lnTo>
                      <a:pt x="126" y="84"/>
                    </a:lnTo>
                    <a:lnTo>
                      <a:pt x="126" y="76"/>
                    </a:lnTo>
                    <a:lnTo>
                      <a:pt x="120" y="70"/>
                    </a:lnTo>
                    <a:lnTo>
                      <a:pt x="122" y="66"/>
                    </a:lnTo>
                    <a:lnTo>
                      <a:pt x="130" y="66"/>
                    </a:lnTo>
                    <a:lnTo>
                      <a:pt x="138" y="66"/>
                    </a:lnTo>
                    <a:lnTo>
                      <a:pt x="140" y="56"/>
                    </a:lnTo>
                    <a:lnTo>
                      <a:pt x="136" y="50"/>
                    </a:lnTo>
                    <a:lnTo>
                      <a:pt x="140" y="48"/>
                    </a:lnTo>
                    <a:lnTo>
                      <a:pt x="140" y="38"/>
                    </a:lnTo>
                    <a:lnTo>
                      <a:pt x="158" y="28"/>
                    </a:lnTo>
                    <a:lnTo>
                      <a:pt x="166" y="28"/>
                    </a:lnTo>
                    <a:lnTo>
                      <a:pt x="176" y="22"/>
                    </a:lnTo>
                    <a:lnTo>
                      <a:pt x="184" y="22"/>
                    </a:lnTo>
                    <a:lnTo>
                      <a:pt x="190" y="22"/>
                    </a:lnTo>
                    <a:lnTo>
                      <a:pt x="194" y="20"/>
                    </a:lnTo>
                    <a:lnTo>
                      <a:pt x="194" y="14"/>
                    </a:lnTo>
                    <a:lnTo>
                      <a:pt x="184" y="14"/>
                    </a:lnTo>
                    <a:lnTo>
                      <a:pt x="172" y="12"/>
                    </a:lnTo>
                    <a:lnTo>
                      <a:pt x="166" y="14"/>
                    </a:lnTo>
                    <a:lnTo>
                      <a:pt x="156" y="20"/>
                    </a:lnTo>
                    <a:lnTo>
                      <a:pt x="152" y="20"/>
                    </a:lnTo>
                    <a:lnTo>
                      <a:pt x="148" y="28"/>
                    </a:lnTo>
                    <a:lnTo>
                      <a:pt x="140" y="32"/>
                    </a:lnTo>
                    <a:lnTo>
                      <a:pt x="134" y="36"/>
                    </a:lnTo>
                    <a:lnTo>
                      <a:pt x="128" y="28"/>
                    </a:lnTo>
                    <a:lnTo>
                      <a:pt x="130" y="18"/>
                    </a:lnTo>
                    <a:lnTo>
                      <a:pt x="134" y="12"/>
                    </a:lnTo>
                    <a:lnTo>
                      <a:pt x="128" y="8"/>
                    </a:lnTo>
                    <a:lnTo>
                      <a:pt x="126" y="2"/>
                    </a:lnTo>
                    <a:lnTo>
                      <a:pt x="120" y="0"/>
                    </a:lnTo>
                    <a:lnTo>
                      <a:pt x="118" y="4"/>
                    </a:lnTo>
                    <a:lnTo>
                      <a:pt x="114" y="8"/>
                    </a:lnTo>
                    <a:lnTo>
                      <a:pt x="108" y="10"/>
                    </a:lnTo>
                    <a:lnTo>
                      <a:pt x="102" y="10"/>
                    </a:lnTo>
                    <a:lnTo>
                      <a:pt x="100" y="10"/>
                    </a:lnTo>
                    <a:lnTo>
                      <a:pt x="100" y="10"/>
                    </a:lnTo>
                    <a:lnTo>
                      <a:pt x="100"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5" name="Freeform 1717"/>
              <p:cNvSpPr>
                <a:spLocks noEditPoints="1"/>
              </p:cNvSpPr>
              <p:nvPr/>
            </p:nvSpPr>
            <p:spPr bwMode="auto">
              <a:xfrm>
                <a:off x="1444625" y="4311650"/>
                <a:ext cx="200025" cy="269875"/>
              </a:xfrm>
              <a:custGeom>
                <a:avLst/>
                <a:gdLst>
                  <a:gd name="T0" fmla="*/ 2 w 126"/>
                  <a:gd name="T1" fmla="*/ 100 h 170"/>
                  <a:gd name="T2" fmla="*/ 6 w 126"/>
                  <a:gd name="T3" fmla="*/ 98 h 170"/>
                  <a:gd name="T4" fmla="*/ 6 w 126"/>
                  <a:gd name="T5" fmla="*/ 108 h 170"/>
                  <a:gd name="T6" fmla="*/ 54 w 126"/>
                  <a:gd name="T7" fmla="*/ 142 h 170"/>
                  <a:gd name="T8" fmla="*/ 54 w 126"/>
                  <a:gd name="T9" fmla="*/ 150 h 170"/>
                  <a:gd name="T10" fmla="*/ 58 w 126"/>
                  <a:gd name="T11" fmla="*/ 158 h 170"/>
                  <a:gd name="T12" fmla="*/ 60 w 126"/>
                  <a:gd name="T13" fmla="*/ 160 h 170"/>
                  <a:gd name="T14" fmla="*/ 76 w 126"/>
                  <a:gd name="T15" fmla="*/ 160 h 170"/>
                  <a:gd name="T16" fmla="*/ 82 w 126"/>
                  <a:gd name="T17" fmla="*/ 152 h 170"/>
                  <a:gd name="T18" fmla="*/ 90 w 126"/>
                  <a:gd name="T19" fmla="*/ 140 h 170"/>
                  <a:gd name="T20" fmla="*/ 96 w 126"/>
                  <a:gd name="T21" fmla="*/ 134 h 170"/>
                  <a:gd name="T22" fmla="*/ 104 w 126"/>
                  <a:gd name="T23" fmla="*/ 128 h 170"/>
                  <a:gd name="T24" fmla="*/ 110 w 126"/>
                  <a:gd name="T25" fmla="*/ 122 h 170"/>
                  <a:gd name="T26" fmla="*/ 114 w 126"/>
                  <a:gd name="T27" fmla="*/ 112 h 170"/>
                  <a:gd name="T28" fmla="*/ 118 w 126"/>
                  <a:gd name="T29" fmla="*/ 100 h 170"/>
                  <a:gd name="T30" fmla="*/ 110 w 126"/>
                  <a:gd name="T31" fmla="*/ 32 h 170"/>
                  <a:gd name="T32" fmla="*/ 126 w 126"/>
                  <a:gd name="T33" fmla="*/ 6 h 170"/>
                  <a:gd name="T34" fmla="*/ 110 w 126"/>
                  <a:gd name="T35" fmla="*/ 8 h 170"/>
                  <a:gd name="T36" fmla="*/ 104 w 126"/>
                  <a:gd name="T37" fmla="*/ 0 h 170"/>
                  <a:gd name="T38" fmla="*/ 100 w 126"/>
                  <a:gd name="T39" fmla="*/ 6 h 170"/>
                  <a:gd name="T40" fmla="*/ 92 w 126"/>
                  <a:gd name="T41" fmla="*/ 6 h 170"/>
                  <a:gd name="T42" fmla="*/ 90 w 126"/>
                  <a:gd name="T43" fmla="*/ 12 h 170"/>
                  <a:gd name="T44" fmla="*/ 76 w 126"/>
                  <a:gd name="T45" fmla="*/ 12 h 170"/>
                  <a:gd name="T46" fmla="*/ 66 w 126"/>
                  <a:gd name="T47" fmla="*/ 8 h 170"/>
                  <a:gd name="T48" fmla="*/ 58 w 126"/>
                  <a:gd name="T49" fmla="*/ 12 h 170"/>
                  <a:gd name="T50" fmla="*/ 50 w 126"/>
                  <a:gd name="T51" fmla="*/ 8 h 170"/>
                  <a:gd name="T52" fmla="*/ 46 w 126"/>
                  <a:gd name="T53" fmla="*/ 8 h 170"/>
                  <a:gd name="T54" fmla="*/ 30 w 126"/>
                  <a:gd name="T55" fmla="*/ 8 h 170"/>
                  <a:gd name="T56" fmla="*/ 14 w 126"/>
                  <a:gd name="T57" fmla="*/ 4 h 170"/>
                  <a:gd name="T58" fmla="*/ 4 w 126"/>
                  <a:gd name="T59" fmla="*/ 8 h 170"/>
                  <a:gd name="T60" fmla="*/ 0 w 126"/>
                  <a:gd name="T61" fmla="*/ 14 h 170"/>
                  <a:gd name="T62" fmla="*/ 4 w 126"/>
                  <a:gd name="T63" fmla="*/ 18 h 170"/>
                  <a:gd name="T64" fmla="*/ 6 w 126"/>
                  <a:gd name="T65" fmla="*/ 24 h 170"/>
                  <a:gd name="T66" fmla="*/ 4 w 126"/>
                  <a:gd name="T67" fmla="*/ 36 h 170"/>
                  <a:gd name="T68" fmla="*/ 10 w 126"/>
                  <a:gd name="T69" fmla="*/ 44 h 170"/>
                  <a:gd name="T70" fmla="*/ 6 w 126"/>
                  <a:gd name="T71" fmla="*/ 58 h 170"/>
                  <a:gd name="T72" fmla="*/ 2 w 126"/>
                  <a:gd name="T73" fmla="*/ 64 h 170"/>
                  <a:gd name="T74" fmla="*/ 2 w 126"/>
                  <a:gd name="T75" fmla="*/ 76 h 170"/>
                  <a:gd name="T76" fmla="*/ 2 w 126"/>
                  <a:gd name="T77" fmla="*/ 82 h 170"/>
                  <a:gd name="T78" fmla="*/ 2 w 126"/>
                  <a:gd name="T79" fmla="*/ 94 h 170"/>
                  <a:gd name="T80" fmla="*/ 2 w 126"/>
                  <a:gd name="T81" fmla="*/ 100 h 170"/>
                  <a:gd name="T82" fmla="*/ 30 w 126"/>
                  <a:gd name="T83" fmla="*/ 12 h 170"/>
                  <a:gd name="T84" fmla="*/ 30 w 126"/>
                  <a:gd name="T85" fmla="*/ 22 h 170"/>
                  <a:gd name="T86" fmla="*/ 38 w 126"/>
                  <a:gd name="T87" fmla="*/ 40 h 170"/>
                  <a:gd name="T88" fmla="*/ 38 w 126"/>
                  <a:gd name="T89" fmla="*/ 48 h 170"/>
                  <a:gd name="T90" fmla="*/ 24 w 126"/>
                  <a:gd name="T91" fmla="*/ 30 h 170"/>
                  <a:gd name="T92" fmla="*/ 28 w 126"/>
                  <a:gd name="T93" fmla="*/ 18 h 170"/>
                  <a:gd name="T94" fmla="*/ 30 w 126"/>
                  <a:gd name="T95"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170">
                    <a:moveTo>
                      <a:pt x="2" y="100"/>
                    </a:moveTo>
                    <a:lnTo>
                      <a:pt x="2" y="100"/>
                    </a:lnTo>
                    <a:lnTo>
                      <a:pt x="4" y="100"/>
                    </a:lnTo>
                    <a:lnTo>
                      <a:pt x="6" y="98"/>
                    </a:lnTo>
                    <a:lnTo>
                      <a:pt x="10" y="100"/>
                    </a:lnTo>
                    <a:lnTo>
                      <a:pt x="6" y="108"/>
                    </a:lnTo>
                    <a:lnTo>
                      <a:pt x="4" y="118"/>
                    </a:lnTo>
                    <a:lnTo>
                      <a:pt x="54" y="142"/>
                    </a:lnTo>
                    <a:lnTo>
                      <a:pt x="54" y="144"/>
                    </a:lnTo>
                    <a:lnTo>
                      <a:pt x="54" y="150"/>
                    </a:lnTo>
                    <a:lnTo>
                      <a:pt x="54" y="154"/>
                    </a:lnTo>
                    <a:lnTo>
                      <a:pt x="58" y="158"/>
                    </a:lnTo>
                    <a:lnTo>
                      <a:pt x="60" y="158"/>
                    </a:lnTo>
                    <a:lnTo>
                      <a:pt x="60" y="160"/>
                    </a:lnTo>
                    <a:lnTo>
                      <a:pt x="76" y="170"/>
                    </a:lnTo>
                    <a:lnTo>
                      <a:pt x="76" y="160"/>
                    </a:lnTo>
                    <a:lnTo>
                      <a:pt x="76" y="152"/>
                    </a:lnTo>
                    <a:lnTo>
                      <a:pt x="82" y="152"/>
                    </a:lnTo>
                    <a:lnTo>
                      <a:pt x="84" y="144"/>
                    </a:lnTo>
                    <a:lnTo>
                      <a:pt x="90" y="140"/>
                    </a:lnTo>
                    <a:lnTo>
                      <a:pt x="94" y="140"/>
                    </a:lnTo>
                    <a:lnTo>
                      <a:pt x="96" y="134"/>
                    </a:lnTo>
                    <a:lnTo>
                      <a:pt x="100" y="128"/>
                    </a:lnTo>
                    <a:lnTo>
                      <a:pt x="104" y="128"/>
                    </a:lnTo>
                    <a:lnTo>
                      <a:pt x="108" y="126"/>
                    </a:lnTo>
                    <a:lnTo>
                      <a:pt x="110" y="122"/>
                    </a:lnTo>
                    <a:lnTo>
                      <a:pt x="108" y="116"/>
                    </a:lnTo>
                    <a:lnTo>
                      <a:pt x="114" y="112"/>
                    </a:lnTo>
                    <a:lnTo>
                      <a:pt x="118" y="104"/>
                    </a:lnTo>
                    <a:lnTo>
                      <a:pt x="118" y="100"/>
                    </a:lnTo>
                    <a:lnTo>
                      <a:pt x="110" y="90"/>
                    </a:lnTo>
                    <a:lnTo>
                      <a:pt x="110" y="32"/>
                    </a:lnTo>
                    <a:lnTo>
                      <a:pt x="118" y="26"/>
                    </a:lnTo>
                    <a:lnTo>
                      <a:pt x="126" y="6"/>
                    </a:lnTo>
                    <a:lnTo>
                      <a:pt x="118" y="8"/>
                    </a:lnTo>
                    <a:lnTo>
                      <a:pt x="110" y="8"/>
                    </a:lnTo>
                    <a:lnTo>
                      <a:pt x="104" y="4"/>
                    </a:lnTo>
                    <a:lnTo>
                      <a:pt x="104" y="0"/>
                    </a:lnTo>
                    <a:lnTo>
                      <a:pt x="102" y="6"/>
                    </a:lnTo>
                    <a:lnTo>
                      <a:pt x="100" y="6"/>
                    </a:lnTo>
                    <a:lnTo>
                      <a:pt x="94" y="6"/>
                    </a:lnTo>
                    <a:lnTo>
                      <a:pt x="92" y="6"/>
                    </a:lnTo>
                    <a:lnTo>
                      <a:pt x="92" y="8"/>
                    </a:lnTo>
                    <a:lnTo>
                      <a:pt x="90" y="12"/>
                    </a:lnTo>
                    <a:lnTo>
                      <a:pt x="82" y="12"/>
                    </a:lnTo>
                    <a:lnTo>
                      <a:pt x="76" y="12"/>
                    </a:lnTo>
                    <a:lnTo>
                      <a:pt x="74" y="12"/>
                    </a:lnTo>
                    <a:lnTo>
                      <a:pt x="66" y="8"/>
                    </a:lnTo>
                    <a:lnTo>
                      <a:pt x="60" y="8"/>
                    </a:lnTo>
                    <a:lnTo>
                      <a:pt x="58" y="12"/>
                    </a:lnTo>
                    <a:lnTo>
                      <a:pt x="54" y="12"/>
                    </a:lnTo>
                    <a:lnTo>
                      <a:pt x="50" y="8"/>
                    </a:lnTo>
                    <a:lnTo>
                      <a:pt x="48" y="8"/>
                    </a:lnTo>
                    <a:lnTo>
                      <a:pt x="46" y="8"/>
                    </a:lnTo>
                    <a:lnTo>
                      <a:pt x="40" y="12"/>
                    </a:lnTo>
                    <a:lnTo>
                      <a:pt x="30" y="8"/>
                    </a:lnTo>
                    <a:lnTo>
                      <a:pt x="22" y="4"/>
                    </a:lnTo>
                    <a:lnTo>
                      <a:pt x="14" y="4"/>
                    </a:lnTo>
                    <a:lnTo>
                      <a:pt x="10" y="4"/>
                    </a:lnTo>
                    <a:lnTo>
                      <a:pt x="4" y="8"/>
                    </a:lnTo>
                    <a:lnTo>
                      <a:pt x="0" y="8"/>
                    </a:lnTo>
                    <a:lnTo>
                      <a:pt x="0" y="14"/>
                    </a:lnTo>
                    <a:lnTo>
                      <a:pt x="2" y="16"/>
                    </a:lnTo>
                    <a:lnTo>
                      <a:pt x="4" y="18"/>
                    </a:lnTo>
                    <a:lnTo>
                      <a:pt x="4" y="22"/>
                    </a:lnTo>
                    <a:lnTo>
                      <a:pt x="6" y="24"/>
                    </a:lnTo>
                    <a:lnTo>
                      <a:pt x="4" y="30"/>
                    </a:lnTo>
                    <a:lnTo>
                      <a:pt x="4" y="36"/>
                    </a:lnTo>
                    <a:lnTo>
                      <a:pt x="6" y="40"/>
                    </a:lnTo>
                    <a:lnTo>
                      <a:pt x="10" y="44"/>
                    </a:lnTo>
                    <a:lnTo>
                      <a:pt x="10" y="50"/>
                    </a:lnTo>
                    <a:lnTo>
                      <a:pt x="6" y="58"/>
                    </a:lnTo>
                    <a:lnTo>
                      <a:pt x="4" y="60"/>
                    </a:lnTo>
                    <a:lnTo>
                      <a:pt x="2" y="64"/>
                    </a:lnTo>
                    <a:lnTo>
                      <a:pt x="2" y="70"/>
                    </a:lnTo>
                    <a:lnTo>
                      <a:pt x="2" y="76"/>
                    </a:lnTo>
                    <a:lnTo>
                      <a:pt x="0" y="78"/>
                    </a:lnTo>
                    <a:lnTo>
                      <a:pt x="2" y="82"/>
                    </a:lnTo>
                    <a:lnTo>
                      <a:pt x="2" y="88"/>
                    </a:lnTo>
                    <a:lnTo>
                      <a:pt x="2" y="94"/>
                    </a:lnTo>
                    <a:lnTo>
                      <a:pt x="2" y="100"/>
                    </a:lnTo>
                    <a:lnTo>
                      <a:pt x="2" y="100"/>
                    </a:lnTo>
                    <a:lnTo>
                      <a:pt x="2" y="100"/>
                    </a:lnTo>
                    <a:close/>
                    <a:moveTo>
                      <a:pt x="30" y="12"/>
                    </a:moveTo>
                    <a:lnTo>
                      <a:pt x="30" y="12"/>
                    </a:lnTo>
                    <a:lnTo>
                      <a:pt x="30" y="22"/>
                    </a:lnTo>
                    <a:lnTo>
                      <a:pt x="32" y="32"/>
                    </a:lnTo>
                    <a:lnTo>
                      <a:pt x="38" y="40"/>
                    </a:lnTo>
                    <a:lnTo>
                      <a:pt x="40" y="44"/>
                    </a:lnTo>
                    <a:lnTo>
                      <a:pt x="38" y="48"/>
                    </a:lnTo>
                    <a:lnTo>
                      <a:pt x="36" y="42"/>
                    </a:lnTo>
                    <a:lnTo>
                      <a:pt x="24" y="30"/>
                    </a:lnTo>
                    <a:lnTo>
                      <a:pt x="24" y="24"/>
                    </a:lnTo>
                    <a:lnTo>
                      <a:pt x="28" y="18"/>
                    </a:lnTo>
                    <a:lnTo>
                      <a:pt x="30" y="12"/>
                    </a:lnTo>
                    <a:lnTo>
                      <a:pt x="30" y="12"/>
                    </a:lnTo>
                    <a:lnTo>
                      <a:pt x="30"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6" name="Freeform 1718"/>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7" name="Freeform 171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8" name="Freeform 1720"/>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9" name="Freeform 1723"/>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0" name="Freeform 1724"/>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1" name="Freeform 1727"/>
              <p:cNvSpPr/>
              <p:nvPr/>
            </p:nvSpPr>
            <p:spPr bwMode="auto">
              <a:xfrm>
                <a:off x="609600" y="2946400"/>
                <a:ext cx="3175" cy="0"/>
              </a:xfrm>
              <a:custGeom>
                <a:avLst/>
                <a:gdLst>
                  <a:gd name="T0" fmla="*/ 2 w 2"/>
                  <a:gd name="T1" fmla="*/ 2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2" name="Freeform 1728"/>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3" name="Freeform 1729"/>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4" name="Freeform 1880"/>
              <p:cNvSpPr/>
              <p:nvPr/>
            </p:nvSpPr>
            <p:spPr bwMode="auto">
              <a:xfrm>
                <a:off x="514350" y="2479675"/>
                <a:ext cx="12700" cy="28575"/>
              </a:xfrm>
              <a:custGeom>
                <a:avLst/>
                <a:gdLst>
                  <a:gd name="T0" fmla="*/ 0 w 8"/>
                  <a:gd name="T1" fmla="*/ 0 h 18"/>
                  <a:gd name="T2" fmla="*/ 4 w 8"/>
                  <a:gd name="T3" fmla="*/ 18 h 18"/>
                  <a:gd name="T4" fmla="*/ 8 w 8"/>
                  <a:gd name="T5" fmla="*/ 0 h 18"/>
                  <a:gd name="T6" fmla="*/ 0 w 8"/>
                  <a:gd name="T7" fmla="*/ 0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4" y="18"/>
                    </a:lnTo>
                    <a:lnTo>
                      <a:pt x="8"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grpSp>
        <p:grpSp>
          <p:nvGrpSpPr>
            <p:cNvPr id="4" name="그룹 71"/>
            <p:cNvGrpSpPr/>
            <p:nvPr/>
          </p:nvGrpSpPr>
          <p:grpSpPr>
            <a:xfrm>
              <a:off x="4024116" y="2551088"/>
              <a:ext cx="3009531" cy="3181936"/>
              <a:chOff x="4946650" y="1492250"/>
              <a:chExt cx="3933825" cy="4689475"/>
            </a:xfrm>
            <a:grpFill/>
          </p:grpSpPr>
          <p:sp>
            <p:nvSpPr>
              <p:cNvPr id="5" name="Freeform 1452"/>
              <p:cNvSpPr/>
              <p:nvPr/>
            </p:nvSpPr>
            <p:spPr bwMode="auto">
              <a:xfrm>
                <a:off x="6048375" y="2581275"/>
                <a:ext cx="3175" cy="9525"/>
              </a:xfrm>
              <a:custGeom>
                <a:avLst/>
                <a:gdLst>
                  <a:gd name="T0" fmla="*/ 0 w 2"/>
                  <a:gd name="T1" fmla="*/ 4 h 6"/>
                  <a:gd name="T2" fmla="*/ 0 w 2"/>
                  <a:gd name="T3" fmla="*/ 6 h 6"/>
                  <a:gd name="T4" fmla="*/ 2 w 2"/>
                  <a:gd name="T5" fmla="*/ 6 h 6"/>
                  <a:gd name="T6" fmla="*/ 2 w 2"/>
                  <a:gd name="T7" fmla="*/ 4 h 6"/>
                  <a:gd name="T8" fmla="*/ 2 w 2"/>
                  <a:gd name="T9" fmla="*/ 0 h 6"/>
                  <a:gd name="T10" fmla="*/ 0 w 2"/>
                  <a:gd name="T11" fmla="*/ 0 h 6"/>
                  <a:gd name="T12" fmla="*/ 0 w 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4"/>
                    </a:moveTo>
                    <a:lnTo>
                      <a:pt x="0" y="6"/>
                    </a:lnTo>
                    <a:lnTo>
                      <a:pt x="2" y="6"/>
                    </a:lnTo>
                    <a:lnTo>
                      <a:pt x="2" y="4"/>
                    </a:lnTo>
                    <a:lnTo>
                      <a:pt x="2" y="0"/>
                    </a:lnTo>
                    <a:lnTo>
                      <a:pt x="0" y="0"/>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 name="Freeform 1453"/>
              <p:cNvSpPr/>
              <p:nvPr/>
            </p:nvSpPr>
            <p:spPr bwMode="auto">
              <a:xfrm>
                <a:off x="6019800" y="2593975"/>
                <a:ext cx="12700" cy="15875"/>
              </a:xfrm>
              <a:custGeom>
                <a:avLst/>
                <a:gdLst>
                  <a:gd name="T0" fmla="*/ 0 w 8"/>
                  <a:gd name="T1" fmla="*/ 0 h 10"/>
                  <a:gd name="T2" fmla="*/ 0 w 8"/>
                  <a:gd name="T3" fmla="*/ 4 h 10"/>
                  <a:gd name="T4" fmla="*/ 0 w 8"/>
                  <a:gd name="T5" fmla="*/ 10 h 10"/>
                  <a:gd name="T6" fmla="*/ 8 w 8"/>
                  <a:gd name="T7" fmla="*/ 8 h 10"/>
                  <a:gd name="T8" fmla="*/ 8 w 8"/>
                  <a:gd name="T9" fmla="*/ 6 h 10"/>
                  <a:gd name="T10" fmla="*/ 8 w 8"/>
                  <a:gd name="T11" fmla="*/ 4 h 10"/>
                  <a:gd name="T12" fmla="*/ 2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4"/>
                    </a:lnTo>
                    <a:lnTo>
                      <a:pt x="0" y="10"/>
                    </a:lnTo>
                    <a:lnTo>
                      <a:pt x="8" y="8"/>
                    </a:lnTo>
                    <a:lnTo>
                      <a:pt x="8" y="6"/>
                    </a:lnTo>
                    <a:lnTo>
                      <a:pt x="8" y="4"/>
                    </a:lnTo>
                    <a:lnTo>
                      <a:pt x="2"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 name="Freeform 1454"/>
              <p:cNvSpPr/>
              <p:nvPr/>
            </p:nvSpPr>
            <p:spPr bwMode="auto">
              <a:xfrm>
                <a:off x="6045200" y="2651125"/>
                <a:ext cx="12700" cy="9525"/>
              </a:xfrm>
              <a:custGeom>
                <a:avLst/>
                <a:gdLst>
                  <a:gd name="T0" fmla="*/ 8 w 8"/>
                  <a:gd name="T1" fmla="*/ 6 h 6"/>
                  <a:gd name="T2" fmla="*/ 4 w 8"/>
                  <a:gd name="T3" fmla="*/ 4 h 6"/>
                  <a:gd name="T4" fmla="*/ 2 w 8"/>
                  <a:gd name="T5" fmla="*/ 0 h 6"/>
                  <a:gd name="T6" fmla="*/ 0 w 8"/>
                  <a:gd name="T7" fmla="*/ 0 h 6"/>
                  <a:gd name="T8" fmla="*/ 2 w 8"/>
                  <a:gd name="T9" fmla="*/ 4 h 6"/>
                  <a:gd name="T10" fmla="*/ 8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8" y="6"/>
                    </a:moveTo>
                    <a:lnTo>
                      <a:pt x="4" y="4"/>
                    </a:lnTo>
                    <a:lnTo>
                      <a:pt x="2" y="0"/>
                    </a:lnTo>
                    <a:lnTo>
                      <a:pt x="0" y="0"/>
                    </a:lnTo>
                    <a:lnTo>
                      <a:pt x="2" y="4"/>
                    </a:lnTo>
                    <a:lnTo>
                      <a:pt x="8"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 name="Freeform 1455"/>
              <p:cNvSpPr/>
              <p:nvPr/>
            </p:nvSpPr>
            <p:spPr bwMode="auto">
              <a:xfrm>
                <a:off x="5353050" y="2746375"/>
                <a:ext cx="34925" cy="22225"/>
              </a:xfrm>
              <a:custGeom>
                <a:avLst/>
                <a:gdLst>
                  <a:gd name="T0" fmla="*/ 18 w 22"/>
                  <a:gd name="T1" fmla="*/ 0 h 14"/>
                  <a:gd name="T2" fmla="*/ 12 w 22"/>
                  <a:gd name="T3" fmla="*/ 0 h 14"/>
                  <a:gd name="T4" fmla="*/ 8 w 22"/>
                  <a:gd name="T5" fmla="*/ 2 h 14"/>
                  <a:gd name="T6" fmla="*/ 2 w 22"/>
                  <a:gd name="T7" fmla="*/ 8 h 14"/>
                  <a:gd name="T8" fmla="*/ 0 w 22"/>
                  <a:gd name="T9" fmla="*/ 12 h 14"/>
                  <a:gd name="T10" fmla="*/ 0 w 22"/>
                  <a:gd name="T11" fmla="*/ 14 h 14"/>
                  <a:gd name="T12" fmla="*/ 2 w 22"/>
                  <a:gd name="T13" fmla="*/ 14 h 14"/>
                  <a:gd name="T14" fmla="*/ 4 w 22"/>
                  <a:gd name="T15" fmla="*/ 10 h 14"/>
                  <a:gd name="T16" fmla="*/ 18 w 22"/>
                  <a:gd name="T17" fmla="*/ 8 h 14"/>
                  <a:gd name="T18" fmla="*/ 22 w 22"/>
                  <a:gd name="T19" fmla="*/ 4 h 14"/>
                  <a:gd name="T20" fmla="*/ 22 w 22"/>
                  <a:gd name="T21" fmla="*/ 2 h 14"/>
                  <a:gd name="T22" fmla="*/ 20 w 22"/>
                  <a:gd name="T23" fmla="*/ 2 h 14"/>
                  <a:gd name="T24" fmla="*/ 18 w 22"/>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4">
                    <a:moveTo>
                      <a:pt x="18" y="0"/>
                    </a:moveTo>
                    <a:lnTo>
                      <a:pt x="12" y="0"/>
                    </a:lnTo>
                    <a:lnTo>
                      <a:pt x="8" y="2"/>
                    </a:lnTo>
                    <a:lnTo>
                      <a:pt x="2" y="8"/>
                    </a:lnTo>
                    <a:lnTo>
                      <a:pt x="0" y="12"/>
                    </a:lnTo>
                    <a:lnTo>
                      <a:pt x="0" y="14"/>
                    </a:lnTo>
                    <a:lnTo>
                      <a:pt x="2" y="14"/>
                    </a:lnTo>
                    <a:lnTo>
                      <a:pt x="4" y="10"/>
                    </a:lnTo>
                    <a:lnTo>
                      <a:pt x="18" y="8"/>
                    </a:lnTo>
                    <a:lnTo>
                      <a:pt x="22" y="4"/>
                    </a:lnTo>
                    <a:lnTo>
                      <a:pt x="22" y="2"/>
                    </a:lnTo>
                    <a:lnTo>
                      <a:pt x="20" y="2"/>
                    </a:lnTo>
                    <a:lnTo>
                      <a:pt x="1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 name="Freeform 1456"/>
              <p:cNvSpPr/>
              <p:nvPr/>
            </p:nvSpPr>
            <p:spPr bwMode="auto">
              <a:xfrm>
                <a:off x="5299075" y="2533650"/>
                <a:ext cx="41275" cy="19050"/>
              </a:xfrm>
              <a:custGeom>
                <a:avLst/>
                <a:gdLst>
                  <a:gd name="T0" fmla="*/ 10 w 26"/>
                  <a:gd name="T1" fmla="*/ 6 h 12"/>
                  <a:gd name="T2" fmla="*/ 8 w 26"/>
                  <a:gd name="T3" fmla="*/ 6 h 12"/>
                  <a:gd name="T4" fmla="*/ 6 w 26"/>
                  <a:gd name="T5" fmla="*/ 2 h 12"/>
                  <a:gd name="T6" fmla="*/ 2 w 26"/>
                  <a:gd name="T7" fmla="*/ 6 h 12"/>
                  <a:gd name="T8" fmla="*/ 0 w 26"/>
                  <a:gd name="T9" fmla="*/ 8 h 12"/>
                  <a:gd name="T10" fmla="*/ 8 w 26"/>
                  <a:gd name="T11" fmla="*/ 10 h 12"/>
                  <a:gd name="T12" fmla="*/ 14 w 26"/>
                  <a:gd name="T13" fmla="*/ 12 h 12"/>
                  <a:gd name="T14" fmla="*/ 20 w 26"/>
                  <a:gd name="T15" fmla="*/ 12 h 12"/>
                  <a:gd name="T16" fmla="*/ 26 w 26"/>
                  <a:gd name="T17" fmla="*/ 8 h 12"/>
                  <a:gd name="T18" fmla="*/ 26 w 26"/>
                  <a:gd name="T19" fmla="*/ 6 h 12"/>
                  <a:gd name="T20" fmla="*/ 26 w 26"/>
                  <a:gd name="T21" fmla="*/ 2 h 12"/>
                  <a:gd name="T22" fmla="*/ 16 w 26"/>
                  <a:gd name="T23" fmla="*/ 0 h 12"/>
                  <a:gd name="T24" fmla="*/ 10 w 26"/>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2">
                    <a:moveTo>
                      <a:pt x="10" y="6"/>
                    </a:moveTo>
                    <a:lnTo>
                      <a:pt x="8" y="6"/>
                    </a:lnTo>
                    <a:lnTo>
                      <a:pt x="6" y="2"/>
                    </a:lnTo>
                    <a:lnTo>
                      <a:pt x="2" y="6"/>
                    </a:lnTo>
                    <a:lnTo>
                      <a:pt x="0" y="8"/>
                    </a:lnTo>
                    <a:lnTo>
                      <a:pt x="8" y="10"/>
                    </a:lnTo>
                    <a:lnTo>
                      <a:pt x="14" y="12"/>
                    </a:lnTo>
                    <a:lnTo>
                      <a:pt x="20" y="12"/>
                    </a:lnTo>
                    <a:lnTo>
                      <a:pt x="26" y="8"/>
                    </a:lnTo>
                    <a:lnTo>
                      <a:pt x="26" y="6"/>
                    </a:lnTo>
                    <a:lnTo>
                      <a:pt x="26" y="2"/>
                    </a:lnTo>
                    <a:lnTo>
                      <a:pt x="16" y="0"/>
                    </a:lnTo>
                    <a:lnTo>
                      <a:pt x="10"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 name="Freeform 1457"/>
              <p:cNvSpPr/>
              <p:nvPr/>
            </p:nvSpPr>
            <p:spPr bwMode="auto">
              <a:xfrm>
                <a:off x="5407025" y="2746375"/>
                <a:ext cx="6350" cy="6350"/>
              </a:xfrm>
              <a:custGeom>
                <a:avLst/>
                <a:gdLst>
                  <a:gd name="T0" fmla="*/ 2 w 4"/>
                  <a:gd name="T1" fmla="*/ 4 h 4"/>
                  <a:gd name="T2" fmla="*/ 4 w 4"/>
                  <a:gd name="T3" fmla="*/ 2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4" y="0"/>
                    </a:lnTo>
                    <a:lnTo>
                      <a:pt x="0" y="2"/>
                    </a:lnTo>
                    <a:lnTo>
                      <a:pt x="2"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 name="Freeform 1458"/>
              <p:cNvSpPr/>
              <p:nvPr/>
            </p:nvSpPr>
            <p:spPr bwMode="auto">
              <a:xfrm>
                <a:off x="5264150" y="2797175"/>
                <a:ext cx="19050" cy="25400"/>
              </a:xfrm>
              <a:custGeom>
                <a:avLst/>
                <a:gdLst>
                  <a:gd name="T0" fmla="*/ 8 w 12"/>
                  <a:gd name="T1" fmla="*/ 4 h 16"/>
                  <a:gd name="T2" fmla="*/ 2 w 12"/>
                  <a:gd name="T3" fmla="*/ 12 h 16"/>
                  <a:gd name="T4" fmla="*/ 0 w 12"/>
                  <a:gd name="T5" fmla="*/ 16 h 16"/>
                  <a:gd name="T6" fmla="*/ 4 w 12"/>
                  <a:gd name="T7" fmla="*/ 14 h 16"/>
                  <a:gd name="T8" fmla="*/ 4 w 12"/>
                  <a:gd name="T9" fmla="*/ 8 h 16"/>
                  <a:gd name="T10" fmla="*/ 10 w 12"/>
                  <a:gd name="T11" fmla="*/ 6 h 16"/>
                  <a:gd name="T12" fmla="*/ 12 w 12"/>
                  <a:gd name="T13" fmla="*/ 4 h 16"/>
                  <a:gd name="T14" fmla="*/ 10 w 12"/>
                  <a:gd name="T15" fmla="*/ 0 h 16"/>
                  <a:gd name="T16" fmla="*/ 8 w 12"/>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8" y="4"/>
                    </a:moveTo>
                    <a:lnTo>
                      <a:pt x="2" y="12"/>
                    </a:lnTo>
                    <a:lnTo>
                      <a:pt x="0" y="16"/>
                    </a:lnTo>
                    <a:lnTo>
                      <a:pt x="4" y="14"/>
                    </a:lnTo>
                    <a:lnTo>
                      <a:pt x="4" y="8"/>
                    </a:lnTo>
                    <a:lnTo>
                      <a:pt x="10" y="6"/>
                    </a:lnTo>
                    <a:lnTo>
                      <a:pt x="12" y="4"/>
                    </a:lnTo>
                    <a:lnTo>
                      <a:pt x="10" y="0"/>
                    </a:lnTo>
                    <a:lnTo>
                      <a:pt x="8"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 name="Freeform 1459"/>
              <p:cNvSpPr/>
              <p:nvPr/>
            </p:nvSpPr>
            <p:spPr bwMode="auto">
              <a:xfrm>
                <a:off x="5286375" y="2790825"/>
                <a:ext cx="28575" cy="25400"/>
              </a:xfrm>
              <a:custGeom>
                <a:avLst/>
                <a:gdLst>
                  <a:gd name="T0" fmla="*/ 10 w 18"/>
                  <a:gd name="T1" fmla="*/ 0 h 16"/>
                  <a:gd name="T2" fmla="*/ 10 w 18"/>
                  <a:gd name="T3" fmla="*/ 4 h 16"/>
                  <a:gd name="T4" fmla="*/ 0 w 18"/>
                  <a:gd name="T5" fmla="*/ 12 h 16"/>
                  <a:gd name="T6" fmla="*/ 0 w 18"/>
                  <a:gd name="T7" fmla="*/ 16 h 16"/>
                  <a:gd name="T8" fmla="*/ 8 w 18"/>
                  <a:gd name="T9" fmla="*/ 12 h 16"/>
                  <a:gd name="T10" fmla="*/ 16 w 18"/>
                  <a:gd name="T11" fmla="*/ 8 h 16"/>
                  <a:gd name="T12" fmla="*/ 18 w 18"/>
                  <a:gd name="T13" fmla="*/ 4 h 16"/>
                  <a:gd name="T14" fmla="*/ 18 w 18"/>
                  <a:gd name="T15" fmla="*/ 2 h 16"/>
                  <a:gd name="T16" fmla="*/ 16 w 18"/>
                  <a:gd name="T17" fmla="*/ 0 h 16"/>
                  <a:gd name="T18" fmla="*/ 10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0" y="0"/>
                    </a:moveTo>
                    <a:lnTo>
                      <a:pt x="10" y="4"/>
                    </a:lnTo>
                    <a:lnTo>
                      <a:pt x="0" y="12"/>
                    </a:lnTo>
                    <a:lnTo>
                      <a:pt x="0" y="16"/>
                    </a:lnTo>
                    <a:lnTo>
                      <a:pt x="8" y="12"/>
                    </a:lnTo>
                    <a:lnTo>
                      <a:pt x="16" y="8"/>
                    </a:lnTo>
                    <a:lnTo>
                      <a:pt x="18" y="4"/>
                    </a:lnTo>
                    <a:lnTo>
                      <a:pt x="18" y="2"/>
                    </a:lnTo>
                    <a:lnTo>
                      <a:pt x="16" y="0"/>
                    </a:lnTo>
                    <a:lnTo>
                      <a:pt x="1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 name="Freeform 1460"/>
              <p:cNvSpPr/>
              <p:nvPr/>
            </p:nvSpPr>
            <p:spPr bwMode="auto">
              <a:xfrm>
                <a:off x="4946650" y="2844800"/>
                <a:ext cx="6350" cy="9525"/>
              </a:xfrm>
              <a:custGeom>
                <a:avLst/>
                <a:gdLst>
                  <a:gd name="T0" fmla="*/ 0 w 4"/>
                  <a:gd name="T1" fmla="*/ 2 h 6"/>
                  <a:gd name="T2" fmla="*/ 0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0" y="4"/>
                    </a:lnTo>
                    <a:lnTo>
                      <a:pt x="4" y="6"/>
                    </a:lnTo>
                    <a:lnTo>
                      <a:pt x="4" y="2"/>
                    </a:lnTo>
                    <a:lnTo>
                      <a:pt x="4" y="0"/>
                    </a:lnTo>
                    <a:lnTo>
                      <a:pt x="2"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 name="Freeform 1461"/>
              <p:cNvSpPr/>
              <p:nvPr/>
            </p:nvSpPr>
            <p:spPr bwMode="auto">
              <a:xfrm>
                <a:off x="5197475" y="2393950"/>
                <a:ext cx="66675" cy="41275"/>
              </a:xfrm>
              <a:custGeom>
                <a:avLst/>
                <a:gdLst>
                  <a:gd name="T0" fmla="*/ 36 w 42"/>
                  <a:gd name="T1" fmla="*/ 14 h 26"/>
                  <a:gd name="T2" fmla="*/ 32 w 42"/>
                  <a:gd name="T3" fmla="*/ 14 h 26"/>
                  <a:gd name="T4" fmla="*/ 28 w 42"/>
                  <a:gd name="T5" fmla="*/ 12 h 26"/>
                  <a:gd name="T6" fmla="*/ 26 w 42"/>
                  <a:gd name="T7" fmla="*/ 8 h 26"/>
                  <a:gd name="T8" fmla="*/ 24 w 42"/>
                  <a:gd name="T9" fmla="*/ 4 h 26"/>
                  <a:gd name="T10" fmla="*/ 18 w 42"/>
                  <a:gd name="T11" fmla="*/ 0 h 26"/>
                  <a:gd name="T12" fmla="*/ 18 w 42"/>
                  <a:gd name="T13" fmla="*/ 6 h 26"/>
                  <a:gd name="T14" fmla="*/ 2 w 42"/>
                  <a:gd name="T15" fmla="*/ 6 h 26"/>
                  <a:gd name="T16" fmla="*/ 0 w 42"/>
                  <a:gd name="T17" fmla="*/ 14 h 26"/>
                  <a:gd name="T18" fmla="*/ 18 w 42"/>
                  <a:gd name="T19" fmla="*/ 14 h 26"/>
                  <a:gd name="T20" fmla="*/ 26 w 42"/>
                  <a:gd name="T21" fmla="*/ 14 h 26"/>
                  <a:gd name="T22" fmla="*/ 34 w 42"/>
                  <a:gd name="T23" fmla="*/ 18 h 26"/>
                  <a:gd name="T24" fmla="*/ 36 w 42"/>
                  <a:gd name="T25" fmla="*/ 26 h 26"/>
                  <a:gd name="T26" fmla="*/ 42 w 42"/>
                  <a:gd name="T27" fmla="*/ 14 h 26"/>
                  <a:gd name="T28" fmla="*/ 36 w 42"/>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26">
                    <a:moveTo>
                      <a:pt x="36" y="14"/>
                    </a:moveTo>
                    <a:lnTo>
                      <a:pt x="32" y="14"/>
                    </a:lnTo>
                    <a:lnTo>
                      <a:pt x="28" y="12"/>
                    </a:lnTo>
                    <a:lnTo>
                      <a:pt x="26" y="8"/>
                    </a:lnTo>
                    <a:lnTo>
                      <a:pt x="24" y="4"/>
                    </a:lnTo>
                    <a:lnTo>
                      <a:pt x="18" y="0"/>
                    </a:lnTo>
                    <a:lnTo>
                      <a:pt x="18" y="6"/>
                    </a:lnTo>
                    <a:lnTo>
                      <a:pt x="2" y="6"/>
                    </a:lnTo>
                    <a:lnTo>
                      <a:pt x="0" y="14"/>
                    </a:lnTo>
                    <a:lnTo>
                      <a:pt x="18" y="14"/>
                    </a:lnTo>
                    <a:lnTo>
                      <a:pt x="26" y="14"/>
                    </a:lnTo>
                    <a:lnTo>
                      <a:pt x="34" y="18"/>
                    </a:lnTo>
                    <a:lnTo>
                      <a:pt x="36" y="26"/>
                    </a:lnTo>
                    <a:lnTo>
                      <a:pt x="42" y="14"/>
                    </a:lnTo>
                    <a:lnTo>
                      <a:pt x="36" y="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 name="Freeform 1462"/>
              <p:cNvSpPr/>
              <p:nvPr/>
            </p:nvSpPr>
            <p:spPr bwMode="auto">
              <a:xfrm>
                <a:off x="4991100" y="2844800"/>
                <a:ext cx="6350" cy="9525"/>
              </a:xfrm>
              <a:custGeom>
                <a:avLst/>
                <a:gdLst>
                  <a:gd name="T0" fmla="*/ 0 w 4"/>
                  <a:gd name="T1" fmla="*/ 2 h 6"/>
                  <a:gd name="T2" fmla="*/ 2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4"/>
                    </a:lnTo>
                    <a:lnTo>
                      <a:pt x="4" y="6"/>
                    </a:lnTo>
                    <a:lnTo>
                      <a:pt x="4" y="2"/>
                    </a:lnTo>
                    <a:lnTo>
                      <a:pt x="4" y="0"/>
                    </a:lnTo>
                    <a:lnTo>
                      <a:pt x="2"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 name="Freeform 1463"/>
              <p:cNvSpPr/>
              <p:nvPr/>
            </p:nvSpPr>
            <p:spPr bwMode="auto">
              <a:xfrm>
                <a:off x="5451475" y="2730500"/>
                <a:ext cx="3175" cy="6350"/>
              </a:xfrm>
              <a:custGeom>
                <a:avLst/>
                <a:gdLst>
                  <a:gd name="T0" fmla="*/ 2 w 2"/>
                  <a:gd name="T1" fmla="*/ 4 h 4"/>
                  <a:gd name="T2" fmla="*/ 2 w 2"/>
                  <a:gd name="T3" fmla="*/ 2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2"/>
                    </a:lnTo>
                    <a:lnTo>
                      <a:pt x="0" y="0"/>
                    </a:lnTo>
                    <a:lnTo>
                      <a:pt x="2"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 name="Freeform 1464"/>
              <p:cNvSpPr/>
              <p:nvPr/>
            </p:nvSpPr>
            <p:spPr bwMode="auto">
              <a:xfrm>
                <a:off x="5051425" y="2851150"/>
                <a:ext cx="9525" cy="9525"/>
              </a:xfrm>
              <a:custGeom>
                <a:avLst/>
                <a:gdLst>
                  <a:gd name="T0" fmla="*/ 6 w 6"/>
                  <a:gd name="T1" fmla="*/ 6 h 6"/>
                  <a:gd name="T2" fmla="*/ 6 w 6"/>
                  <a:gd name="T3" fmla="*/ 2 h 6"/>
                  <a:gd name="T4" fmla="*/ 6 w 6"/>
                  <a:gd name="T5" fmla="*/ 0 h 6"/>
                  <a:gd name="T6" fmla="*/ 0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6" y="2"/>
                    </a:lnTo>
                    <a:lnTo>
                      <a:pt x="6" y="0"/>
                    </a:lnTo>
                    <a:lnTo>
                      <a:pt x="0" y="0"/>
                    </a:lnTo>
                    <a:lnTo>
                      <a:pt x="6"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8" name="Freeform 1465"/>
              <p:cNvSpPr/>
              <p:nvPr/>
            </p:nvSpPr>
            <p:spPr bwMode="auto">
              <a:xfrm>
                <a:off x="4978400" y="2860675"/>
                <a:ext cx="6350" cy="12700"/>
              </a:xfrm>
              <a:custGeom>
                <a:avLst/>
                <a:gdLst>
                  <a:gd name="T0" fmla="*/ 4 w 4"/>
                  <a:gd name="T1" fmla="*/ 8 h 8"/>
                  <a:gd name="T2" fmla="*/ 4 w 4"/>
                  <a:gd name="T3" fmla="*/ 4 h 8"/>
                  <a:gd name="T4" fmla="*/ 0 w 4"/>
                  <a:gd name="T5" fmla="*/ 0 h 8"/>
                  <a:gd name="T6" fmla="*/ 4 w 4"/>
                  <a:gd name="T7" fmla="*/ 8 h 8"/>
                </a:gdLst>
                <a:ahLst/>
                <a:cxnLst>
                  <a:cxn ang="0">
                    <a:pos x="T0" y="T1"/>
                  </a:cxn>
                  <a:cxn ang="0">
                    <a:pos x="T2" y="T3"/>
                  </a:cxn>
                  <a:cxn ang="0">
                    <a:pos x="T4" y="T5"/>
                  </a:cxn>
                  <a:cxn ang="0">
                    <a:pos x="T6" y="T7"/>
                  </a:cxn>
                </a:cxnLst>
                <a:rect l="0" t="0" r="r" b="b"/>
                <a:pathLst>
                  <a:path w="4" h="8">
                    <a:moveTo>
                      <a:pt x="4" y="8"/>
                    </a:moveTo>
                    <a:lnTo>
                      <a:pt x="4" y="4"/>
                    </a:lnTo>
                    <a:lnTo>
                      <a:pt x="0" y="0"/>
                    </a:lnTo>
                    <a:lnTo>
                      <a:pt x="4"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9" name="Freeform 1466"/>
              <p:cNvSpPr/>
              <p:nvPr/>
            </p:nvSpPr>
            <p:spPr bwMode="auto">
              <a:xfrm>
                <a:off x="5124450" y="2832100"/>
                <a:ext cx="12700" cy="15875"/>
              </a:xfrm>
              <a:custGeom>
                <a:avLst/>
                <a:gdLst>
                  <a:gd name="T0" fmla="*/ 0 w 8"/>
                  <a:gd name="T1" fmla="*/ 8 h 10"/>
                  <a:gd name="T2" fmla="*/ 0 w 8"/>
                  <a:gd name="T3" fmla="*/ 10 h 10"/>
                  <a:gd name="T4" fmla="*/ 6 w 8"/>
                  <a:gd name="T5" fmla="*/ 10 h 10"/>
                  <a:gd name="T6" fmla="*/ 8 w 8"/>
                  <a:gd name="T7" fmla="*/ 4 h 10"/>
                  <a:gd name="T8" fmla="*/ 8 w 8"/>
                  <a:gd name="T9" fmla="*/ 2 h 10"/>
                  <a:gd name="T10" fmla="*/ 6 w 8"/>
                  <a:gd name="T11" fmla="*/ 0 h 10"/>
                  <a:gd name="T12" fmla="*/ 0 w 8"/>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0" y="8"/>
                    </a:moveTo>
                    <a:lnTo>
                      <a:pt x="0" y="10"/>
                    </a:lnTo>
                    <a:lnTo>
                      <a:pt x="6" y="10"/>
                    </a:lnTo>
                    <a:lnTo>
                      <a:pt x="8" y="4"/>
                    </a:lnTo>
                    <a:lnTo>
                      <a:pt x="8" y="2"/>
                    </a:lnTo>
                    <a:lnTo>
                      <a:pt x="6" y="0"/>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0" name="Freeform 1467"/>
              <p:cNvSpPr/>
              <p:nvPr/>
            </p:nvSpPr>
            <p:spPr bwMode="auto">
              <a:xfrm>
                <a:off x="5067300" y="2847975"/>
                <a:ext cx="9525" cy="12700"/>
              </a:xfrm>
              <a:custGeom>
                <a:avLst/>
                <a:gdLst>
                  <a:gd name="T0" fmla="*/ 0 w 6"/>
                  <a:gd name="T1" fmla="*/ 2 h 8"/>
                  <a:gd name="T2" fmla="*/ 2 w 6"/>
                  <a:gd name="T3" fmla="*/ 4 h 8"/>
                  <a:gd name="T4" fmla="*/ 6 w 6"/>
                  <a:gd name="T5" fmla="*/ 8 h 8"/>
                  <a:gd name="T6" fmla="*/ 6 w 6"/>
                  <a:gd name="T7" fmla="*/ 2 h 8"/>
                  <a:gd name="T8" fmla="*/ 6 w 6"/>
                  <a:gd name="T9" fmla="*/ 0 h 8"/>
                  <a:gd name="T10" fmla="*/ 2 w 6"/>
                  <a:gd name="T11" fmla="*/ 0 h 8"/>
                  <a:gd name="T12" fmla="*/ 0 w 6"/>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2"/>
                    </a:moveTo>
                    <a:lnTo>
                      <a:pt x="2" y="4"/>
                    </a:lnTo>
                    <a:lnTo>
                      <a:pt x="6" y="8"/>
                    </a:lnTo>
                    <a:lnTo>
                      <a:pt x="6" y="2"/>
                    </a:lnTo>
                    <a:lnTo>
                      <a:pt x="6" y="0"/>
                    </a:lnTo>
                    <a:lnTo>
                      <a:pt x="2"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1" name="Freeform 1468"/>
              <p:cNvSpPr/>
              <p:nvPr/>
            </p:nvSpPr>
            <p:spPr bwMode="auto">
              <a:xfrm>
                <a:off x="5080000" y="2847975"/>
                <a:ext cx="9525" cy="12700"/>
              </a:xfrm>
              <a:custGeom>
                <a:avLst/>
                <a:gdLst>
                  <a:gd name="T0" fmla="*/ 0 w 6"/>
                  <a:gd name="T1" fmla="*/ 4 h 8"/>
                  <a:gd name="T2" fmla="*/ 0 w 6"/>
                  <a:gd name="T3" fmla="*/ 8 h 8"/>
                  <a:gd name="T4" fmla="*/ 2 w 6"/>
                  <a:gd name="T5" fmla="*/ 8 h 8"/>
                  <a:gd name="T6" fmla="*/ 6 w 6"/>
                  <a:gd name="T7" fmla="*/ 2 h 8"/>
                  <a:gd name="T8" fmla="*/ 6 w 6"/>
                  <a:gd name="T9" fmla="*/ 0 h 8"/>
                  <a:gd name="T10" fmla="*/ 2 w 6"/>
                  <a:gd name="T11" fmla="*/ 0 h 8"/>
                  <a:gd name="T12" fmla="*/ 0 w 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4"/>
                    </a:moveTo>
                    <a:lnTo>
                      <a:pt x="0" y="8"/>
                    </a:lnTo>
                    <a:lnTo>
                      <a:pt x="2" y="8"/>
                    </a:lnTo>
                    <a:lnTo>
                      <a:pt x="6" y="2"/>
                    </a:lnTo>
                    <a:lnTo>
                      <a:pt x="6" y="0"/>
                    </a:lnTo>
                    <a:lnTo>
                      <a:pt x="2" y="0"/>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2" name="Freeform 1469"/>
              <p:cNvSpPr/>
              <p:nvPr/>
            </p:nvSpPr>
            <p:spPr bwMode="auto">
              <a:xfrm>
                <a:off x="6064250" y="2628900"/>
                <a:ext cx="22225" cy="38100"/>
              </a:xfrm>
              <a:custGeom>
                <a:avLst/>
                <a:gdLst>
                  <a:gd name="T0" fmla="*/ 0 w 14"/>
                  <a:gd name="T1" fmla="*/ 0 h 24"/>
                  <a:gd name="T2" fmla="*/ 6 w 14"/>
                  <a:gd name="T3" fmla="*/ 24 h 24"/>
                  <a:gd name="T4" fmla="*/ 10 w 14"/>
                  <a:gd name="T5" fmla="*/ 24 h 24"/>
                  <a:gd name="T6" fmla="*/ 14 w 14"/>
                  <a:gd name="T7" fmla="*/ 22 h 24"/>
                  <a:gd name="T8" fmla="*/ 14 w 14"/>
                  <a:gd name="T9" fmla="*/ 18 h 24"/>
                  <a:gd name="T10" fmla="*/ 14 w 14"/>
                  <a:gd name="T11" fmla="*/ 10 h 24"/>
                  <a:gd name="T12" fmla="*/ 8 w 14"/>
                  <a:gd name="T13" fmla="*/ 2 h 24"/>
                  <a:gd name="T14" fmla="*/ 0 w 14"/>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0" y="0"/>
                    </a:moveTo>
                    <a:lnTo>
                      <a:pt x="6" y="24"/>
                    </a:lnTo>
                    <a:lnTo>
                      <a:pt x="10" y="24"/>
                    </a:lnTo>
                    <a:lnTo>
                      <a:pt x="14" y="22"/>
                    </a:lnTo>
                    <a:lnTo>
                      <a:pt x="14" y="18"/>
                    </a:lnTo>
                    <a:lnTo>
                      <a:pt x="14" y="10"/>
                    </a:lnTo>
                    <a:lnTo>
                      <a:pt x="8"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3" name="Freeform 1470"/>
              <p:cNvSpPr/>
              <p:nvPr/>
            </p:nvSpPr>
            <p:spPr bwMode="auto">
              <a:xfrm>
                <a:off x="5461000" y="2740025"/>
                <a:ext cx="9525" cy="9525"/>
              </a:xfrm>
              <a:custGeom>
                <a:avLst/>
                <a:gdLst>
                  <a:gd name="T0" fmla="*/ 0 w 6"/>
                  <a:gd name="T1" fmla="*/ 4 h 6"/>
                  <a:gd name="T2" fmla="*/ 6 w 6"/>
                  <a:gd name="T3" fmla="*/ 6 h 6"/>
                  <a:gd name="T4" fmla="*/ 6 w 6"/>
                  <a:gd name="T5" fmla="*/ 0 h 6"/>
                  <a:gd name="T6" fmla="*/ 4 w 6"/>
                  <a:gd name="T7" fmla="*/ 0 h 6"/>
                  <a:gd name="T8" fmla="*/ 0 w 6"/>
                  <a:gd name="T9" fmla="*/ 4 h 6"/>
                </a:gdLst>
                <a:ahLst/>
                <a:cxnLst>
                  <a:cxn ang="0">
                    <a:pos x="T0" y="T1"/>
                  </a:cxn>
                  <a:cxn ang="0">
                    <a:pos x="T2" y="T3"/>
                  </a:cxn>
                  <a:cxn ang="0">
                    <a:pos x="T4" y="T5"/>
                  </a:cxn>
                  <a:cxn ang="0">
                    <a:pos x="T6" y="T7"/>
                  </a:cxn>
                  <a:cxn ang="0">
                    <a:pos x="T8" y="T9"/>
                  </a:cxn>
                </a:cxnLst>
                <a:rect l="0" t="0" r="r" b="b"/>
                <a:pathLst>
                  <a:path w="6" h="6">
                    <a:moveTo>
                      <a:pt x="0" y="4"/>
                    </a:moveTo>
                    <a:lnTo>
                      <a:pt x="6" y="6"/>
                    </a:lnTo>
                    <a:lnTo>
                      <a:pt x="6" y="0"/>
                    </a:lnTo>
                    <a:lnTo>
                      <a:pt x="4" y="0"/>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4" name="Freeform 1471"/>
              <p:cNvSpPr/>
              <p:nvPr/>
            </p:nvSpPr>
            <p:spPr bwMode="auto">
              <a:xfrm>
                <a:off x="5759450" y="2536825"/>
                <a:ext cx="9525" cy="15875"/>
              </a:xfrm>
              <a:custGeom>
                <a:avLst/>
                <a:gdLst>
                  <a:gd name="T0" fmla="*/ 0 w 6"/>
                  <a:gd name="T1" fmla="*/ 10 h 10"/>
                  <a:gd name="T2" fmla="*/ 2 w 6"/>
                  <a:gd name="T3" fmla="*/ 10 h 10"/>
                  <a:gd name="T4" fmla="*/ 6 w 6"/>
                  <a:gd name="T5" fmla="*/ 8 h 10"/>
                  <a:gd name="T6" fmla="*/ 6 w 6"/>
                  <a:gd name="T7" fmla="*/ 4 h 10"/>
                  <a:gd name="T8" fmla="*/ 6 w 6"/>
                  <a:gd name="T9" fmla="*/ 0 h 10"/>
                  <a:gd name="T10" fmla="*/ 2 w 6"/>
                  <a:gd name="T11" fmla="*/ 0 h 10"/>
                  <a:gd name="T12" fmla="*/ 0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10"/>
                    </a:moveTo>
                    <a:lnTo>
                      <a:pt x="2" y="10"/>
                    </a:lnTo>
                    <a:lnTo>
                      <a:pt x="6" y="8"/>
                    </a:lnTo>
                    <a:lnTo>
                      <a:pt x="6" y="4"/>
                    </a:lnTo>
                    <a:lnTo>
                      <a:pt x="6" y="0"/>
                    </a:lnTo>
                    <a:lnTo>
                      <a:pt x="2" y="0"/>
                    </a:lnTo>
                    <a:lnTo>
                      <a:pt x="0"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5" name="Freeform 1472"/>
              <p:cNvSpPr>
                <a:spLocks noEditPoints="1"/>
              </p:cNvSpPr>
              <p:nvPr/>
            </p:nvSpPr>
            <p:spPr bwMode="auto">
              <a:xfrm>
                <a:off x="5292725" y="2089150"/>
                <a:ext cx="901700" cy="673100"/>
              </a:xfrm>
              <a:custGeom>
                <a:avLst/>
                <a:gdLst>
                  <a:gd name="T0" fmla="*/ 556 w 568"/>
                  <a:gd name="T1" fmla="*/ 380 h 424"/>
                  <a:gd name="T2" fmla="*/ 522 w 568"/>
                  <a:gd name="T3" fmla="*/ 342 h 424"/>
                  <a:gd name="T4" fmla="*/ 478 w 568"/>
                  <a:gd name="T5" fmla="*/ 296 h 424"/>
                  <a:gd name="T6" fmla="*/ 456 w 568"/>
                  <a:gd name="T7" fmla="*/ 304 h 424"/>
                  <a:gd name="T8" fmla="*/ 420 w 568"/>
                  <a:gd name="T9" fmla="*/ 288 h 424"/>
                  <a:gd name="T10" fmla="*/ 386 w 568"/>
                  <a:gd name="T11" fmla="*/ 272 h 424"/>
                  <a:gd name="T12" fmla="*/ 318 w 568"/>
                  <a:gd name="T13" fmla="*/ 26 h 424"/>
                  <a:gd name="T14" fmla="*/ 254 w 568"/>
                  <a:gd name="T15" fmla="*/ 20 h 424"/>
                  <a:gd name="T16" fmla="*/ 186 w 568"/>
                  <a:gd name="T17" fmla="*/ 6 h 424"/>
                  <a:gd name="T18" fmla="*/ 136 w 568"/>
                  <a:gd name="T19" fmla="*/ 14 h 424"/>
                  <a:gd name="T20" fmla="*/ 110 w 568"/>
                  <a:gd name="T21" fmla="*/ 20 h 424"/>
                  <a:gd name="T22" fmla="*/ 68 w 568"/>
                  <a:gd name="T23" fmla="*/ 64 h 424"/>
                  <a:gd name="T24" fmla="*/ 22 w 568"/>
                  <a:gd name="T25" fmla="*/ 82 h 424"/>
                  <a:gd name="T26" fmla="*/ 58 w 568"/>
                  <a:gd name="T27" fmla="*/ 110 h 424"/>
                  <a:gd name="T28" fmla="*/ 86 w 568"/>
                  <a:gd name="T29" fmla="*/ 118 h 424"/>
                  <a:gd name="T30" fmla="*/ 86 w 568"/>
                  <a:gd name="T31" fmla="*/ 134 h 424"/>
                  <a:gd name="T32" fmla="*/ 56 w 568"/>
                  <a:gd name="T33" fmla="*/ 136 h 424"/>
                  <a:gd name="T34" fmla="*/ 4 w 568"/>
                  <a:gd name="T35" fmla="*/ 144 h 424"/>
                  <a:gd name="T36" fmla="*/ 20 w 568"/>
                  <a:gd name="T37" fmla="*/ 174 h 424"/>
                  <a:gd name="T38" fmla="*/ 102 w 568"/>
                  <a:gd name="T39" fmla="*/ 174 h 424"/>
                  <a:gd name="T40" fmla="*/ 64 w 568"/>
                  <a:gd name="T41" fmla="*/ 216 h 424"/>
                  <a:gd name="T42" fmla="*/ 42 w 568"/>
                  <a:gd name="T43" fmla="*/ 232 h 424"/>
                  <a:gd name="T44" fmla="*/ 58 w 568"/>
                  <a:gd name="T45" fmla="*/ 262 h 424"/>
                  <a:gd name="T46" fmla="*/ 48 w 568"/>
                  <a:gd name="T47" fmla="*/ 278 h 424"/>
                  <a:gd name="T48" fmla="*/ 78 w 568"/>
                  <a:gd name="T49" fmla="*/ 288 h 424"/>
                  <a:gd name="T50" fmla="*/ 96 w 568"/>
                  <a:gd name="T51" fmla="*/ 314 h 424"/>
                  <a:gd name="T52" fmla="*/ 120 w 568"/>
                  <a:gd name="T53" fmla="*/ 310 h 424"/>
                  <a:gd name="T54" fmla="*/ 156 w 568"/>
                  <a:gd name="T55" fmla="*/ 326 h 424"/>
                  <a:gd name="T56" fmla="*/ 102 w 568"/>
                  <a:gd name="T57" fmla="*/ 388 h 424"/>
                  <a:gd name="T58" fmla="*/ 66 w 568"/>
                  <a:gd name="T59" fmla="*/ 408 h 424"/>
                  <a:gd name="T60" fmla="*/ 100 w 568"/>
                  <a:gd name="T61" fmla="*/ 398 h 424"/>
                  <a:gd name="T62" fmla="*/ 130 w 568"/>
                  <a:gd name="T63" fmla="*/ 386 h 424"/>
                  <a:gd name="T64" fmla="*/ 160 w 568"/>
                  <a:gd name="T65" fmla="*/ 350 h 424"/>
                  <a:gd name="T66" fmla="*/ 204 w 568"/>
                  <a:gd name="T67" fmla="*/ 316 h 424"/>
                  <a:gd name="T68" fmla="*/ 210 w 568"/>
                  <a:gd name="T69" fmla="*/ 280 h 424"/>
                  <a:gd name="T70" fmla="*/ 242 w 568"/>
                  <a:gd name="T71" fmla="*/ 252 h 424"/>
                  <a:gd name="T72" fmla="*/ 260 w 568"/>
                  <a:gd name="T73" fmla="*/ 260 h 424"/>
                  <a:gd name="T74" fmla="*/ 238 w 568"/>
                  <a:gd name="T75" fmla="*/ 300 h 424"/>
                  <a:gd name="T76" fmla="*/ 264 w 568"/>
                  <a:gd name="T77" fmla="*/ 288 h 424"/>
                  <a:gd name="T78" fmla="*/ 278 w 568"/>
                  <a:gd name="T79" fmla="*/ 272 h 424"/>
                  <a:gd name="T80" fmla="*/ 310 w 568"/>
                  <a:gd name="T81" fmla="*/ 268 h 424"/>
                  <a:gd name="T82" fmla="*/ 330 w 568"/>
                  <a:gd name="T83" fmla="*/ 286 h 424"/>
                  <a:gd name="T84" fmla="*/ 390 w 568"/>
                  <a:gd name="T85" fmla="*/ 296 h 424"/>
                  <a:gd name="T86" fmla="*/ 430 w 568"/>
                  <a:gd name="T87" fmla="*/ 308 h 424"/>
                  <a:gd name="T88" fmla="*/ 458 w 568"/>
                  <a:gd name="T89" fmla="*/ 340 h 424"/>
                  <a:gd name="T90" fmla="*/ 478 w 568"/>
                  <a:gd name="T91" fmla="*/ 372 h 424"/>
                  <a:gd name="T92" fmla="*/ 496 w 568"/>
                  <a:gd name="T93" fmla="*/ 386 h 424"/>
                  <a:gd name="T94" fmla="*/ 508 w 568"/>
                  <a:gd name="T95" fmla="*/ 370 h 424"/>
                  <a:gd name="T96" fmla="*/ 482 w 568"/>
                  <a:gd name="T97" fmla="*/ 362 h 424"/>
                  <a:gd name="T98" fmla="*/ 466 w 568"/>
                  <a:gd name="T99" fmla="*/ 340 h 424"/>
                  <a:gd name="T100" fmla="*/ 500 w 568"/>
                  <a:gd name="T101" fmla="*/ 342 h 424"/>
                  <a:gd name="T102" fmla="*/ 514 w 568"/>
                  <a:gd name="T103" fmla="*/ 364 h 424"/>
                  <a:gd name="T104" fmla="*/ 524 w 568"/>
                  <a:gd name="T105" fmla="*/ 382 h 424"/>
                  <a:gd name="T106" fmla="*/ 542 w 568"/>
                  <a:gd name="T107" fmla="*/ 406 h 424"/>
                  <a:gd name="T108" fmla="*/ 554 w 568"/>
                  <a:gd name="T109" fmla="*/ 418 h 424"/>
                  <a:gd name="T110" fmla="*/ 566 w 568"/>
                  <a:gd name="T111" fmla="*/ 396 h 424"/>
                  <a:gd name="T112" fmla="*/ 466 w 568"/>
                  <a:gd name="T113" fmla="*/ 326 h 424"/>
                  <a:gd name="T114" fmla="*/ 476 w 568"/>
                  <a:gd name="T115" fmla="*/ 3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8" h="424">
                    <a:moveTo>
                      <a:pt x="566" y="392"/>
                    </a:moveTo>
                    <a:lnTo>
                      <a:pt x="566" y="388"/>
                    </a:lnTo>
                    <a:lnTo>
                      <a:pt x="564" y="386"/>
                    </a:lnTo>
                    <a:lnTo>
                      <a:pt x="560" y="386"/>
                    </a:lnTo>
                    <a:lnTo>
                      <a:pt x="560" y="388"/>
                    </a:lnTo>
                    <a:lnTo>
                      <a:pt x="558" y="388"/>
                    </a:lnTo>
                    <a:lnTo>
                      <a:pt x="558" y="386"/>
                    </a:lnTo>
                    <a:lnTo>
                      <a:pt x="556" y="382"/>
                    </a:lnTo>
                    <a:lnTo>
                      <a:pt x="556" y="380"/>
                    </a:lnTo>
                    <a:lnTo>
                      <a:pt x="550" y="378"/>
                    </a:lnTo>
                    <a:lnTo>
                      <a:pt x="540" y="372"/>
                    </a:lnTo>
                    <a:lnTo>
                      <a:pt x="536" y="370"/>
                    </a:lnTo>
                    <a:lnTo>
                      <a:pt x="536" y="364"/>
                    </a:lnTo>
                    <a:lnTo>
                      <a:pt x="536" y="360"/>
                    </a:lnTo>
                    <a:lnTo>
                      <a:pt x="530" y="358"/>
                    </a:lnTo>
                    <a:lnTo>
                      <a:pt x="528" y="354"/>
                    </a:lnTo>
                    <a:lnTo>
                      <a:pt x="524" y="350"/>
                    </a:lnTo>
                    <a:lnTo>
                      <a:pt x="522" y="342"/>
                    </a:lnTo>
                    <a:lnTo>
                      <a:pt x="502" y="322"/>
                    </a:lnTo>
                    <a:lnTo>
                      <a:pt x="496" y="314"/>
                    </a:lnTo>
                    <a:lnTo>
                      <a:pt x="494" y="310"/>
                    </a:lnTo>
                    <a:lnTo>
                      <a:pt x="490" y="308"/>
                    </a:lnTo>
                    <a:lnTo>
                      <a:pt x="486" y="308"/>
                    </a:lnTo>
                    <a:lnTo>
                      <a:pt x="484" y="306"/>
                    </a:lnTo>
                    <a:lnTo>
                      <a:pt x="484" y="300"/>
                    </a:lnTo>
                    <a:lnTo>
                      <a:pt x="482" y="298"/>
                    </a:lnTo>
                    <a:lnTo>
                      <a:pt x="478" y="296"/>
                    </a:lnTo>
                    <a:lnTo>
                      <a:pt x="476" y="296"/>
                    </a:lnTo>
                    <a:lnTo>
                      <a:pt x="472" y="292"/>
                    </a:lnTo>
                    <a:lnTo>
                      <a:pt x="468" y="290"/>
                    </a:lnTo>
                    <a:lnTo>
                      <a:pt x="466" y="290"/>
                    </a:lnTo>
                    <a:lnTo>
                      <a:pt x="458" y="292"/>
                    </a:lnTo>
                    <a:lnTo>
                      <a:pt x="458" y="296"/>
                    </a:lnTo>
                    <a:lnTo>
                      <a:pt x="458" y="298"/>
                    </a:lnTo>
                    <a:lnTo>
                      <a:pt x="458" y="300"/>
                    </a:lnTo>
                    <a:lnTo>
                      <a:pt x="456" y="304"/>
                    </a:lnTo>
                    <a:lnTo>
                      <a:pt x="454" y="306"/>
                    </a:lnTo>
                    <a:lnTo>
                      <a:pt x="446" y="308"/>
                    </a:lnTo>
                    <a:lnTo>
                      <a:pt x="440" y="310"/>
                    </a:lnTo>
                    <a:lnTo>
                      <a:pt x="440" y="308"/>
                    </a:lnTo>
                    <a:lnTo>
                      <a:pt x="438" y="304"/>
                    </a:lnTo>
                    <a:lnTo>
                      <a:pt x="436" y="300"/>
                    </a:lnTo>
                    <a:lnTo>
                      <a:pt x="430" y="296"/>
                    </a:lnTo>
                    <a:lnTo>
                      <a:pt x="424" y="292"/>
                    </a:lnTo>
                    <a:lnTo>
                      <a:pt x="420" y="288"/>
                    </a:lnTo>
                    <a:lnTo>
                      <a:pt x="414" y="278"/>
                    </a:lnTo>
                    <a:lnTo>
                      <a:pt x="414" y="270"/>
                    </a:lnTo>
                    <a:lnTo>
                      <a:pt x="410" y="272"/>
                    </a:lnTo>
                    <a:lnTo>
                      <a:pt x="408" y="274"/>
                    </a:lnTo>
                    <a:lnTo>
                      <a:pt x="404" y="272"/>
                    </a:lnTo>
                    <a:lnTo>
                      <a:pt x="400" y="270"/>
                    </a:lnTo>
                    <a:lnTo>
                      <a:pt x="394" y="270"/>
                    </a:lnTo>
                    <a:lnTo>
                      <a:pt x="392" y="270"/>
                    </a:lnTo>
                    <a:lnTo>
                      <a:pt x="386" y="272"/>
                    </a:lnTo>
                    <a:lnTo>
                      <a:pt x="378" y="36"/>
                    </a:lnTo>
                    <a:lnTo>
                      <a:pt x="366" y="28"/>
                    </a:lnTo>
                    <a:lnTo>
                      <a:pt x="358" y="28"/>
                    </a:lnTo>
                    <a:lnTo>
                      <a:pt x="350" y="28"/>
                    </a:lnTo>
                    <a:lnTo>
                      <a:pt x="350" y="34"/>
                    </a:lnTo>
                    <a:lnTo>
                      <a:pt x="338" y="34"/>
                    </a:lnTo>
                    <a:lnTo>
                      <a:pt x="336" y="32"/>
                    </a:lnTo>
                    <a:lnTo>
                      <a:pt x="318" y="32"/>
                    </a:lnTo>
                    <a:lnTo>
                      <a:pt x="318" y="26"/>
                    </a:lnTo>
                    <a:lnTo>
                      <a:pt x="302" y="26"/>
                    </a:lnTo>
                    <a:lnTo>
                      <a:pt x="286" y="28"/>
                    </a:lnTo>
                    <a:lnTo>
                      <a:pt x="284" y="24"/>
                    </a:lnTo>
                    <a:lnTo>
                      <a:pt x="282" y="24"/>
                    </a:lnTo>
                    <a:lnTo>
                      <a:pt x="282" y="26"/>
                    </a:lnTo>
                    <a:lnTo>
                      <a:pt x="276" y="26"/>
                    </a:lnTo>
                    <a:lnTo>
                      <a:pt x="266" y="18"/>
                    </a:lnTo>
                    <a:lnTo>
                      <a:pt x="258" y="18"/>
                    </a:lnTo>
                    <a:lnTo>
                      <a:pt x="254" y="20"/>
                    </a:lnTo>
                    <a:lnTo>
                      <a:pt x="248" y="24"/>
                    </a:lnTo>
                    <a:lnTo>
                      <a:pt x="242" y="24"/>
                    </a:lnTo>
                    <a:lnTo>
                      <a:pt x="218" y="16"/>
                    </a:lnTo>
                    <a:lnTo>
                      <a:pt x="214" y="14"/>
                    </a:lnTo>
                    <a:lnTo>
                      <a:pt x="202" y="14"/>
                    </a:lnTo>
                    <a:lnTo>
                      <a:pt x="192" y="14"/>
                    </a:lnTo>
                    <a:lnTo>
                      <a:pt x="190" y="14"/>
                    </a:lnTo>
                    <a:lnTo>
                      <a:pt x="190" y="10"/>
                    </a:lnTo>
                    <a:lnTo>
                      <a:pt x="186" y="6"/>
                    </a:lnTo>
                    <a:lnTo>
                      <a:pt x="174" y="14"/>
                    </a:lnTo>
                    <a:lnTo>
                      <a:pt x="172" y="10"/>
                    </a:lnTo>
                    <a:lnTo>
                      <a:pt x="172" y="6"/>
                    </a:lnTo>
                    <a:lnTo>
                      <a:pt x="168" y="2"/>
                    </a:lnTo>
                    <a:lnTo>
                      <a:pt x="166" y="0"/>
                    </a:lnTo>
                    <a:lnTo>
                      <a:pt x="156" y="0"/>
                    </a:lnTo>
                    <a:lnTo>
                      <a:pt x="148" y="6"/>
                    </a:lnTo>
                    <a:lnTo>
                      <a:pt x="140" y="14"/>
                    </a:lnTo>
                    <a:lnTo>
                      <a:pt x="136" y="14"/>
                    </a:lnTo>
                    <a:lnTo>
                      <a:pt x="128" y="14"/>
                    </a:lnTo>
                    <a:lnTo>
                      <a:pt x="124" y="16"/>
                    </a:lnTo>
                    <a:lnTo>
                      <a:pt x="122" y="16"/>
                    </a:lnTo>
                    <a:lnTo>
                      <a:pt x="122" y="14"/>
                    </a:lnTo>
                    <a:lnTo>
                      <a:pt x="122" y="10"/>
                    </a:lnTo>
                    <a:lnTo>
                      <a:pt x="120" y="14"/>
                    </a:lnTo>
                    <a:lnTo>
                      <a:pt x="120" y="16"/>
                    </a:lnTo>
                    <a:lnTo>
                      <a:pt x="112" y="16"/>
                    </a:lnTo>
                    <a:lnTo>
                      <a:pt x="110" y="20"/>
                    </a:lnTo>
                    <a:lnTo>
                      <a:pt x="102" y="20"/>
                    </a:lnTo>
                    <a:lnTo>
                      <a:pt x="94" y="20"/>
                    </a:lnTo>
                    <a:lnTo>
                      <a:pt x="90" y="24"/>
                    </a:lnTo>
                    <a:lnTo>
                      <a:pt x="86" y="28"/>
                    </a:lnTo>
                    <a:lnTo>
                      <a:pt x="82" y="36"/>
                    </a:lnTo>
                    <a:lnTo>
                      <a:pt x="76" y="36"/>
                    </a:lnTo>
                    <a:lnTo>
                      <a:pt x="74" y="38"/>
                    </a:lnTo>
                    <a:lnTo>
                      <a:pt x="72" y="54"/>
                    </a:lnTo>
                    <a:lnTo>
                      <a:pt x="68" y="64"/>
                    </a:lnTo>
                    <a:lnTo>
                      <a:pt x="60" y="68"/>
                    </a:lnTo>
                    <a:lnTo>
                      <a:pt x="56" y="68"/>
                    </a:lnTo>
                    <a:lnTo>
                      <a:pt x="42" y="68"/>
                    </a:lnTo>
                    <a:lnTo>
                      <a:pt x="40" y="70"/>
                    </a:lnTo>
                    <a:lnTo>
                      <a:pt x="36" y="72"/>
                    </a:lnTo>
                    <a:lnTo>
                      <a:pt x="30" y="70"/>
                    </a:lnTo>
                    <a:lnTo>
                      <a:pt x="28" y="70"/>
                    </a:lnTo>
                    <a:lnTo>
                      <a:pt x="22" y="70"/>
                    </a:lnTo>
                    <a:lnTo>
                      <a:pt x="22" y="82"/>
                    </a:lnTo>
                    <a:lnTo>
                      <a:pt x="20" y="88"/>
                    </a:lnTo>
                    <a:lnTo>
                      <a:pt x="30" y="90"/>
                    </a:lnTo>
                    <a:lnTo>
                      <a:pt x="38" y="96"/>
                    </a:lnTo>
                    <a:lnTo>
                      <a:pt x="42" y="100"/>
                    </a:lnTo>
                    <a:lnTo>
                      <a:pt x="50" y="106"/>
                    </a:lnTo>
                    <a:lnTo>
                      <a:pt x="54" y="106"/>
                    </a:lnTo>
                    <a:lnTo>
                      <a:pt x="58" y="106"/>
                    </a:lnTo>
                    <a:lnTo>
                      <a:pt x="58" y="108"/>
                    </a:lnTo>
                    <a:lnTo>
                      <a:pt x="58" y="110"/>
                    </a:lnTo>
                    <a:lnTo>
                      <a:pt x="58" y="116"/>
                    </a:lnTo>
                    <a:lnTo>
                      <a:pt x="60" y="118"/>
                    </a:lnTo>
                    <a:lnTo>
                      <a:pt x="66" y="118"/>
                    </a:lnTo>
                    <a:lnTo>
                      <a:pt x="68" y="116"/>
                    </a:lnTo>
                    <a:lnTo>
                      <a:pt x="72" y="116"/>
                    </a:lnTo>
                    <a:lnTo>
                      <a:pt x="76" y="116"/>
                    </a:lnTo>
                    <a:lnTo>
                      <a:pt x="84" y="116"/>
                    </a:lnTo>
                    <a:lnTo>
                      <a:pt x="86" y="116"/>
                    </a:lnTo>
                    <a:lnTo>
                      <a:pt x="86" y="118"/>
                    </a:lnTo>
                    <a:lnTo>
                      <a:pt x="86" y="120"/>
                    </a:lnTo>
                    <a:lnTo>
                      <a:pt x="84" y="120"/>
                    </a:lnTo>
                    <a:lnTo>
                      <a:pt x="96" y="128"/>
                    </a:lnTo>
                    <a:lnTo>
                      <a:pt x="96" y="126"/>
                    </a:lnTo>
                    <a:lnTo>
                      <a:pt x="100" y="126"/>
                    </a:lnTo>
                    <a:lnTo>
                      <a:pt x="102" y="126"/>
                    </a:lnTo>
                    <a:lnTo>
                      <a:pt x="102" y="134"/>
                    </a:lnTo>
                    <a:lnTo>
                      <a:pt x="86" y="132"/>
                    </a:lnTo>
                    <a:lnTo>
                      <a:pt x="86" y="134"/>
                    </a:lnTo>
                    <a:lnTo>
                      <a:pt x="84" y="136"/>
                    </a:lnTo>
                    <a:lnTo>
                      <a:pt x="92" y="136"/>
                    </a:lnTo>
                    <a:lnTo>
                      <a:pt x="94" y="144"/>
                    </a:lnTo>
                    <a:lnTo>
                      <a:pt x="92" y="138"/>
                    </a:lnTo>
                    <a:lnTo>
                      <a:pt x="84" y="146"/>
                    </a:lnTo>
                    <a:lnTo>
                      <a:pt x="76" y="146"/>
                    </a:lnTo>
                    <a:lnTo>
                      <a:pt x="66" y="144"/>
                    </a:lnTo>
                    <a:lnTo>
                      <a:pt x="54" y="138"/>
                    </a:lnTo>
                    <a:lnTo>
                      <a:pt x="56" y="136"/>
                    </a:lnTo>
                    <a:lnTo>
                      <a:pt x="56" y="132"/>
                    </a:lnTo>
                    <a:lnTo>
                      <a:pt x="54" y="124"/>
                    </a:lnTo>
                    <a:lnTo>
                      <a:pt x="28" y="134"/>
                    </a:lnTo>
                    <a:lnTo>
                      <a:pt x="28" y="142"/>
                    </a:lnTo>
                    <a:lnTo>
                      <a:pt x="22" y="142"/>
                    </a:lnTo>
                    <a:lnTo>
                      <a:pt x="20" y="142"/>
                    </a:lnTo>
                    <a:lnTo>
                      <a:pt x="18" y="138"/>
                    </a:lnTo>
                    <a:lnTo>
                      <a:pt x="14" y="138"/>
                    </a:lnTo>
                    <a:lnTo>
                      <a:pt x="4" y="144"/>
                    </a:lnTo>
                    <a:lnTo>
                      <a:pt x="0" y="152"/>
                    </a:lnTo>
                    <a:lnTo>
                      <a:pt x="0" y="154"/>
                    </a:lnTo>
                    <a:lnTo>
                      <a:pt x="14" y="156"/>
                    </a:lnTo>
                    <a:lnTo>
                      <a:pt x="20" y="160"/>
                    </a:lnTo>
                    <a:lnTo>
                      <a:pt x="12" y="162"/>
                    </a:lnTo>
                    <a:lnTo>
                      <a:pt x="14" y="164"/>
                    </a:lnTo>
                    <a:lnTo>
                      <a:pt x="18" y="170"/>
                    </a:lnTo>
                    <a:lnTo>
                      <a:pt x="20" y="172"/>
                    </a:lnTo>
                    <a:lnTo>
                      <a:pt x="20" y="174"/>
                    </a:lnTo>
                    <a:lnTo>
                      <a:pt x="30" y="178"/>
                    </a:lnTo>
                    <a:lnTo>
                      <a:pt x="42" y="178"/>
                    </a:lnTo>
                    <a:lnTo>
                      <a:pt x="68" y="172"/>
                    </a:lnTo>
                    <a:lnTo>
                      <a:pt x="72" y="178"/>
                    </a:lnTo>
                    <a:lnTo>
                      <a:pt x="74" y="182"/>
                    </a:lnTo>
                    <a:lnTo>
                      <a:pt x="78" y="174"/>
                    </a:lnTo>
                    <a:lnTo>
                      <a:pt x="86" y="174"/>
                    </a:lnTo>
                    <a:lnTo>
                      <a:pt x="92" y="174"/>
                    </a:lnTo>
                    <a:lnTo>
                      <a:pt x="102" y="174"/>
                    </a:lnTo>
                    <a:lnTo>
                      <a:pt x="100" y="188"/>
                    </a:lnTo>
                    <a:lnTo>
                      <a:pt x="102" y="204"/>
                    </a:lnTo>
                    <a:lnTo>
                      <a:pt x="94" y="206"/>
                    </a:lnTo>
                    <a:lnTo>
                      <a:pt x="86" y="208"/>
                    </a:lnTo>
                    <a:lnTo>
                      <a:pt x="84" y="208"/>
                    </a:lnTo>
                    <a:lnTo>
                      <a:pt x="84" y="206"/>
                    </a:lnTo>
                    <a:lnTo>
                      <a:pt x="74" y="216"/>
                    </a:lnTo>
                    <a:lnTo>
                      <a:pt x="68" y="216"/>
                    </a:lnTo>
                    <a:lnTo>
                      <a:pt x="64" y="216"/>
                    </a:lnTo>
                    <a:lnTo>
                      <a:pt x="58" y="208"/>
                    </a:lnTo>
                    <a:lnTo>
                      <a:pt x="56" y="208"/>
                    </a:lnTo>
                    <a:lnTo>
                      <a:pt x="50" y="208"/>
                    </a:lnTo>
                    <a:lnTo>
                      <a:pt x="42" y="218"/>
                    </a:lnTo>
                    <a:lnTo>
                      <a:pt x="42" y="222"/>
                    </a:lnTo>
                    <a:lnTo>
                      <a:pt x="50" y="222"/>
                    </a:lnTo>
                    <a:lnTo>
                      <a:pt x="50" y="226"/>
                    </a:lnTo>
                    <a:lnTo>
                      <a:pt x="46" y="224"/>
                    </a:lnTo>
                    <a:lnTo>
                      <a:pt x="42" y="232"/>
                    </a:lnTo>
                    <a:lnTo>
                      <a:pt x="38" y="234"/>
                    </a:lnTo>
                    <a:lnTo>
                      <a:pt x="32" y="236"/>
                    </a:lnTo>
                    <a:lnTo>
                      <a:pt x="32" y="240"/>
                    </a:lnTo>
                    <a:lnTo>
                      <a:pt x="32" y="242"/>
                    </a:lnTo>
                    <a:lnTo>
                      <a:pt x="32" y="244"/>
                    </a:lnTo>
                    <a:lnTo>
                      <a:pt x="24" y="250"/>
                    </a:lnTo>
                    <a:lnTo>
                      <a:pt x="38" y="260"/>
                    </a:lnTo>
                    <a:lnTo>
                      <a:pt x="46" y="262"/>
                    </a:lnTo>
                    <a:lnTo>
                      <a:pt x="58" y="262"/>
                    </a:lnTo>
                    <a:lnTo>
                      <a:pt x="54" y="272"/>
                    </a:lnTo>
                    <a:lnTo>
                      <a:pt x="50" y="268"/>
                    </a:lnTo>
                    <a:lnTo>
                      <a:pt x="48" y="264"/>
                    </a:lnTo>
                    <a:lnTo>
                      <a:pt x="40" y="264"/>
                    </a:lnTo>
                    <a:lnTo>
                      <a:pt x="40" y="268"/>
                    </a:lnTo>
                    <a:lnTo>
                      <a:pt x="42" y="270"/>
                    </a:lnTo>
                    <a:lnTo>
                      <a:pt x="42" y="274"/>
                    </a:lnTo>
                    <a:lnTo>
                      <a:pt x="50" y="274"/>
                    </a:lnTo>
                    <a:lnTo>
                      <a:pt x="48" y="278"/>
                    </a:lnTo>
                    <a:lnTo>
                      <a:pt x="48" y="282"/>
                    </a:lnTo>
                    <a:lnTo>
                      <a:pt x="54" y="292"/>
                    </a:lnTo>
                    <a:lnTo>
                      <a:pt x="66" y="292"/>
                    </a:lnTo>
                    <a:lnTo>
                      <a:pt x="72" y="290"/>
                    </a:lnTo>
                    <a:lnTo>
                      <a:pt x="74" y="286"/>
                    </a:lnTo>
                    <a:lnTo>
                      <a:pt x="74" y="278"/>
                    </a:lnTo>
                    <a:lnTo>
                      <a:pt x="78" y="280"/>
                    </a:lnTo>
                    <a:lnTo>
                      <a:pt x="78" y="282"/>
                    </a:lnTo>
                    <a:lnTo>
                      <a:pt x="78" y="288"/>
                    </a:lnTo>
                    <a:lnTo>
                      <a:pt x="82" y="292"/>
                    </a:lnTo>
                    <a:lnTo>
                      <a:pt x="86" y="300"/>
                    </a:lnTo>
                    <a:lnTo>
                      <a:pt x="84" y="304"/>
                    </a:lnTo>
                    <a:lnTo>
                      <a:pt x="84" y="308"/>
                    </a:lnTo>
                    <a:lnTo>
                      <a:pt x="82" y="308"/>
                    </a:lnTo>
                    <a:lnTo>
                      <a:pt x="86" y="310"/>
                    </a:lnTo>
                    <a:lnTo>
                      <a:pt x="86" y="322"/>
                    </a:lnTo>
                    <a:lnTo>
                      <a:pt x="92" y="318"/>
                    </a:lnTo>
                    <a:lnTo>
                      <a:pt x="96" y="314"/>
                    </a:lnTo>
                    <a:lnTo>
                      <a:pt x="102" y="310"/>
                    </a:lnTo>
                    <a:lnTo>
                      <a:pt x="106" y="308"/>
                    </a:lnTo>
                    <a:lnTo>
                      <a:pt x="110" y="308"/>
                    </a:lnTo>
                    <a:lnTo>
                      <a:pt x="110" y="310"/>
                    </a:lnTo>
                    <a:lnTo>
                      <a:pt x="112" y="314"/>
                    </a:lnTo>
                    <a:lnTo>
                      <a:pt x="114" y="314"/>
                    </a:lnTo>
                    <a:lnTo>
                      <a:pt x="118" y="314"/>
                    </a:lnTo>
                    <a:lnTo>
                      <a:pt x="118" y="310"/>
                    </a:lnTo>
                    <a:lnTo>
                      <a:pt x="120" y="310"/>
                    </a:lnTo>
                    <a:lnTo>
                      <a:pt x="128" y="324"/>
                    </a:lnTo>
                    <a:lnTo>
                      <a:pt x="130" y="322"/>
                    </a:lnTo>
                    <a:lnTo>
                      <a:pt x="130" y="316"/>
                    </a:lnTo>
                    <a:lnTo>
                      <a:pt x="138" y="318"/>
                    </a:lnTo>
                    <a:lnTo>
                      <a:pt x="142" y="318"/>
                    </a:lnTo>
                    <a:lnTo>
                      <a:pt x="150" y="316"/>
                    </a:lnTo>
                    <a:lnTo>
                      <a:pt x="158" y="310"/>
                    </a:lnTo>
                    <a:lnTo>
                      <a:pt x="156" y="318"/>
                    </a:lnTo>
                    <a:lnTo>
                      <a:pt x="156" y="326"/>
                    </a:lnTo>
                    <a:lnTo>
                      <a:pt x="150" y="328"/>
                    </a:lnTo>
                    <a:lnTo>
                      <a:pt x="142" y="336"/>
                    </a:lnTo>
                    <a:lnTo>
                      <a:pt x="142" y="344"/>
                    </a:lnTo>
                    <a:lnTo>
                      <a:pt x="142" y="350"/>
                    </a:lnTo>
                    <a:lnTo>
                      <a:pt x="136" y="362"/>
                    </a:lnTo>
                    <a:lnTo>
                      <a:pt x="122" y="372"/>
                    </a:lnTo>
                    <a:lnTo>
                      <a:pt x="106" y="380"/>
                    </a:lnTo>
                    <a:lnTo>
                      <a:pt x="106" y="388"/>
                    </a:lnTo>
                    <a:lnTo>
                      <a:pt x="102" y="388"/>
                    </a:lnTo>
                    <a:lnTo>
                      <a:pt x="100" y="390"/>
                    </a:lnTo>
                    <a:lnTo>
                      <a:pt x="96" y="388"/>
                    </a:lnTo>
                    <a:lnTo>
                      <a:pt x="92" y="388"/>
                    </a:lnTo>
                    <a:lnTo>
                      <a:pt x="86" y="388"/>
                    </a:lnTo>
                    <a:lnTo>
                      <a:pt x="78" y="398"/>
                    </a:lnTo>
                    <a:lnTo>
                      <a:pt x="74" y="406"/>
                    </a:lnTo>
                    <a:lnTo>
                      <a:pt x="72" y="406"/>
                    </a:lnTo>
                    <a:lnTo>
                      <a:pt x="68" y="406"/>
                    </a:lnTo>
                    <a:lnTo>
                      <a:pt x="66" y="408"/>
                    </a:lnTo>
                    <a:lnTo>
                      <a:pt x="66" y="414"/>
                    </a:lnTo>
                    <a:lnTo>
                      <a:pt x="74" y="410"/>
                    </a:lnTo>
                    <a:lnTo>
                      <a:pt x="78" y="408"/>
                    </a:lnTo>
                    <a:lnTo>
                      <a:pt x="82" y="404"/>
                    </a:lnTo>
                    <a:lnTo>
                      <a:pt x="86" y="392"/>
                    </a:lnTo>
                    <a:lnTo>
                      <a:pt x="94" y="392"/>
                    </a:lnTo>
                    <a:lnTo>
                      <a:pt x="92" y="396"/>
                    </a:lnTo>
                    <a:lnTo>
                      <a:pt x="92" y="398"/>
                    </a:lnTo>
                    <a:lnTo>
                      <a:pt x="100" y="398"/>
                    </a:lnTo>
                    <a:lnTo>
                      <a:pt x="106" y="396"/>
                    </a:lnTo>
                    <a:lnTo>
                      <a:pt x="112" y="390"/>
                    </a:lnTo>
                    <a:lnTo>
                      <a:pt x="120" y="388"/>
                    </a:lnTo>
                    <a:lnTo>
                      <a:pt x="120" y="390"/>
                    </a:lnTo>
                    <a:lnTo>
                      <a:pt x="122" y="390"/>
                    </a:lnTo>
                    <a:lnTo>
                      <a:pt x="124" y="382"/>
                    </a:lnTo>
                    <a:lnTo>
                      <a:pt x="128" y="382"/>
                    </a:lnTo>
                    <a:lnTo>
                      <a:pt x="128" y="386"/>
                    </a:lnTo>
                    <a:lnTo>
                      <a:pt x="130" y="386"/>
                    </a:lnTo>
                    <a:lnTo>
                      <a:pt x="130" y="378"/>
                    </a:lnTo>
                    <a:lnTo>
                      <a:pt x="138" y="376"/>
                    </a:lnTo>
                    <a:lnTo>
                      <a:pt x="138" y="370"/>
                    </a:lnTo>
                    <a:lnTo>
                      <a:pt x="140" y="370"/>
                    </a:lnTo>
                    <a:lnTo>
                      <a:pt x="142" y="370"/>
                    </a:lnTo>
                    <a:lnTo>
                      <a:pt x="150" y="364"/>
                    </a:lnTo>
                    <a:lnTo>
                      <a:pt x="158" y="360"/>
                    </a:lnTo>
                    <a:lnTo>
                      <a:pt x="156" y="352"/>
                    </a:lnTo>
                    <a:lnTo>
                      <a:pt x="160" y="350"/>
                    </a:lnTo>
                    <a:lnTo>
                      <a:pt x="168" y="346"/>
                    </a:lnTo>
                    <a:lnTo>
                      <a:pt x="174" y="340"/>
                    </a:lnTo>
                    <a:lnTo>
                      <a:pt x="182" y="332"/>
                    </a:lnTo>
                    <a:lnTo>
                      <a:pt x="186" y="332"/>
                    </a:lnTo>
                    <a:lnTo>
                      <a:pt x="192" y="328"/>
                    </a:lnTo>
                    <a:lnTo>
                      <a:pt x="192" y="324"/>
                    </a:lnTo>
                    <a:lnTo>
                      <a:pt x="194" y="322"/>
                    </a:lnTo>
                    <a:lnTo>
                      <a:pt x="196" y="318"/>
                    </a:lnTo>
                    <a:lnTo>
                      <a:pt x="204" y="316"/>
                    </a:lnTo>
                    <a:lnTo>
                      <a:pt x="204" y="310"/>
                    </a:lnTo>
                    <a:lnTo>
                      <a:pt x="200" y="310"/>
                    </a:lnTo>
                    <a:lnTo>
                      <a:pt x="192" y="310"/>
                    </a:lnTo>
                    <a:lnTo>
                      <a:pt x="196" y="304"/>
                    </a:lnTo>
                    <a:lnTo>
                      <a:pt x="200" y="296"/>
                    </a:lnTo>
                    <a:lnTo>
                      <a:pt x="204" y="292"/>
                    </a:lnTo>
                    <a:lnTo>
                      <a:pt x="212" y="288"/>
                    </a:lnTo>
                    <a:lnTo>
                      <a:pt x="210" y="286"/>
                    </a:lnTo>
                    <a:lnTo>
                      <a:pt x="210" y="280"/>
                    </a:lnTo>
                    <a:lnTo>
                      <a:pt x="214" y="280"/>
                    </a:lnTo>
                    <a:lnTo>
                      <a:pt x="220" y="280"/>
                    </a:lnTo>
                    <a:lnTo>
                      <a:pt x="220" y="274"/>
                    </a:lnTo>
                    <a:lnTo>
                      <a:pt x="222" y="272"/>
                    </a:lnTo>
                    <a:lnTo>
                      <a:pt x="224" y="270"/>
                    </a:lnTo>
                    <a:lnTo>
                      <a:pt x="230" y="270"/>
                    </a:lnTo>
                    <a:lnTo>
                      <a:pt x="232" y="264"/>
                    </a:lnTo>
                    <a:lnTo>
                      <a:pt x="232" y="260"/>
                    </a:lnTo>
                    <a:lnTo>
                      <a:pt x="242" y="252"/>
                    </a:lnTo>
                    <a:lnTo>
                      <a:pt x="248" y="252"/>
                    </a:lnTo>
                    <a:lnTo>
                      <a:pt x="248" y="254"/>
                    </a:lnTo>
                    <a:lnTo>
                      <a:pt x="250" y="256"/>
                    </a:lnTo>
                    <a:lnTo>
                      <a:pt x="258" y="252"/>
                    </a:lnTo>
                    <a:lnTo>
                      <a:pt x="260" y="252"/>
                    </a:lnTo>
                    <a:lnTo>
                      <a:pt x="260" y="254"/>
                    </a:lnTo>
                    <a:lnTo>
                      <a:pt x="258" y="256"/>
                    </a:lnTo>
                    <a:lnTo>
                      <a:pt x="258" y="260"/>
                    </a:lnTo>
                    <a:lnTo>
                      <a:pt x="260" y="260"/>
                    </a:lnTo>
                    <a:lnTo>
                      <a:pt x="260" y="262"/>
                    </a:lnTo>
                    <a:lnTo>
                      <a:pt x="260" y="264"/>
                    </a:lnTo>
                    <a:lnTo>
                      <a:pt x="254" y="262"/>
                    </a:lnTo>
                    <a:lnTo>
                      <a:pt x="246" y="262"/>
                    </a:lnTo>
                    <a:lnTo>
                      <a:pt x="240" y="270"/>
                    </a:lnTo>
                    <a:lnTo>
                      <a:pt x="236" y="270"/>
                    </a:lnTo>
                    <a:lnTo>
                      <a:pt x="230" y="296"/>
                    </a:lnTo>
                    <a:lnTo>
                      <a:pt x="238" y="296"/>
                    </a:lnTo>
                    <a:lnTo>
                      <a:pt x="238" y="300"/>
                    </a:lnTo>
                    <a:lnTo>
                      <a:pt x="228" y="306"/>
                    </a:lnTo>
                    <a:lnTo>
                      <a:pt x="230" y="308"/>
                    </a:lnTo>
                    <a:lnTo>
                      <a:pt x="232" y="310"/>
                    </a:lnTo>
                    <a:lnTo>
                      <a:pt x="250" y="304"/>
                    </a:lnTo>
                    <a:lnTo>
                      <a:pt x="250" y="298"/>
                    </a:lnTo>
                    <a:lnTo>
                      <a:pt x="256" y="298"/>
                    </a:lnTo>
                    <a:lnTo>
                      <a:pt x="260" y="296"/>
                    </a:lnTo>
                    <a:lnTo>
                      <a:pt x="260" y="290"/>
                    </a:lnTo>
                    <a:lnTo>
                      <a:pt x="264" y="288"/>
                    </a:lnTo>
                    <a:lnTo>
                      <a:pt x="266" y="286"/>
                    </a:lnTo>
                    <a:lnTo>
                      <a:pt x="272" y="286"/>
                    </a:lnTo>
                    <a:lnTo>
                      <a:pt x="274" y="288"/>
                    </a:lnTo>
                    <a:lnTo>
                      <a:pt x="278" y="288"/>
                    </a:lnTo>
                    <a:lnTo>
                      <a:pt x="282" y="290"/>
                    </a:lnTo>
                    <a:lnTo>
                      <a:pt x="284" y="288"/>
                    </a:lnTo>
                    <a:lnTo>
                      <a:pt x="290" y="282"/>
                    </a:lnTo>
                    <a:lnTo>
                      <a:pt x="286" y="274"/>
                    </a:lnTo>
                    <a:lnTo>
                      <a:pt x="278" y="272"/>
                    </a:lnTo>
                    <a:lnTo>
                      <a:pt x="282" y="264"/>
                    </a:lnTo>
                    <a:lnTo>
                      <a:pt x="278" y="260"/>
                    </a:lnTo>
                    <a:lnTo>
                      <a:pt x="294" y="262"/>
                    </a:lnTo>
                    <a:lnTo>
                      <a:pt x="300" y="262"/>
                    </a:lnTo>
                    <a:lnTo>
                      <a:pt x="304" y="260"/>
                    </a:lnTo>
                    <a:lnTo>
                      <a:pt x="304" y="256"/>
                    </a:lnTo>
                    <a:lnTo>
                      <a:pt x="308" y="256"/>
                    </a:lnTo>
                    <a:lnTo>
                      <a:pt x="308" y="264"/>
                    </a:lnTo>
                    <a:lnTo>
                      <a:pt x="310" y="268"/>
                    </a:lnTo>
                    <a:lnTo>
                      <a:pt x="308" y="268"/>
                    </a:lnTo>
                    <a:lnTo>
                      <a:pt x="318" y="272"/>
                    </a:lnTo>
                    <a:lnTo>
                      <a:pt x="318" y="274"/>
                    </a:lnTo>
                    <a:lnTo>
                      <a:pt x="318" y="280"/>
                    </a:lnTo>
                    <a:lnTo>
                      <a:pt x="320" y="280"/>
                    </a:lnTo>
                    <a:lnTo>
                      <a:pt x="322" y="280"/>
                    </a:lnTo>
                    <a:lnTo>
                      <a:pt x="324" y="278"/>
                    </a:lnTo>
                    <a:lnTo>
                      <a:pt x="330" y="278"/>
                    </a:lnTo>
                    <a:lnTo>
                      <a:pt x="330" y="286"/>
                    </a:lnTo>
                    <a:lnTo>
                      <a:pt x="338" y="286"/>
                    </a:lnTo>
                    <a:lnTo>
                      <a:pt x="342" y="288"/>
                    </a:lnTo>
                    <a:lnTo>
                      <a:pt x="342" y="290"/>
                    </a:lnTo>
                    <a:lnTo>
                      <a:pt x="350" y="290"/>
                    </a:lnTo>
                    <a:lnTo>
                      <a:pt x="356" y="288"/>
                    </a:lnTo>
                    <a:lnTo>
                      <a:pt x="360" y="288"/>
                    </a:lnTo>
                    <a:lnTo>
                      <a:pt x="368" y="288"/>
                    </a:lnTo>
                    <a:lnTo>
                      <a:pt x="378" y="290"/>
                    </a:lnTo>
                    <a:lnTo>
                      <a:pt x="390" y="296"/>
                    </a:lnTo>
                    <a:lnTo>
                      <a:pt x="402" y="300"/>
                    </a:lnTo>
                    <a:lnTo>
                      <a:pt x="408" y="300"/>
                    </a:lnTo>
                    <a:lnTo>
                      <a:pt x="412" y="300"/>
                    </a:lnTo>
                    <a:lnTo>
                      <a:pt x="412" y="298"/>
                    </a:lnTo>
                    <a:lnTo>
                      <a:pt x="418" y="296"/>
                    </a:lnTo>
                    <a:lnTo>
                      <a:pt x="414" y="308"/>
                    </a:lnTo>
                    <a:lnTo>
                      <a:pt x="422" y="310"/>
                    </a:lnTo>
                    <a:lnTo>
                      <a:pt x="430" y="314"/>
                    </a:lnTo>
                    <a:lnTo>
                      <a:pt x="430" y="308"/>
                    </a:lnTo>
                    <a:lnTo>
                      <a:pt x="436" y="308"/>
                    </a:lnTo>
                    <a:lnTo>
                      <a:pt x="436" y="314"/>
                    </a:lnTo>
                    <a:lnTo>
                      <a:pt x="436" y="322"/>
                    </a:lnTo>
                    <a:lnTo>
                      <a:pt x="438" y="322"/>
                    </a:lnTo>
                    <a:lnTo>
                      <a:pt x="448" y="334"/>
                    </a:lnTo>
                    <a:lnTo>
                      <a:pt x="450" y="332"/>
                    </a:lnTo>
                    <a:lnTo>
                      <a:pt x="454" y="332"/>
                    </a:lnTo>
                    <a:lnTo>
                      <a:pt x="454" y="340"/>
                    </a:lnTo>
                    <a:lnTo>
                      <a:pt x="458" y="340"/>
                    </a:lnTo>
                    <a:lnTo>
                      <a:pt x="460" y="342"/>
                    </a:lnTo>
                    <a:lnTo>
                      <a:pt x="458" y="344"/>
                    </a:lnTo>
                    <a:lnTo>
                      <a:pt x="464" y="344"/>
                    </a:lnTo>
                    <a:lnTo>
                      <a:pt x="464" y="346"/>
                    </a:lnTo>
                    <a:lnTo>
                      <a:pt x="464" y="352"/>
                    </a:lnTo>
                    <a:lnTo>
                      <a:pt x="474" y="360"/>
                    </a:lnTo>
                    <a:lnTo>
                      <a:pt x="474" y="362"/>
                    </a:lnTo>
                    <a:lnTo>
                      <a:pt x="474" y="364"/>
                    </a:lnTo>
                    <a:lnTo>
                      <a:pt x="478" y="372"/>
                    </a:lnTo>
                    <a:lnTo>
                      <a:pt x="486" y="380"/>
                    </a:lnTo>
                    <a:lnTo>
                      <a:pt x="486" y="382"/>
                    </a:lnTo>
                    <a:lnTo>
                      <a:pt x="490" y="382"/>
                    </a:lnTo>
                    <a:lnTo>
                      <a:pt x="490" y="386"/>
                    </a:lnTo>
                    <a:lnTo>
                      <a:pt x="492" y="386"/>
                    </a:lnTo>
                    <a:lnTo>
                      <a:pt x="492" y="382"/>
                    </a:lnTo>
                    <a:lnTo>
                      <a:pt x="492" y="380"/>
                    </a:lnTo>
                    <a:lnTo>
                      <a:pt x="500" y="382"/>
                    </a:lnTo>
                    <a:lnTo>
                      <a:pt x="496" y="386"/>
                    </a:lnTo>
                    <a:lnTo>
                      <a:pt x="496" y="388"/>
                    </a:lnTo>
                    <a:lnTo>
                      <a:pt x="504" y="390"/>
                    </a:lnTo>
                    <a:lnTo>
                      <a:pt x="502" y="380"/>
                    </a:lnTo>
                    <a:lnTo>
                      <a:pt x="504" y="380"/>
                    </a:lnTo>
                    <a:lnTo>
                      <a:pt x="504" y="382"/>
                    </a:lnTo>
                    <a:lnTo>
                      <a:pt x="508" y="382"/>
                    </a:lnTo>
                    <a:lnTo>
                      <a:pt x="510" y="378"/>
                    </a:lnTo>
                    <a:lnTo>
                      <a:pt x="510" y="370"/>
                    </a:lnTo>
                    <a:lnTo>
                      <a:pt x="508" y="370"/>
                    </a:lnTo>
                    <a:lnTo>
                      <a:pt x="504" y="370"/>
                    </a:lnTo>
                    <a:lnTo>
                      <a:pt x="508" y="370"/>
                    </a:lnTo>
                    <a:lnTo>
                      <a:pt x="504" y="368"/>
                    </a:lnTo>
                    <a:lnTo>
                      <a:pt x="500" y="368"/>
                    </a:lnTo>
                    <a:lnTo>
                      <a:pt x="500" y="378"/>
                    </a:lnTo>
                    <a:lnTo>
                      <a:pt x="490" y="376"/>
                    </a:lnTo>
                    <a:lnTo>
                      <a:pt x="490" y="370"/>
                    </a:lnTo>
                    <a:lnTo>
                      <a:pt x="486" y="362"/>
                    </a:lnTo>
                    <a:lnTo>
                      <a:pt x="482" y="362"/>
                    </a:lnTo>
                    <a:lnTo>
                      <a:pt x="486" y="358"/>
                    </a:lnTo>
                    <a:lnTo>
                      <a:pt x="486" y="350"/>
                    </a:lnTo>
                    <a:lnTo>
                      <a:pt x="482" y="350"/>
                    </a:lnTo>
                    <a:lnTo>
                      <a:pt x="482" y="346"/>
                    </a:lnTo>
                    <a:lnTo>
                      <a:pt x="482" y="344"/>
                    </a:lnTo>
                    <a:lnTo>
                      <a:pt x="476" y="342"/>
                    </a:lnTo>
                    <a:lnTo>
                      <a:pt x="466" y="340"/>
                    </a:lnTo>
                    <a:lnTo>
                      <a:pt x="464" y="340"/>
                    </a:lnTo>
                    <a:lnTo>
                      <a:pt x="466" y="340"/>
                    </a:lnTo>
                    <a:lnTo>
                      <a:pt x="478" y="334"/>
                    </a:lnTo>
                    <a:lnTo>
                      <a:pt x="478" y="336"/>
                    </a:lnTo>
                    <a:lnTo>
                      <a:pt x="482" y="340"/>
                    </a:lnTo>
                    <a:lnTo>
                      <a:pt x="478" y="332"/>
                    </a:lnTo>
                    <a:lnTo>
                      <a:pt x="482" y="324"/>
                    </a:lnTo>
                    <a:lnTo>
                      <a:pt x="490" y="336"/>
                    </a:lnTo>
                    <a:lnTo>
                      <a:pt x="496" y="336"/>
                    </a:lnTo>
                    <a:lnTo>
                      <a:pt x="496" y="342"/>
                    </a:lnTo>
                    <a:lnTo>
                      <a:pt x="500" y="342"/>
                    </a:lnTo>
                    <a:lnTo>
                      <a:pt x="504" y="342"/>
                    </a:lnTo>
                    <a:lnTo>
                      <a:pt x="504" y="344"/>
                    </a:lnTo>
                    <a:lnTo>
                      <a:pt x="502" y="344"/>
                    </a:lnTo>
                    <a:lnTo>
                      <a:pt x="504" y="350"/>
                    </a:lnTo>
                    <a:lnTo>
                      <a:pt x="508" y="354"/>
                    </a:lnTo>
                    <a:lnTo>
                      <a:pt x="508" y="358"/>
                    </a:lnTo>
                    <a:lnTo>
                      <a:pt x="508" y="360"/>
                    </a:lnTo>
                    <a:lnTo>
                      <a:pt x="508" y="364"/>
                    </a:lnTo>
                    <a:lnTo>
                      <a:pt x="514" y="364"/>
                    </a:lnTo>
                    <a:lnTo>
                      <a:pt x="518" y="376"/>
                    </a:lnTo>
                    <a:lnTo>
                      <a:pt x="514" y="378"/>
                    </a:lnTo>
                    <a:lnTo>
                      <a:pt x="512" y="380"/>
                    </a:lnTo>
                    <a:lnTo>
                      <a:pt x="514" y="382"/>
                    </a:lnTo>
                    <a:lnTo>
                      <a:pt x="518" y="382"/>
                    </a:lnTo>
                    <a:lnTo>
                      <a:pt x="518" y="378"/>
                    </a:lnTo>
                    <a:lnTo>
                      <a:pt x="520" y="380"/>
                    </a:lnTo>
                    <a:lnTo>
                      <a:pt x="524" y="380"/>
                    </a:lnTo>
                    <a:lnTo>
                      <a:pt x="524" y="382"/>
                    </a:lnTo>
                    <a:lnTo>
                      <a:pt x="522" y="386"/>
                    </a:lnTo>
                    <a:lnTo>
                      <a:pt x="528" y="382"/>
                    </a:lnTo>
                    <a:lnTo>
                      <a:pt x="528" y="400"/>
                    </a:lnTo>
                    <a:lnTo>
                      <a:pt x="530" y="398"/>
                    </a:lnTo>
                    <a:lnTo>
                      <a:pt x="532" y="396"/>
                    </a:lnTo>
                    <a:lnTo>
                      <a:pt x="538" y="410"/>
                    </a:lnTo>
                    <a:lnTo>
                      <a:pt x="540" y="408"/>
                    </a:lnTo>
                    <a:lnTo>
                      <a:pt x="542" y="410"/>
                    </a:lnTo>
                    <a:lnTo>
                      <a:pt x="542" y="406"/>
                    </a:lnTo>
                    <a:lnTo>
                      <a:pt x="546" y="400"/>
                    </a:lnTo>
                    <a:lnTo>
                      <a:pt x="546" y="404"/>
                    </a:lnTo>
                    <a:lnTo>
                      <a:pt x="546" y="410"/>
                    </a:lnTo>
                    <a:lnTo>
                      <a:pt x="540" y="416"/>
                    </a:lnTo>
                    <a:lnTo>
                      <a:pt x="542" y="418"/>
                    </a:lnTo>
                    <a:lnTo>
                      <a:pt x="542" y="422"/>
                    </a:lnTo>
                    <a:lnTo>
                      <a:pt x="548" y="424"/>
                    </a:lnTo>
                    <a:lnTo>
                      <a:pt x="554" y="424"/>
                    </a:lnTo>
                    <a:lnTo>
                      <a:pt x="554" y="418"/>
                    </a:lnTo>
                    <a:lnTo>
                      <a:pt x="558" y="416"/>
                    </a:lnTo>
                    <a:lnTo>
                      <a:pt x="560" y="414"/>
                    </a:lnTo>
                    <a:lnTo>
                      <a:pt x="566" y="408"/>
                    </a:lnTo>
                    <a:lnTo>
                      <a:pt x="566" y="406"/>
                    </a:lnTo>
                    <a:lnTo>
                      <a:pt x="566" y="404"/>
                    </a:lnTo>
                    <a:lnTo>
                      <a:pt x="566" y="400"/>
                    </a:lnTo>
                    <a:lnTo>
                      <a:pt x="566" y="398"/>
                    </a:lnTo>
                    <a:lnTo>
                      <a:pt x="568" y="396"/>
                    </a:lnTo>
                    <a:lnTo>
                      <a:pt x="566" y="396"/>
                    </a:lnTo>
                    <a:lnTo>
                      <a:pt x="566" y="392"/>
                    </a:lnTo>
                    <a:close/>
                    <a:moveTo>
                      <a:pt x="476" y="354"/>
                    </a:moveTo>
                    <a:lnTo>
                      <a:pt x="478" y="358"/>
                    </a:lnTo>
                    <a:lnTo>
                      <a:pt x="482" y="360"/>
                    </a:lnTo>
                    <a:lnTo>
                      <a:pt x="476" y="358"/>
                    </a:lnTo>
                    <a:lnTo>
                      <a:pt x="474" y="354"/>
                    </a:lnTo>
                    <a:lnTo>
                      <a:pt x="476" y="354"/>
                    </a:lnTo>
                    <a:close/>
                    <a:moveTo>
                      <a:pt x="466" y="324"/>
                    </a:moveTo>
                    <a:lnTo>
                      <a:pt x="466" y="326"/>
                    </a:lnTo>
                    <a:lnTo>
                      <a:pt x="458" y="328"/>
                    </a:lnTo>
                    <a:lnTo>
                      <a:pt x="458" y="322"/>
                    </a:lnTo>
                    <a:lnTo>
                      <a:pt x="458" y="318"/>
                    </a:lnTo>
                    <a:lnTo>
                      <a:pt x="460" y="318"/>
                    </a:lnTo>
                    <a:lnTo>
                      <a:pt x="466" y="322"/>
                    </a:lnTo>
                    <a:lnTo>
                      <a:pt x="466" y="324"/>
                    </a:lnTo>
                    <a:close/>
                    <a:moveTo>
                      <a:pt x="478" y="314"/>
                    </a:moveTo>
                    <a:lnTo>
                      <a:pt x="478" y="316"/>
                    </a:lnTo>
                    <a:lnTo>
                      <a:pt x="476" y="316"/>
                    </a:lnTo>
                    <a:lnTo>
                      <a:pt x="476" y="314"/>
                    </a:lnTo>
                    <a:lnTo>
                      <a:pt x="476" y="310"/>
                    </a:lnTo>
                    <a:lnTo>
                      <a:pt x="478" y="310"/>
                    </a:lnTo>
                    <a:lnTo>
                      <a:pt x="478" y="31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6" name="Freeform 1473"/>
              <p:cNvSpPr/>
              <p:nvPr/>
            </p:nvSpPr>
            <p:spPr bwMode="auto">
              <a:xfrm>
                <a:off x="5588000" y="2632075"/>
                <a:ext cx="60325" cy="34925"/>
              </a:xfrm>
              <a:custGeom>
                <a:avLst/>
                <a:gdLst>
                  <a:gd name="T0" fmla="*/ 34 w 38"/>
                  <a:gd name="T1" fmla="*/ 4 h 22"/>
                  <a:gd name="T2" fmla="*/ 28 w 38"/>
                  <a:gd name="T3" fmla="*/ 2 h 22"/>
                  <a:gd name="T4" fmla="*/ 24 w 38"/>
                  <a:gd name="T5" fmla="*/ 0 h 22"/>
                  <a:gd name="T6" fmla="*/ 24 w 38"/>
                  <a:gd name="T7" fmla="*/ 2 h 22"/>
                  <a:gd name="T8" fmla="*/ 16 w 38"/>
                  <a:gd name="T9" fmla="*/ 2 h 22"/>
                  <a:gd name="T10" fmla="*/ 10 w 38"/>
                  <a:gd name="T11" fmla="*/ 2 h 22"/>
                  <a:gd name="T12" fmla="*/ 10 w 38"/>
                  <a:gd name="T13" fmla="*/ 4 h 22"/>
                  <a:gd name="T14" fmla="*/ 14 w 38"/>
                  <a:gd name="T15" fmla="*/ 8 h 22"/>
                  <a:gd name="T16" fmla="*/ 0 w 38"/>
                  <a:gd name="T17" fmla="*/ 10 h 22"/>
                  <a:gd name="T18" fmla="*/ 4 w 38"/>
                  <a:gd name="T19" fmla="*/ 20 h 22"/>
                  <a:gd name="T20" fmla="*/ 8 w 38"/>
                  <a:gd name="T21" fmla="*/ 20 h 22"/>
                  <a:gd name="T22" fmla="*/ 10 w 38"/>
                  <a:gd name="T23" fmla="*/ 20 h 22"/>
                  <a:gd name="T24" fmla="*/ 14 w 38"/>
                  <a:gd name="T25" fmla="*/ 22 h 22"/>
                  <a:gd name="T26" fmla="*/ 18 w 38"/>
                  <a:gd name="T27" fmla="*/ 22 h 22"/>
                  <a:gd name="T28" fmla="*/ 20 w 38"/>
                  <a:gd name="T29" fmla="*/ 20 h 22"/>
                  <a:gd name="T30" fmla="*/ 24 w 38"/>
                  <a:gd name="T31" fmla="*/ 20 h 22"/>
                  <a:gd name="T32" fmla="*/ 24 w 38"/>
                  <a:gd name="T33" fmla="*/ 22 h 22"/>
                  <a:gd name="T34" fmla="*/ 26 w 38"/>
                  <a:gd name="T35" fmla="*/ 22 h 22"/>
                  <a:gd name="T36" fmla="*/ 26 w 38"/>
                  <a:gd name="T37" fmla="*/ 20 h 22"/>
                  <a:gd name="T38" fmla="*/ 24 w 38"/>
                  <a:gd name="T39" fmla="*/ 18 h 22"/>
                  <a:gd name="T40" fmla="*/ 34 w 38"/>
                  <a:gd name="T41" fmla="*/ 18 h 22"/>
                  <a:gd name="T42" fmla="*/ 32 w 38"/>
                  <a:gd name="T43" fmla="*/ 16 h 22"/>
                  <a:gd name="T44" fmla="*/ 28 w 38"/>
                  <a:gd name="T45" fmla="*/ 12 h 22"/>
                  <a:gd name="T46" fmla="*/ 38 w 38"/>
                  <a:gd name="T47" fmla="*/ 12 h 22"/>
                  <a:gd name="T48" fmla="*/ 34 w 38"/>
                  <a:gd name="T4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2">
                    <a:moveTo>
                      <a:pt x="34" y="4"/>
                    </a:moveTo>
                    <a:lnTo>
                      <a:pt x="28" y="2"/>
                    </a:lnTo>
                    <a:lnTo>
                      <a:pt x="24" y="0"/>
                    </a:lnTo>
                    <a:lnTo>
                      <a:pt x="24" y="2"/>
                    </a:lnTo>
                    <a:lnTo>
                      <a:pt x="16" y="2"/>
                    </a:lnTo>
                    <a:lnTo>
                      <a:pt x="10" y="2"/>
                    </a:lnTo>
                    <a:lnTo>
                      <a:pt x="10" y="4"/>
                    </a:lnTo>
                    <a:lnTo>
                      <a:pt x="14" y="8"/>
                    </a:lnTo>
                    <a:lnTo>
                      <a:pt x="0" y="10"/>
                    </a:lnTo>
                    <a:lnTo>
                      <a:pt x="4" y="20"/>
                    </a:lnTo>
                    <a:lnTo>
                      <a:pt x="8" y="20"/>
                    </a:lnTo>
                    <a:lnTo>
                      <a:pt x="10" y="20"/>
                    </a:lnTo>
                    <a:lnTo>
                      <a:pt x="14" y="22"/>
                    </a:lnTo>
                    <a:lnTo>
                      <a:pt x="18" y="22"/>
                    </a:lnTo>
                    <a:lnTo>
                      <a:pt x="20" y="20"/>
                    </a:lnTo>
                    <a:lnTo>
                      <a:pt x="24" y="20"/>
                    </a:lnTo>
                    <a:lnTo>
                      <a:pt x="24" y="22"/>
                    </a:lnTo>
                    <a:lnTo>
                      <a:pt x="26" y="22"/>
                    </a:lnTo>
                    <a:lnTo>
                      <a:pt x="26" y="20"/>
                    </a:lnTo>
                    <a:lnTo>
                      <a:pt x="24" y="18"/>
                    </a:lnTo>
                    <a:lnTo>
                      <a:pt x="34" y="18"/>
                    </a:lnTo>
                    <a:lnTo>
                      <a:pt x="32" y="16"/>
                    </a:lnTo>
                    <a:lnTo>
                      <a:pt x="28" y="12"/>
                    </a:lnTo>
                    <a:lnTo>
                      <a:pt x="38" y="12"/>
                    </a:lnTo>
                    <a:lnTo>
                      <a:pt x="34"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7" name="Freeform 1474"/>
              <p:cNvSpPr/>
              <p:nvPr/>
            </p:nvSpPr>
            <p:spPr bwMode="auto">
              <a:xfrm>
                <a:off x="5626100" y="2606675"/>
                <a:ext cx="22225" cy="22225"/>
              </a:xfrm>
              <a:custGeom>
                <a:avLst/>
                <a:gdLst>
                  <a:gd name="T0" fmla="*/ 2 w 14"/>
                  <a:gd name="T1" fmla="*/ 8 h 14"/>
                  <a:gd name="T2" fmla="*/ 0 w 14"/>
                  <a:gd name="T3" fmla="*/ 14 h 14"/>
                  <a:gd name="T4" fmla="*/ 2 w 14"/>
                  <a:gd name="T5" fmla="*/ 14 h 14"/>
                  <a:gd name="T6" fmla="*/ 8 w 14"/>
                  <a:gd name="T7" fmla="*/ 8 h 14"/>
                  <a:gd name="T8" fmla="*/ 14 w 14"/>
                  <a:gd name="T9" fmla="*/ 6 h 14"/>
                  <a:gd name="T10" fmla="*/ 4 w 14"/>
                  <a:gd name="T11" fmla="*/ 0 h 14"/>
                  <a:gd name="T12" fmla="*/ 2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2" y="8"/>
                    </a:moveTo>
                    <a:lnTo>
                      <a:pt x="0" y="14"/>
                    </a:lnTo>
                    <a:lnTo>
                      <a:pt x="2" y="14"/>
                    </a:lnTo>
                    <a:lnTo>
                      <a:pt x="8" y="8"/>
                    </a:lnTo>
                    <a:lnTo>
                      <a:pt x="14" y="6"/>
                    </a:lnTo>
                    <a:lnTo>
                      <a:pt x="4" y="0"/>
                    </a:lnTo>
                    <a:lnTo>
                      <a:pt x="2"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8" name="Freeform 1475"/>
              <p:cNvSpPr/>
              <p:nvPr/>
            </p:nvSpPr>
            <p:spPr bwMode="auto">
              <a:xfrm>
                <a:off x="6035675" y="2663825"/>
                <a:ext cx="6350" cy="9525"/>
              </a:xfrm>
              <a:custGeom>
                <a:avLst/>
                <a:gdLst>
                  <a:gd name="T0" fmla="*/ 4 w 4"/>
                  <a:gd name="T1" fmla="*/ 6 h 6"/>
                  <a:gd name="T2" fmla="*/ 4 w 4"/>
                  <a:gd name="T3" fmla="*/ 2 h 6"/>
                  <a:gd name="T4" fmla="*/ 0 w 4"/>
                  <a:gd name="T5" fmla="*/ 0 h 6"/>
                  <a:gd name="T6" fmla="*/ 4 w 4"/>
                  <a:gd name="T7" fmla="*/ 6 h 6"/>
                </a:gdLst>
                <a:ahLst/>
                <a:cxnLst>
                  <a:cxn ang="0">
                    <a:pos x="T0" y="T1"/>
                  </a:cxn>
                  <a:cxn ang="0">
                    <a:pos x="T2" y="T3"/>
                  </a:cxn>
                  <a:cxn ang="0">
                    <a:pos x="T4" y="T5"/>
                  </a:cxn>
                  <a:cxn ang="0">
                    <a:pos x="T6" y="T7"/>
                  </a:cxn>
                </a:cxnLst>
                <a:rect l="0" t="0" r="r" b="b"/>
                <a:pathLst>
                  <a:path w="4" h="6">
                    <a:moveTo>
                      <a:pt x="4" y="6"/>
                    </a:moveTo>
                    <a:lnTo>
                      <a:pt x="4" y="2"/>
                    </a:lnTo>
                    <a:lnTo>
                      <a:pt x="0" y="0"/>
                    </a:lnTo>
                    <a:lnTo>
                      <a:pt x="4" y="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29" name="Freeform 1476"/>
              <p:cNvSpPr/>
              <p:nvPr/>
            </p:nvSpPr>
            <p:spPr bwMode="auto">
              <a:xfrm>
                <a:off x="6092825" y="2701925"/>
                <a:ext cx="53975" cy="60325"/>
              </a:xfrm>
              <a:custGeom>
                <a:avLst/>
                <a:gdLst>
                  <a:gd name="T0" fmla="*/ 8 w 34"/>
                  <a:gd name="T1" fmla="*/ 10 h 38"/>
                  <a:gd name="T2" fmla="*/ 8 w 34"/>
                  <a:gd name="T3" fmla="*/ 14 h 38"/>
                  <a:gd name="T4" fmla="*/ 10 w 34"/>
                  <a:gd name="T5" fmla="*/ 14 h 38"/>
                  <a:gd name="T6" fmla="*/ 14 w 34"/>
                  <a:gd name="T7" fmla="*/ 12 h 38"/>
                  <a:gd name="T8" fmla="*/ 14 w 34"/>
                  <a:gd name="T9" fmla="*/ 18 h 38"/>
                  <a:gd name="T10" fmla="*/ 14 w 34"/>
                  <a:gd name="T11" fmla="*/ 22 h 38"/>
                  <a:gd name="T12" fmla="*/ 26 w 34"/>
                  <a:gd name="T13" fmla="*/ 30 h 38"/>
                  <a:gd name="T14" fmla="*/ 26 w 34"/>
                  <a:gd name="T15" fmla="*/ 32 h 38"/>
                  <a:gd name="T16" fmla="*/ 26 w 34"/>
                  <a:gd name="T17" fmla="*/ 38 h 38"/>
                  <a:gd name="T18" fmla="*/ 34 w 34"/>
                  <a:gd name="T19" fmla="*/ 38 h 38"/>
                  <a:gd name="T20" fmla="*/ 28 w 34"/>
                  <a:gd name="T21" fmla="*/ 24 h 38"/>
                  <a:gd name="T22" fmla="*/ 32 w 34"/>
                  <a:gd name="T23" fmla="*/ 24 h 38"/>
                  <a:gd name="T24" fmla="*/ 32 w 34"/>
                  <a:gd name="T25" fmla="*/ 22 h 38"/>
                  <a:gd name="T26" fmla="*/ 32 w 34"/>
                  <a:gd name="T27" fmla="*/ 20 h 38"/>
                  <a:gd name="T28" fmla="*/ 24 w 34"/>
                  <a:gd name="T29" fmla="*/ 20 h 38"/>
                  <a:gd name="T30" fmla="*/ 20 w 34"/>
                  <a:gd name="T31" fmla="*/ 18 h 38"/>
                  <a:gd name="T32" fmla="*/ 18 w 34"/>
                  <a:gd name="T33" fmla="*/ 14 h 38"/>
                  <a:gd name="T34" fmla="*/ 20 w 34"/>
                  <a:gd name="T35" fmla="*/ 10 h 38"/>
                  <a:gd name="T36" fmla="*/ 20 w 34"/>
                  <a:gd name="T37" fmla="*/ 4 h 38"/>
                  <a:gd name="T38" fmla="*/ 14 w 34"/>
                  <a:gd name="T39" fmla="*/ 0 h 38"/>
                  <a:gd name="T40" fmla="*/ 18 w 34"/>
                  <a:gd name="T41" fmla="*/ 4 h 38"/>
                  <a:gd name="T42" fmla="*/ 16 w 34"/>
                  <a:gd name="T43" fmla="*/ 6 h 38"/>
                  <a:gd name="T44" fmla="*/ 0 w 34"/>
                  <a:gd name="T45" fmla="*/ 0 h 38"/>
                  <a:gd name="T46" fmla="*/ 0 w 34"/>
                  <a:gd name="T47" fmla="*/ 4 h 38"/>
                  <a:gd name="T48" fmla="*/ 0 w 34"/>
                  <a:gd name="T49" fmla="*/ 10 h 38"/>
                  <a:gd name="T50" fmla="*/ 8 w 34"/>
                  <a:gd name="T5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38">
                    <a:moveTo>
                      <a:pt x="8" y="10"/>
                    </a:moveTo>
                    <a:lnTo>
                      <a:pt x="8" y="14"/>
                    </a:lnTo>
                    <a:lnTo>
                      <a:pt x="10" y="14"/>
                    </a:lnTo>
                    <a:lnTo>
                      <a:pt x="14" y="12"/>
                    </a:lnTo>
                    <a:lnTo>
                      <a:pt x="14" y="18"/>
                    </a:lnTo>
                    <a:lnTo>
                      <a:pt x="14" y="22"/>
                    </a:lnTo>
                    <a:lnTo>
                      <a:pt x="26" y="30"/>
                    </a:lnTo>
                    <a:lnTo>
                      <a:pt x="26" y="32"/>
                    </a:lnTo>
                    <a:lnTo>
                      <a:pt x="26" y="38"/>
                    </a:lnTo>
                    <a:lnTo>
                      <a:pt x="34" y="38"/>
                    </a:lnTo>
                    <a:lnTo>
                      <a:pt x="28" y="24"/>
                    </a:lnTo>
                    <a:lnTo>
                      <a:pt x="32" y="24"/>
                    </a:lnTo>
                    <a:lnTo>
                      <a:pt x="32" y="22"/>
                    </a:lnTo>
                    <a:lnTo>
                      <a:pt x="32" y="20"/>
                    </a:lnTo>
                    <a:lnTo>
                      <a:pt x="24" y="20"/>
                    </a:lnTo>
                    <a:lnTo>
                      <a:pt x="20" y="18"/>
                    </a:lnTo>
                    <a:lnTo>
                      <a:pt x="18" y="14"/>
                    </a:lnTo>
                    <a:lnTo>
                      <a:pt x="20" y="10"/>
                    </a:lnTo>
                    <a:lnTo>
                      <a:pt x="20" y="4"/>
                    </a:lnTo>
                    <a:lnTo>
                      <a:pt x="14" y="0"/>
                    </a:lnTo>
                    <a:lnTo>
                      <a:pt x="18" y="4"/>
                    </a:lnTo>
                    <a:lnTo>
                      <a:pt x="16" y="6"/>
                    </a:lnTo>
                    <a:lnTo>
                      <a:pt x="0" y="0"/>
                    </a:lnTo>
                    <a:lnTo>
                      <a:pt x="0" y="4"/>
                    </a:lnTo>
                    <a:lnTo>
                      <a:pt x="0" y="10"/>
                    </a:lnTo>
                    <a:lnTo>
                      <a:pt x="8" y="1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0" name="Freeform 1730"/>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1" name="Freeform 1731"/>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2" name="Freeform 1732"/>
              <p:cNvSpPr/>
              <p:nvPr/>
            </p:nvSpPr>
            <p:spPr bwMode="auto">
              <a:xfrm>
                <a:off x="7458075" y="4114800"/>
                <a:ext cx="311150" cy="323850"/>
              </a:xfrm>
              <a:custGeom>
                <a:avLst/>
                <a:gdLst>
                  <a:gd name="T0" fmla="*/ 188 w 196"/>
                  <a:gd name="T1" fmla="*/ 56 h 204"/>
                  <a:gd name="T2" fmla="*/ 162 w 196"/>
                  <a:gd name="T3" fmla="*/ 60 h 204"/>
                  <a:gd name="T4" fmla="*/ 180 w 196"/>
                  <a:gd name="T5" fmla="*/ 54 h 204"/>
                  <a:gd name="T6" fmla="*/ 186 w 196"/>
                  <a:gd name="T7" fmla="*/ 40 h 204"/>
                  <a:gd name="T8" fmla="*/ 178 w 196"/>
                  <a:gd name="T9" fmla="*/ 36 h 204"/>
                  <a:gd name="T10" fmla="*/ 170 w 196"/>
                  <a:gd name="T11" fmla="*/ 32 h 204"/>
                  <a:gd name="T12" fmla="*/ 166 w 196"/>
                  <a:gd name="T13" fmla="*/ 36 h 204"/>
                  <a:gd name="T14" fmla="*/ 160 w 196"/>
                  <a:gd name="T15" fmla="*/ 32 h 204"/>
                  <a:gd name="T16" fmla="*/ 168 w 196"/>
                  <a:gd name="T17" fmla="*/ 20 h 204"/>
                  <a:gd name="T18" fmla="*/ 138 w 196"/>
                  <a:gd name="T19" fmla="*/ 22 h 204"/>
                  <a:gd name="T20" fmla="*/ 110 w 196"/>
                  <a:gd name="T21" fmla="*/ 28 h 204"/>
                  <a:gd name="T22" fmla="*/ 94 w 196"/>
                  <a:gd name="T23" fmla="*/ 24 h 204"/>
                  <a:gd name="T24" fmla="*/ 70 w 196"/>
                  <a:gd name="T25" fmla="*/ 12 h 204"/>
                  <a:gd name="T26" fmla="*/ 54 w 196"/>
                  <a:gd name="T27" fmla="*/ 10 h 204"/>
                  <a:gd name="T28" fmla="*/ 48 w 196"/>
                  <a:gd name="T29" fmla="*/ 6 h 204"/>
                  <a:gd name="T30" fmla="*/ 54 w 196"/>
                  <a:gd name="T31" fmla="*/ 14 h 204"/>
                  <a:gd name="T32" fmla="*/ 30 w 196"/>
                  <a:gd name="T33" fmla="*/ 32 h 204"/>
                  <a:gd name="T34" fmla="*/ 40 w 196"/>
                  <a:gd name="T35" fmla="*/ 50 h 204"/>
                  <a:gd name="T36" fmla="*/ 24 w 196"/>
                  <a:gd name="T37" fmla="*/ 46 h 204"/>
                  <a:gd name="T38" fmla="*/ 30 w 196"/>
                  <a:gd name="T39" fmla="*/ 30 h 204"/>
                  <a:gd name="T40" fmla="*/ 24 w 196"/>
                  <a:gd name="T41" fmla="*/ 22 h 204"/>
                  <a:gd name="T42" fmla="*/ 32 w 196"/>
                  <a:gd name="T43" fmla="*/ 4 h 204"/>
                  <a:gd name="T44" fmla="*/ 14 w 196"/>
                  <a:gd name="T45" fmla="*/ 12 h 204"/>
                  <a:gd name="T46" fmla="*/ 4 w 196"/>
                  <a:gd name="T47" fmla="*/ 32 h 204"/>
                  <a:gd name="T48" fmla="*/ 0 w 196"/>
                  <a:gd name="T49" fmla="*/ 50 h 204"/>
                  <a:gd name="T50" fmla="*/ 8 w 196"/>
                  <a:gd name="T51" fmla="*/ 56 h 204"/>
                  <a:gd name="T52" fmla="*/ 12 w 196"/>
                  <a:gd name="T53" fmla="*/ 74 h 204"/>
                  <a:gd name="T54" fmla="*/ 20 w 196"/>
                  <a:gd name="T55" fmla="*/ 90 h 204"/>
                  <a:gd name="T56" fmla="*/ 36 w 196"/>
                  <a:gd name="T57" fmla="*/ 94 h 204"/>
                  <a:gd name="T58" fmla="*/ 50 w 196"/>
                  <a:gd name="T59" fmla="*/ 96 h 204"/>
                  <a:gd name="T60" fmla="*/ 78 w 196"/>
                  <a:gd name="T61" fmla="*/ 110 h 204"/>
                  <a:gd name="T62" fmla="*/ 76 w 196"/>
                  <a:gd name="T63" fmla="*/ 122 h 204"/>
                  <a:gd name="T64" fmla="*/ 78 w 196"/>
                  <a:gd name="T65" fmla="*/ 132 h 204"/>
                  <a:gd name="T66" fmla="*/ 92 w 196"/>
                  <a:gd name="T67" fmla="*/ 148 h 204"/>
                  <a:gd name="T68" fmla="*/ 102 w 196"/>
                  <a:gd name="T69" fmla="*/ 166 h 204"/>
                  <a:gd name="T70" fmla="*/ 94 w 196"/>
                  <a:gd name="T71" fmla="*/ 178 h 204"/>
                  <a:gd name="T72" fmla="*/ 100 w 196"/>
                  <a:gd name="T73" fmla="*/ 178 h 204"/>
                  <a:gd name="T74" fmla="*/ 102 w 196"/>
                  <a:gd name="T75" fmla="*/ 200 h 204"/>
                  <a:gd name="T76" fmla="*/ 120 w 196"/>
                  <a:gd name="T77" fmla="*/ 200 h 204"/>
                  <a:gd name="T78" fmla="*/ 124 w 196"/>
                  <a:gd name="T79" fmla="*/ 194 h 204"/>
                  <a:gd name="T80" fmla="*/ 134 w 196"/>
                  <a:gd name="T81" fmla="*/ 190 h 204"/>
                  <a:gd name="T82" fmla="*/ 140 w 196"/>
                  <a:gd name="T83" fmla="*/ 182 h 204"/>
                  <a:gd name="T84" fmla="*/ 148 w 196"/>
                  <a:gd name="T85" fmla="*/ 176 h 204"/>
                  <a:gd name="T86" fmla="*/ 138 w 196"/>
                  <a:gd name="T87" fmla="*/ 176 h 204"/>
                  <a:gd name="T88" fmla="*/ 128 w 196"/>
                  <a:gd name="T89" fmla="*/ 168 h 204"/>
                  <a:gd name="T90" fmla="*/ 124 w 196"/>
                  <a:gd name="T91" fmla="*/ 150 h 204"/>
                  <a:gd name="T92" fmla="*/ 122 w 196"/>
                  <a:gd name="T93" fmla="*/ 140 h 204"/>
                  <a:gd name="T94" fmla="*/ 130 w 196"/>
                  <a:gd name="T95" fmla="*/ 140 h 204"/>
                  <a:gd name="T96" fmla="*/ 142 w 196"/>
                  <a:gd name="T97" fmla="*/ 146 h 204"/>
                  <a:gd name="T98" fmla="*/ 150 w 196"/>
                  <a:gd name="T99" fmla="*/ 146 h 204"/>
                  <a:gd name="T100" fmla="*/ 156 w 196"/>
                  <a:gd name="T101" fmla="*/ 140 h 204"/>
                  <a:gd name="T102" fmla="*/ 170 w 196"/>
                  <a:gd name="T103" fmla="*/ 138 h 204"/>
                  <a:gd name="T104" fmla="*/ 176 w 196"/>
                  <a:gd name="T105" fmla="*/ 132 h 204"/>
                  <a:gd name="T106" fmla="*/ 184 w 196"/>
                  <a:gd name="T107" fmla="*/ 120 h 204"/>
                  <a:gd name="T108" fmla="*/ 176 w 196"/>
                  <a:gd name="T109" fmla="*/ 94 h 204"/>
                  <a:gd name="T110" fmla="*/ 186 w 196"/>
                  <a:gd name="T111" fmla="*/ 92 h 204"/>
                  <a:gd name="T112" fmla="*/ 192 w 196"/>
                  <a:gd name="T113" fmla="*/ 84 h 204"/>
                  <a:gd name="T114" fmla="*/ 186 w 196"/>
                  <a:gd name="T115" fmla="*/ 78 h 204"/>
                  <a:gd name="T116" fmla="*/ 180 w 196"/>
                  <a:gd name="T117" fmla="*/ 72 h 204"/>
                  <a:gd name="T118" fmla="*/ 196 w 196"/>
                  <a:gd name="T119" fmla="*/ 64 h 204"/>
                  <a:gd name="T120" fmla="*/ 196 w 196"/>
                  <a:gd name="T121" fmla="*/ 5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204">
                    <a:moveTo>
                      <a:pt x="196" y="58"/>
                    </a:moveTo>
                    <a:lnTo>
                      <a:pt x="196" y="58"/>
                    </a:lnTo>
                    <a:lnTo>
                      <a:pt x="188" y="56"/>
                    </a:lnTo>
                    <a:lnTo>
                      <a:pt x="184" y="56"/>
                    </a:lnTo>
                    <a:lnTo>
                      <a:pt x="170" y="58"/>
                    </a:lnTo>
                    <a:lnTo>
                      <a:pt x="162" y="60"/>
                    </a:lnTo>
                    <a:lnTo>
                      <a:pt x="162" y="58"/>
                    </a:lnTo>
                    <a:lnTo>
                      <a:pt x="166" y="54"/>
                    </a:lnTo>
                    <a:lnTo>
                      <a:pt x="180" y="54"/>
                    </a:lnTo>
                    <a:lnTo>
                      <a:pt x="180" y="48"/>
                    </a:lnTo>
                    <a:lnTo>
                      <a:pt x="184" y="40"/>
                    </a:lnTo>
                    <a:lnTo>
                      <a:pt x="186" y="40"/>
                    </a:lnTo>
                    <a:lnTo>
                      <a:pt x="184" y="38"/>
                    </a:lnTo>
                    <a:lnTo>
                      <a:pt x="180" y="36"/>
                    </a:lnTo>
                    <a:lnTo>
                      <a:pt x="178" y="36"/>
                    </a:lnTo>
                    <a:lnTo>
                      <a:pt x="176" y="38"/>
                    </a:lnTo>
                    <a:lnTo>
                      <a:pt x="170" y="38"/>
                    </a:lnTo>
                    <a:lnTo>
                      <a:pt x="170" y="32"/>
                    </a:lnTo>
                    <a:lnTo>
                      <a:pt x="168" y="32"/>
                    </a:lnTo>
                    <a:lnTo>
                      <a:pt x="168" y="36"/>
                    </a:lnTo>
                    <a:lnTo>
                      <a:pt x="166" y="36"/>
                    </a:lnTo>
                    <a:lnTo>
                      <a:pt x="162" y="36"/>
                    </a:lnTo>
                    <a:lnTo>
                      <a:pt x="162" y="32"/>
                    </a:lnTo>
                    <a:lnTo>
                      <a:pt x="160" y="32"/>
                    </a:lnTo>
                    <a:lnTo>
                      <a:pt x="160" y="30"/>
                    </a:lnTo>
                    <a:lnTo>
                      <a:pt x="158" y="24"/>
                    </a:lnTo>
                    <a:lnTo>
                      <a:pt x="168" y="20"/>
                    </a:lnTo>
                    <a:lnTo>
                      <a:pt x="142" y="20"/>
                    </a:lnTo>
                    <a:lnTo>
                      <a:pt x="148" y="24"/>
                    </a:lnTo>
                    <a:lnTo>
                      <a:pt x="138" y="22"/>
                    </a:lnTo>
                    <a:lnTo>
                      <a:pt x="134" y="30"/>
                    </a:lnTo>
                    <a:lnTo>
                      <a:pt x="120" y="30"/>
                    </a:lnTo>
                    <a:lnTo>
                      <a:pt x="110" y="28"/>
                    </a:lnTo>
                    <a:lnTo>
                      <a:pt x="110" y="22"/>
                    </a:lnTo>
                    <a:lnTo>
                      <a:pt x="102" y="22"/>
                    </a:lnTo>
                    <a:lnTo>
                      <a:pt x="94" y="24"/>
                    </a:lnTo>
                    <a:lnTo>
                      <a:pt x="78" y="30"/>
                    </a:lnTo>
                    <a:lnTo>
                      <a:pt x="74" y="18"/>
                    </a:lnTo>
                    <a:lnTo>
                      <a:pt x="70" y="12"/>
                    </a:lnTo>
                    <a:lnTo>
                      <a:pt x="64" y="10"/>
                    </a:lnTo>
                    <a:lnTo>
                      <a:pt x="58" y="10"/>
                    </a:lnTo>
                    <a:lnTo>
                      <a:pt x="54" y="10"/>
                    </a:lnTo>
                    <a:lnTo>
                      <a:pt x="54" y="2"/>
                    </a:lnTo>
                    <a:lnTo>
                      <a:pt x="48" y="0"/>
                    </a:lnTo>
                    <a:lnTo>
                      <a:pt x="48" y="6"/>
                    </a:lnTo>
                    <a:lnTo>
                      <a:pt x="50" y="6"/>
                    </a:lnTo>
                    <a:lnTo>
                      <a:pt x="50" y="10"/>
                    </a:lnTo>
                    <a:lnTo>
                      <a:pt x="54" y="14"/>
                    </a:lnTo>
                    <a:lnTo>
                      <a:pt x="30" y="18"/>
                    </a:lnTo>
                    <a:lnTo>
                      <a:pt x="30" y="24"/>
                    </a:lnTo>
                    <a:lnTo>
                      <a:pt x="30" y="32"/>
                    </a:lnTo>
                    <a:lnTo>
                      <a:pt x="38" y="40"/>
                    </a:lnTo>
                    <a:lnTo>
                      <a:pt x="40" y="48"/>
                    </a:lnTo>
                    <a:lnTo>
                      <a:pt x="40" y="50"/>
                    </a:lnTo>
                    <a:lnTo>
                      <a:pt x="36" y="50"/>
                    </a:lnTo>
                    <a:lnTo>
                      <a:pt x="28" y="50"/>
                    </a:lnTo>
                    <a:lnTo>
                      <a:pt x="24" y="46"/>
                    </a:lnTo>
                    <a:lnTo>
                      <a:pt x="22" y="32"/>
                    </a:lnTo>
                    <a:lnTo>
                      <a:pt x="28" y="30"/>
                    </a:lnTo>
                    <a:lnTo>
                      <a:pt x="30" y="30"/>
                    </a:lnTo>
                    <a:lnTo>
                      <a:pt x="30" y="24"/>
                    </a:lnTo>
                    <a:lnTo>
                      <a:pt x="30" y="22"/>
                    </a:lnTo>
                    <a:lnTo>
                      <a:pt x="24" y="22"/>
                    </a:lnTo>
                    <a:lnTo>
                      <a:pt x="28" y="18"/>
                    </a:lnTo>
                    <a:lnTo>
                      <a:pt x="20" y="14"/>
                    </a:lnTo>
                    <a:lnTo>
                      <a:pt x="32" y="4"/>
                    </a:lnTo>
                    <a:lnTo>
                      <a:pt x="30" y="0"/>
                    </a:lnTo>
                    <a:lnTo>
                      <a:pt x="22" y="4"/>
                    </a:lnTo>
                    <a:lnTo>
                      <a:pt x="14" y="12"/>
                    </a:lnTo>
                    <a:lnTo>
                      <a:pt x="10" y="24"/>
                    </a:lnTo>
                    <a:lnTo>
                      <a:pt x="2" y="28"/>
                    </a:lnTo>
                    <a:lnTo>
                      <a:pt x="4" y="32"/>
                    </a:lnTo>
                    <a:lnTo>
                      <a:pt x="2" y="38"/>
                    </a:lnTo>
                    <a:lnTo>
                      <a:pt x="2" y="42"/>
                    </a:lnTo>
                    <a:lnTo>
                      <a:pt x="0" y="50"/>
                    </a:lnTo>
                    <a:lnTo>
                      <a:pt x="0" y="56"/>
                    </a:lnTo>
                    <a:lnTo>
                      <a:pt x="2" y="56"/>
                    </a:lnTo>
                    <a:lnTo>
                      <a:pt x="8" y="56"/>
                    </a:lnTo>
                    <a:lnTo>
                      <a:pt x="14" y="68"/>
                    </a:lnTo>
                    <a:lnTo>
                      <a:pt x="12" y="68"/>
                    </a:lnTo>
                    <a:lnTo>
                      <a:pt x="12" y="74"/>
                    </a:lnTo>
                    <a:lnTo>
                      <a:pt x="14" y="78"/>
                    </a:lnTo>
                    <a:lnTo>
                      <a:pt x="18" y="84"/>
                    </a:lnTo>
                    <a:lnTo>
                      <a:pt x="20" y="90"/>
                    </a:lnTo>
                    <a:lnTo>
                      <a:pt x="20" y="92"/>
                    </a:lnTo>
                    <a:lnTo>
                      <a:pt x="30" y="94"/>
                    </a:lnTo>
                    <a:lnTo>
                      <a:pt x="36" y="94"/>
                    </a:lnTo>
                    <a:lnTo>
                      <a:pt x="42" y="94"/>
                    </a:lnTo>
                    <a:lnTo>
                      <a:pt x="48" y="94"/>
                    </a:lnTo>
                    <a:lnTo>
                      <a:pt x="50" y="96"/>
                    </a:lnTo>
                    <a:lnTo>
                      <a:pt x="58" y="110"/>
                    </a:lnTo>
                    <a:lnTo>
                      <a:pt x="68" y="108"/>
                    </a:lnTo>
                    <a:lnTo>
                      <a:pt x="78" y="110"/>
                    </a:lnTo>
                    <a:lnTo>
                      <a:pt x="78" y="120"/>
                    </a:lnTo>
                    <a:lnTo>
                      <a:pt x="76" y="120"/>
                    </a:lnTo>
                    <a:lnTo>
                      <a:pt x="76" y="122"/>
                    </a:lnTo>
                    <a:lnTo>
                      <a:pt x="76" y="128"/>
                    </a:lnTo>
                    <a:lnTo>
                      <a:pt x="76" y="130"/>
                    </a:lnTo>
                    <a:lnTo>
                      <a:pt x="78" y="132"/>
                    </a:lnTo>
                    <a:lnTo>
                      <a:pt x="84" y="138"/>
                    </a:lnTo>
                    <a:lnTo>
                      <a:pt x="86" y="142"/>
                    </a:lnTo>
                    <a:lnTo>
                      <a:pt x="92" y="148"/>
                    </a:lnTo>
                    <a:lnTo>
                      <a:pt x="100" y="154"/>
                    </a:lnTo>
                    <a:lnTo>
                      <a:pt x="104" y="156"/>
                    </a:lnTo>
                    <a:lnTo>
                      <a:pt x="102" y="166"/>
                    </a:lnTo>
                    <a:lnTo>
                      <a:pt x="96" y="172"/>
                    </a:lnTo>
                    <a:lnTo>
                      <a:pt x="94" y="174"/>
                    </a:lnTo>
                    <a:lnTo>
                      <a:pt x="94" y="178"/>
                    </a:lnTo>
                    <a:lnTo>
                      <a:pt x="94" y="182"/>
                    </a:lnTo>
                    <a:lnTo>
                      <a:pt x="96" y="182"/>
                    </a:lnTo>
                    <a:lnTo>
                      <a:pt x="100" y="178"/>
                    </a:lnTo>
                    <a:lnTo>
                      <a:pt x="102" y="184"/>
                    </a:lnTo>
                    <a:lnTo>
                      <a:pt x="104" y="192"/>
                    </a:lnTo>
                    <a:lnTo>
                      <a:pt x="102" y="200"/>
                    </a:lnTo>
                    <a:lnTo>
                      <a:pt x="110" y="204"/>
                    </a:lnTo>
                    <a:lnTo>
                      <a:pt x="114" y="202"/>
                    </a:lnTo>
                    <a:lnTo>
                      <a:pt x="120" y="200"/>
                    </a:lnTo>
                    <a:lnTo>
                      <a:pt x="122" y="200"/>
                    </a:lnTo>
                    <a:lnTo>
                      <a:pt x="124" y="196"/>
                    </a:lnTo>
                    <a:lnTo>
                      <a:pt x="124" y="194"/>
                    </a:lnTo>
                    <a:lnTo>
                      <a:pt x="128" y="194"/>
                    </a:lnTo>
                    <a:lnTo>
                      <a:pt x="132" y="192"/>
                    </a:lnTo>
                    <a:lnTo>
                      <a:pt x="134" y="190"/>
                    </a:lnTo>
                    <a:lnTo>
                      <a:pt x="138" y="190"/>
                    </a:lnTo>
                    <a:lnTo>
                      <a:pt x="140" y="184"/>
                    </a:lnTo>
                    <a:lnTo>
                      <a:pt x="140" y="182"/>
                    </a:lnTo>
                    <a:lnTo>
                      <a:pt x="142" y="182"/>
                    </a:lnTo>
                    <a:lnTo>
                      <a:pt x="148" y="178"/>
                    </a:lnTo>
                    <a:lnTo>
                      <a:pt x="148" y="176"/>
                    </a:lnTo>
                    <a:lnTo>
                      <a:pt x="146" y="174"/>
                    </a:lnTo>
                    <a:lnTo>
                      <a:pt x="142" y="174"/>
                    </a:lnTo>
                    <a:lnTo>
                      <a:pt x="138" y="176"/>
                    </a:lnTo>
                    <a:lnTo>
                      <a:pt x="132" y="176"/>
                    </a:lnTo>
                    <a:lnTo>
                      <a:pt x="130" y="174"/>
                    </a:lnTo>
                    <a:lnTo>
                      <a:pt x="128" y="168"/>
                    </a:lnTo>
                    <a:lnTo>
                      <a:pt x="128" y="164"/>
                    </a:lnTo>
                    <a:lnTo>
                      <a:pt x="130" y="158"/>
                    </a:lnTo>
                    <a:lnTo>
                      <a:pt x="124" y="150"/>
                    </a:lnTo>
                    <a:lnTo>
                      <a:pt x="122" y="146"/>
                    </a:lnTo>
                    <a:lnTo>
                      <a:pt x="122" y="142"/>
                    </a:lnTo>
                    <a:lnTo>
                      <a:pt x="122" y="140"/>
                    </a:lnTo>
                    <a:lnTo>
                      <a:pt x="120" y="140"/>
                    </a:lnTo>
                    <a:lnTo>
                      <a:pt x="124" y="138"/>
                    </a:lnTo>
                    <a:lnTo>
                      <a:pt x="130" y="140"/>
                    </a:lnTo>
                    <a:lnTo>
                      <a:pt x="134" y="142"/>
                    </a:lnTo>
                    <a:lnTo>
                      <a:pt x="138" y="142"/>
                    </a:lnTo>
                    <a:lnTo>
                      <a:pt x="142" y="146"/>
                    </a:lnTo>
                    <a:lnTo>
                      <a:pt x="148" y="148"/>
                    </a:lnTo>
                    <a:lnTo>
                      <a:pt x="152" y="148"/>
                    </a:lnTo>
                    <a:lnTo>
                      <a:pt x="150" y="146"/>
                    </a:lnTo>
                    <a:lnTo>
                      <a:pt x="150" y="142"/>
                    </a:lnTo>
                    <a:lnTo>
                      <a:pt x="152" y="140"/>
                    </a:lnTo>
                    <a:lnTo>
                      <a:pt x="156" y="140"/>
                    </a:lnTo>
                    <a:lnTo>
                      <a:pt x="162" y="142"/>
                    </a:lnTo>
                    <a:lnTo>
                      <a:pt x="168" y="140"/>
                    </a:lnTo>
                    <a:lnTo>
                      <a:pt x="170" y="138"/>
                    </a:lnTo>
                    <a:lnTo>
                      <a:pt x="174" y="138"/>
                    </a:lnTo>
                    <a:lnTo>
                      <a:pt x="174" y="136"/>
                    </a:lnTo>
                    <a:lnTo>
                      <a:pt x="176" y="132"/>
                    </a:lnTo>
                    <a:lnTo>
                      <a:pt x="184" y="130"/>
                    </a:lnTo>
                    <a:lnTo>
                      <a:pt x="186" y="126"/>
                    </a:lnTo>
                    <a:lnTo>
                      <a:pt x="184" y="120"/>
                    </a:lnTo>
                    <a:lnTo>
                      <a:pt x="170" y="102"/>
                    </a:lnTo>
                    <a:lnTo>
                      <a:pt x="178" y="100"/>
                    </a:lnTo>
                    <a:lnTo>
                      <a:pt x="176" y="94"/>
                    </a:lnTo>
                    <a:lnTo>
                      <a:pt x="176" y="92"/>
                    </a:lnTo>
                    <a:lnTo>
                      <a:pt x="178" y="92"/>
                    </a:lnTo>
                    <a:lnTo>
                      <a:pt x="186" y="92"/>
                    </a:lnTo>
                    <a:lnTo>
                      <a:pt x="188" y="90"/>
                    </a:lnTo>
                    <a:lnTo>
                      <a:pt x="192" y="86"/>
                    </a:lnTo>
                    <a:lnTo>
                      <a:pt x="192" y="84"/>
                    </a:lnTo>
                    <a:lnTo>
                      <a:pt x="188" y="84"/>
                    </a:lnTo>
                    <a:lnTo>
                      <a:pt x="186" y="84"/>
                    </a:lnTo>
                    <a:lnTo>
                      <a:pt x="186" y="78"/>
                    </a:lnTo>
                    <a:lnTo>
                      <a:pt x="184" y="76"/>
                    </a:lnTo>
                    <a:lnTo>
                      <a:pt x="180" y="74"/>
                    </a:lnTo>
                    <a:lnTo>
                      <a:pt x="180" y="72"/>
                    </a:lnTo>
                    <a:lnTo>
                      <a:pt x="186" y="68"/>
                    </a:lnTo>
                    <a:lnTo>
                      <a:pt x="194" y="66"/>
                    </a:lnTo>
                    <a:lnTo>
                      <a:pt x="196" y="64"/>
                    </a:lnTo>
                    <a:lnTo>
                      <a:pt x="196" y="58"/>
                    </a:lnTo>
                    <a:lnTo>
                      <a:pt x="196" y="58"/>
                    </a:lnTo>
                    <a:lnTo>
                      <a:pt x="196" y="5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3" name="Freeform 1734"/>
              <p:cNvSpPr/>
              <p:nvPr/>
            </p:nvSpPr>
            <p:spPr bwMode="auto">
              <a:xfrm>
                <a:off x="7810500" y="5337175"/>
                <a:ext cx="120650" cy="142875"/>
              </a:xfrm>
              <a:custGeom>
                <a:avLst/>
                <a:gdLst>
                  <a:gd name="T0" fmla="*/ 72 w 76"/>
                  <a:gd name="T1" fmla="*/ 64 h 90"/>
                  <a:gd name="T2" fmla="*/ 70 w 76"/>
                  <a:gd name="T3" fmla="*/ 58 h 90"/>
                  <a:gd name="T4" fmla="*/ 76 w 76"/>
                  <a:gd name="T5" fmla="*/ 48 h 90"/>
                  <a:gd name="T6" fmla="*/ 70 w 76"/>
                  <a:gd name="T7" fmla="*/ 44 h 90"/>
                  <a:gd name="T8" fmla="*/ 66 w 76"/>
                  <a:gd name="T9" fmla="*/ 40 h 90"/>
                  <a:gd name="T10" fmla="*/ 64 w 76"/>
                  <a:gd name="T11" fmla="*/ 34 h 90"/>
                  <a:gd name="T12" fmla="*/ 62 w 76"/>
                  <a:gd name="T13" fmla="*/ 32 h 90"/>
                  <a:gd name="T14" fmla="*/ 62 w 76"/>
                  <a:gd name="T15" fmla="*/ 30 h 90"/>
                  <a:gd name="T16" fmla="*/ 54 w 76"/>
                  <a:gd name="T17" fmla="*/ 26 h 90"/>
                  <a:gd name="T18" fmla="*/ 48 w 76"/>
                  <a:gd name="T19" fmla="*/ 24 h 90"/>
                  <a:gd name="T20" fmla="*/ 46 w 76"/>
                  <a:gd name="T21" fmla="*/ 20 h 90"/>
                  <a:gd name="T22" fmla="*/ 42 w 76"/>
                  <a:gd name="T23" fmla="*/ 16 h 90"/>
                  <a:gd name="T24" fmla="*/ 38 w 76"/>
                  <a:gd name="T25" fmla="*/ 16 h 90"/>
                  <a:gd name="T26" fmla="*/ 36 w 76"/>
                  <a:gd name="T27" fmla="*/ 14 h 90"/>
                  <a:gd name="T28" fmla="*/ 34 w 76"/>
                  <a:gd name="T29" fmla="*/ 6 h 90"/>
                  <a:gd name="T30" fmla="*/ 20 w 76"/>
                  <a:gd name="T31" fmla="*/ 0 h 90"/>
                  <a:gd name="T32" fmla="*/ 10 w 76"/>
                  <a:gd name="T33" fmla="*/ 2 h 90"/>
                  <a:gd name="T34" fmla="*/ 8 w 76"/>
                  <a:gd name="T35" fmla="*/ 4 h 90"/>
                  <a:gd name="T36" fmla="*/ 6 w 76"/>
                  <a:gd name="T37" fmla="*/ 10 h 90"/>
                  <a:gd name="T38" fmla="*/ 6 w 76"/>
                  <a:gd name="T39" fmla="*/ 14 h 90"/>
                  <a:gd name="T40" fmla="*/ 6 w 76"/>
                  <a:gd name="T41" fmla="*/ 16 h 90"/>
                  <a:gd name="T42" fmla="*/ 6 w 76"/>
                  <a:gd name="T43" fmla="*/ 20 h 90"/>
                  <a:gd name="T44" fmla="*/ 2 w 76"/>
                  <a:gd name="T45" fmla="*/ 22 h 90"/>
                  <a:gd name="T46" fmla="*/ 2 w 76"/>
                  <a:gd name="T47" fmla="*/ 24 h 90"/>
                  <a:gd name="T48" fmla="*/ 2 w 76"/>
                  <a:gd name="T49" fmla="*/ 30 h 90"/>
                  <a:gd name="T50" fmla="*/ 0 w 76"/>
                  <a:gd name="T51" fmla="*/ 32 h 90"/>
                  <a:gd name="T52" fmla="*/ 0 w 76"/>
                  <a:gd name="T53" fmla="*/ 34 h 90"/>
                  <a:gd name="T54" fmla="*/ 0 w 76"/>
                  <a:gd name="T55" fmla="*/ 38 h 90"/>
                  <a:gd name="T56" fmla="*/ 0 w 76"/>
                  <a:gd name="T57" fmla="*/ 42 h 90"/>
                  <a:gd name="T58" fmla="*/ 0 w 76"/>
                  <a:gd name="T59" fmla="*/ 48 h 90"/>
                  <a:gd name="T60" fmla="*/ 0 w 76"/>
                  <a:gd name="T61" fmla="*/ 52 h 90"/>
                  <a:gd name="T62" fmla="*/ 0 w 76"/>
                  <a:gd name="T63" fmla="*/ 54 h 90"/>
                  <a:gd name="T64" fmla="*/ 0 w 76"/>
                  <a:gd name="T65" fmla="*/ 78 h 90"/>
                  <a:gd name="T66" fmla="*/ 8 w 76"/>
                  <a:gd name="T67" fmla="*/ 78 h 90"/>
                  <a:gd name="T68" fmla="*/ 12 w 76"/>
                  <a:gd name="T69" fmla="*/ 80 h 90"/>
                  <a:gd name="T70" fmla="*/ 18 w 76"/>
                  <a:gd name="T71" fmla="*/ 86 h 90"/>
                  <a:gd name="T72" fmla="*/ 24 w 76"/>
                  <a:gd name="T73" fmla="*/ 88 h 90"/>
                  <a:gd name="T74" fmla="*/ 28 w 76"/>
                  <a:gd name="T75" fmla="*/ 90 h 90"/>
                  <a:gd name="T76" fmla="*/ 38 w 76"/>
                  <a:gd name="T77" fmla="*/ 86 h 90"/>
                  <a:gd name="T78" fmla="*/ 44 w 76"/>
                  <a:gd name="T79" fmla="*/ 88 h 90"/>
                  <a:gd name="T80" fmla="*/ 52 w 76"/>
                  <a:gd name="T81" fmla="*/ 88 h 90"/>
                  <a:gd name="T82" fmla="*/ 62 w 76"/>
                  <a:gd name="T83" fmla="*/ 80 h 90"/>
                  <a:gd name="T84" fmla="*/ 72 w 76"/>
                  <a:gd name="T85" fmla="*/ 64 h 90"/>
                  <a:gd name="T86" fmla="*/ 72 w 76"/>
                  <a:gd name="T87" fmla="*/ 64 h 90"/>
                  <a:gd name="T88" fmla="*/ 72 w 76"/>
                  <a:gd name="T89" fmla="*/ 6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90">
                    <a:moveTo>
                      <a:pt x="72" y="64"/>
                    </a:moveTo>
                    <a:lnTo>
                      <a:pt x="70" y="58"/>
                    </a:lnTo>
                    <a:lnTo>
                      <a:pt x="76" y="48"/>
                    </a:lnTo>
                    <a:lnTo>
                      <a:pt x="70" y="44"/>
                    </a:lnTo>
                    <a:lnTo>
                      <a:pt x="66" y="40"/>
                    </a:lnTo>
                    <a:lnTo>
                      <a:pt x="64" y="34"/>
                    </a:lnTo>
                    <a:lnTo>
                      <a:pt x="62" y="32"/>
                    </a:lnTo>
                    <a:lnTo>
                      <a:pt x="62" y="30"/>
                    </a:lnTo>
                    <a:lnTo>
                      <a:pt x="54" y="26"/>
                    </a:lnTo>
                    <a:lnTo>
                      <a:pt x="48" y="24"/>
                    </a:lnTo>
                    <a:lnTo>
                      <a:pt x="46" y="20"/>
                    </a:lnTo>
                    <a:lnTo>
                      <a:pt x="42" y="16"/>
                    </a:lnTo>
                    <a:lnTo>
                      <a:pt x="38" y="16"/>
                    </a:lnTo>
                    <a:lnTo>
                      <a:pt x="36" y="14"/>
                    </a:lnTo>
                    <a:lnTo>
                      <a:pt x="34" y="6"/>
                    </a:lnTo>
                    <a:lnTo>
                      <a:pt x="20" y="0"/>
                    </a:lnTo>
                    <a:lnTo>
                      <a:pt x="10" y="2"/>
                    </a:lnTo>
                    <a:lnTo>
                      <a:pt x="8" y="4"/>
                    </a:lnTo>
                    <a:lnTo>
                      <a:pt x="6" y="10"/>
                    </a:lnTo>
                    <a:lnTo>
                      <a:pt x="6" y="14"/>
                    </a:lnTo>
                    <a:lnTo>
                      <a:pt x="6" y="16"/>
                    </a:lnTo>
                    <a:lnTo>
                      <a:pt x="6" y="20"/>
                    </a:lnTo>
                    <a:lnTo>
                      <a:pt x="2" y="22"/>
                    </a:lnTo>
                    <a:lnTo>
                      <a:pt x="2" y="24"/>
                    </a:lnTo>
                    <a:lnTo>
                      <a:pt x="2" y="30"/>
                    </a:lnTo>
                    <a:lnTo>
                      <a:pt x="0" y="32"/>
                    </a:lnTo>
                    <a:lnTo>
                      <a:pt x="0" y="34"/>
                    </a:lnTo>
                    <a:lnTo>
                      <a:pt x="0" y="38"/>
                    </a:lnTo>
                    <a:lnTo>
                      <a:pt x="0" y="42"/>
                    </a:lnTo>
                    <a:lnTo>
                      <a:pt x="0" y="48"/>
                    </a:lnTo>
                    <a:lnTo>
                      <a:pt x="0" y="52"/>
                    </a:lnTo>
                    <a:lnTo>
                      <a:pt x="0" y="54"/>
                    </a:lnTo>
                    <a:lnTo>
                      <a:pt x="0" y="78"/>
                    </a:lnTo>
                    <a:lnTo>
                      <a:pt x="8" y="78"/>
                    </a:lnTo>
                    <a:lnTo>
                      <a:pt x="12" y="80"/>
                    </a:lnTo>
                    <a:lnTo>
                      <a:pt x="18" y="86"/>
                    </a:lnTo>
                    <a:lnTo>
                      <a:pt x="24" y="88"/>
                    </a:lnTo>
                    <a:lnTo>
                      <a:pt x="28" y="90"/>
                    </a:lnTo>
                    <a:lnTo>
                      <a:pt x="38" y="86"/>
                    </a:lnTo>
                    <a:lnTo>
                      <a:pt x="44" y="88"/>
                    </a:lnTo>
                    <a:lnTo>
                      <a:pt x="52" y="88"/>
                    </a:lnTo>
                    <a:lnTo>
                      <a:pt x="62" y="80"/>
                    </a:lnTo>
                    <a:lnTo>
                      <a:pt x="72" y="64"/>
                    </a:lnTo>
                    <a:lnTo>
                      <a:pt x="72" y="64"/>
                    </a:lnTo>
                    <a:lnTo>
                      <a:pt x="72" y="6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4" name="Freeform 1735"/>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5" name="Freeform 1736"/>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6" name="Freeform 1737"/>
              <p:cNvSpPr/>
              <p:nvPr/>
            </p:nvSpPr>
            <p:spPr bwMode="auto">
              <a:xfrm>
                <a:off x="7813675" y="4273550"/>
                <a:ext cx="95250" cy="136525"/>
              </a:xfrm>
              <a:custGeom>
                <a:avLst/>
                <a:gdLst>
                  <a:gd name="T0" fmla="*/ 16 w 60"/>
                  <a:gd name="T1" fmla="*/ 4 h 86"/>
                  <a:gd name="T2" fmla="*/ 16 w 60"/>
                  <a:gd name="T3" fmla="*/ 4 h 86"/>
                  <a:gd name="T4" fmla="*/ 10 w 60"/>
                  <a:gd name="T5" fmla="*/ 12 h 86"/>
                  <a:gd name="T6" fmla="*/ 10 w 60"/>
                  <a:gd name="T7" fmla="*/ 22 h 86"/>
                  <a:gd name="T8" fmla="*/ 6 w 60"/>
                  <a:gd name="T9" fmla="*/ 24 h 86"/>
                  <a:gd name="T10" fmla="*/ 2 w 60"/>
                  <a:gd name="T11" fmla="*/ 30 h 86"/>
                  <a:gd name="T12" fmla="*/ 0 w 60"/>
                  <a:gd name="T13" fmla="*/ 30 h 86"/>
                  <a:gd name="T14" fmla="*/ 2 w 60"/>
                  <a:gd name="T15" fmla="*/ 32 h 86"/>
                  <a:gd name="T16" fmla="*/ 2 w 60"/>
                  <a:gd name="T17" fmla="*/ 40 h 86"/>
                  <a:gd name="T18" fmla="*/ 2 w 60"/>
                  <a:gd name="T19" fmla="*/ 50 h 86"/>
                  <a:gd name="T20" fmla="*/ 6 w 60"/>
                  <a:gd name="T21" fmla="*/ 52 h 86"/>
                  <a:gd name="T22" fmla="*/ 8 w 60"/>
                  <a:gd name="T23" fmla="*/ 58 h 86"/>
                  <a:gd name="T24" fmla="*/ 6 w 60"/>
                  <a:gd name="T25" fmla="*/ 64 h 86"/>
                  <a:gd name="T26" fmla="*/ 8 w 60"/>
                  <a:gd name="T27" fmla="*/ 76 h 86"/>
                  <a:gd name="T28" fmla="*/ 10 w 60"/>
                  <a:gd name="T29" fmla="*/ 84 h 86"/>
                  <a:gd name="T30" fmla="*/ 16 w 60"/>
                  <a:gd name="T31" fmla="*/ 84 h 86"/>
                  <a:gd name="T32" fmla="*/ 26 w 60"/>
                  <a:gd name="T33" fmla="*/ 86 h 86"/>
                  <a:gd name="T34" fmla="*/ 32 w 60"/>
                  <a:gd name="T35" fmla="*/ 82 h 86"/>
                  <a:gd name="T36" fmla="*/ 26 w 60"/>
                  <a:gd name="T37" fmla="*/ 76 h 86"/>
                  <a:gd name="T38" fmla="*/ 28 w 60"/>
                  <a:gd name="T39" fmla="*/ 68 h 86"/>
                  <a:gd name="T40" fmla="*/ 36 w 60"/>
                  <a:gd name="T41" fmla="*/ 70 h 86"/>
                  <a:gd name="T42" fmla="*/ 42 w 60"/>
                  <a:gd name="T43" fmla="*/ 68 h 86"/>
                  <a:gd name="T44" fmla="*/ 44 w 60"/>
                  <a:gd name="T45" fmla="*/ 74 h 86"/>
                  <a:gd name="T46" fmla="*/ 52 w 60"/>
                  <a:gd name="T47" fmla="*/ 74 h 86"/>
                  <a:gd name="T48" fmla="*/ 58 w 60"/>
                  <a:gd name="T49" fmla="*/ 64 h 86"/>
                  <a:gd name="T50" fmla="*/ 60 w 60"/>
                  <a:gd name="T51" fmla="*/ 52 h 86"/>
                  <a:gd name="T52" fmla="*/ 60 w 60"/>
                  <a:gd name="T53" fmla="*/ 50 h 86"/>
                  <a:gd name="T54" fmla="*/ 56 w 60"/>
                  <a:gd name="T55" fmla="*/ 46 h 86"/>
                  <a:gd name="T56" fmla="*/ 52 w 60"/>
                  <a:gd name="T57" fmla="*/ 42 h 86"/>
                  <a:gd name="T58" fmla="*/ 52 w 60"/>
                  <a:gd name="T59" fmla="*/ 38 h 86"/>
                  <a:gd name="T60" fmla="*/ 52 w 60"/>
                  <a:gd name="T61" fmla="*/ 20 h 86"/>
                  <a:gd name="T62" fmla="*/ 58 w 60"/>
                  <a:gd name="T63" fmla="*/ 6 h 86"/>
                  <a:gd name="T64" fmla="*/ 58 w 60"/>
                  <a:gd name="T65" fmla="*/ 2 h 86"/>
                  <a:gd name="T66" fmla="*/ 40 w 60"/>
                  <a:gd name="T67" fmla="*/ 0 h 86"/>
                  <a:gd name="T68" fmla="*/ 18 w 60"/>
                  <a:gd name="T69" fmla="*/ 0 h 86"/>
                  <a:gd name="T70" fmla="*/ 18 w 60"/>
                  <a:gd name="T71" fmla="*/ 2 h 86"/>
                  <a:gd name="T72" fmla="*/ 16 w 60"/>
                  <a:gd name="T73" fmla="*/ 4 h 86"/>
                  <a:gd name="T74" fmla="*/ 16 w 60"/>
                  <a:gd name="T75" fmla="*/ 4 h 86"/>
                  <a:gd name="T76" fmla="*/ 16 w 60"/>
                  <a:gd name="T77"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86">
                    <a:moveTo>
                      <a:pt x="16" y="4"/>
                    </a:moveTo>
                    <a:lnTo>
                      <a:pt x="16" y="4"/>
                    </a:lnTo>
                    <a:lnTo>
                      <a:pt x="10" y="12"/>
                    </a:lnTo>
                    <a:lnTo>
                      <a:pt x="10" y="22"/>
                    </a:lnTo>
                    <a:lnTo>
                      <a:pt x="6" y="24"/>
                    </a:lnTo>
                    <a:lnTo>
                      <a:pt x="2" y="30"/>
                    </a:lnTo>
                    <a:lnTo>
                      <a:pt x="0" y="30"/>
                    </a:lnTo>
                    <a:lnTo>
                      <a:pt x="2" y="32"/>
                    </a:lnTo>
                    <a:lnTo>
                      <a:pt x="2" y="40"/>
                    </a:lnTo>
                    <a:lnTo>
                      <a:pt x="2" y="50"/>
                    </a:lnTo>
                    <a:lnTo>
                      <a:pt x="6" y="52"/>
                    </a:lnTo>
                    <a:lnTo>
                      <a:pt x="8" y="58"/>
                    </a:lnTo>
                    <a:lnTo>
                      <a:pt x="6" y="64"/>
                    </a:lnTo>
                    <a:lnTo>
                      <a:pt x="8" y="76"/>
                    </a:lnTo>
                    <a:lnTo>
                      <a:pt x="10" y="84"/>
                    </a:lnTo>
                    <a:lnTo>
                      <a:pt x="16" y="84"/>
                    </a:lnTo>
                    <a:lnTo>
                      <a:pt x="26" y="86"/>
                    </a:lnTo>
                    <a:lnTo>
                      <a:pt x="32" y="82"/>
                    </a:lnTo>
                    <a:lnTo>
                      <a:pt x="26" y="76"/>
                    </a:lnTo>
                    <a:lnTo>
                      <a:pt x="28" y="68"/>
                    </a:lnTo>
                    <a:lnTo>
                      <a:pt x="36" y="70"/>
                    </a:lnTo>
                    <a:lnTo>
                      <a:pt x="42" y="68"/>
                    </a:lnTo>
                    <a:lnTo>
                      <a:pt x="44" y="74"/>
                    </a:lnTo>
                    <a:lnTo>
                      <a:pt x="52" y="74"/>
                    </a:lnTo>
                    <a:lnTo>
                      <a:pt x="58" y="64"/>
                    </a:lnTo>
                    <a:lnTo>
                      <a:pt x="60" y="52"/>
                    </a:lnTo>
                    <a:lnTo>
                      <a:pt x="60" y="50"/>
                    </a:lnTo>
                    <a:lnTo>
                      <a:pt x="56" y="46"/>
                    </a:lnTo>
                    <a:lnTo>
                      <a:pt x="52" y="42"/>
                    </a:lnTo>
                    <a:lnTo>
                      <a:pt x="52" y="38"/>
                    </a:lnTo>
                    <a:lnTo>
                      <a:pt x="52" y="20"/>
                    </a:lnTo>
                    <a:lnTo>
                      <a:pt x="58" y="6"/>
                    </a:lnTo>
                    <a:lnTo>
                      <a:pt x="58" y="2"/>
                    </a:lnTo>
                    <a:lnTo>
                      <a:pt x="40" y="0"/>
                    </a:lnTo>
                    <a:lnTo>
                      <a:pt x="18" y="0"/>
                    </a:lnTo>
                    <a:lnTo>
                      <a:pt x="18" y="2"/>
                    </a:lnTo>
                    <a:lnTo>
                      <a:pt x="16" y="4"/>
                    </a:lnTo>
                    <a:lnTo>
                      <a:pt x="16" y="4"/>
                    </a:lnTo>
                    <a:lnTo>
                      <a:pt x="16"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7" name="Freeform 1738"/>
              <p:cNvSpPr/>
              <p:nvPr/>
            </p:nvSpPr>
            <p:spPr bwMode="auto">
              <a:xfrm>
                <a:off x="7613650" y="3917950"/>
                <a:ext cx="28575" cy="15875"/>
              </a:xfrm>
              <a:custGeom>
                <a:avLst/>
                <a:gdLst>
                  <a:gd name="T0" fmla="*/ 0 w 18"/>
                  <a:gd name="T1" fmla="*/ 0 h 10"/>
                  <a:gd name="T2" fmla="*/ 0 w 18"/>
                  <a:gd name="T3" fmla="*/ 10 h 10"/>
                  <a:gd name="T4" fmla="*/ 16 w 18"/>
                  <a:gd name="T5" fmla="*/ 10 h 10"/>
                  <a:gd name="T6" fmla="*/ 18 w 18"/>
                  <a:gd name="T7" fmla="*/ 6 h 10"/>
                  <a:gd name="T8" fmla="*/ 14 w 18"/>
                  <a:gd name="T9" fmla="*/ 2 h 10"/>
                  <a:gd name="T10" fmla="*/ 0 w 18"/>
                  <a:gd name="T11" fmla="*/ 0 h 10"/>
                  <a:gd name="T12" fmla="*/ 0 w 18"/>
                  <a:gd name="T13" fmla="*/ 0 h 10"/>
                  <a:gd name="T14" fmla="*/ 0 w 1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0"/>
                    </a:moveTo>
                    <a:lnTo>
                      <a:pt x="0" y="10"/>
                    </a:lnTo>
                    <a:lnTo>
                      <a:pt x="16" y="10"/>
                    </a:lnTo>
                    <a:lnTo>
                      <a:pt x="18" y="6"/>
                    </a:lnTo>
                    <a:lnTo>
                      <a:pt x="14"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8" name="Freeform 1739"/>
              <p:cNvSpPr/>
              <p:nvPr/>
            </p:nvSpPr>
            <p:spPr bwMode="auto">
              <a:xfrm>
                <a:off x="7280275" y="4454525"/>
                <a:ext cx="276225" cy="514350"/>
              </a:xfrm>
              <a:custGeom>
                <a:avLst/>
                <a:gdLst>
                  <a:gd name="T0" fmla="*/ 80 w 174"/>
                  <a:gd name="T1" fmla="*/ 8 h 324"/>
                  <a:gd name="T2" fmla="*/ 80 w 174"/>
                  <a:gd name="T3" fmla="*/ 28 h 324"/>
                  <a:gd name="T4" fmla="*/ 70 w 174"/>
                  <a:gd name="T5" fmla="*/ 46 h 324"/>
                  <a:gd name="T6" fmla="*/ 44 w 174"/>
                  <a:gd name="T7" fmla="*/ 66 h 324"/>
                  <a:gd name="T8" fmla="*/ 30 w 174"/>
                  <a:gd name="T9" fmla="*/ 88 h 324"/>
                  <a:gd name="T10" fmla="*/ 24 w 174"/>
                  <a:gd name="T11" fmla="*/ 88 h 324"/>
                  <a:gd name="T12" fmla="*/ 8 w 174"/>
                  <a:gd name="T13" fmla="*/ 80 h 324"/>
                  <a:gd name="T14" fmla="*/ 10 w 174"/>
                  <a:gd name="T15" fmla="*/ 72 h 324"/>
                  <a:gd name="T16" fmla="*/ 2 w 174"/>
                  <a:gd name="T17" fmla="*/ 74 h 324"/>
                  <a:gd name="T18" fmla="*/ 2 w 174"/>
                  <a:gd name="T19" fmla="*/ 92 h 324"/>
                  <a:gd name="T20" fmla="*/ 2 w 174"/>
                  <a:gd name="T21" fmla="*/ 98 h 324"/>
                  <a:gd name="T22" fmla="*/ 2 w 174"/>
                  <a:gd name="T23" fmla="*/ 108 h 324"/>
                  <a:gd name="T24" fmla="*/ 20 w 174"/>
                  <a:gd name="T25" fmla="*/ 120 h 324"/>
                  <a:gd name="T26" fmla="*/ 28 w 174"/>
                  <a:gd name="T27" fmla="*/ 134 h 324"/>
                  <a:gd name="T28" fmla="*/ 36 w 174"/>
                  <a:gd name="T29" fmla="*/ 150 h 324"/>
                  <a:gd name="T30" fmla="*/ 52 w 174"/>
                  <a:gd name="T31" fmla="*/ 164 h 324"/>
                  <a:gd name="T32" fmla="*/ 62 w 174"/>
                  <a:gd name="T33" fmla="*/ 206 h 324"/>
                  <a:gd name="T34" fmla="*/ 80 w 174"/>
                  <a:gd name="T35" fmla="*/ 246 h 324"/>
                  <a:gd name="T36" fmla="*/ 88 w 174"/>
                  <a:gd name="T37" fmla="*/ 264 h 324"/>
                  <a:gd name="T38" fmla="*/ 98 w 174"/>
                  <a:gd name="T39" fmla="*/ 282 h 324"/>
                  <a:gd name="T40" fmla="*/ 134 w 174"/>
                  <a:gd name="T41" fmla="*/ 306 h 324"/>
                  <a:gd name="T42" fmla="*/ 154 w 174"/>
                  <a:gd name="T43" fmla="*/ 324 h 324"/>
                  <a:gd name="T44" fmla="*/ 162 w 174"/>
                  <a:gd name="T45" fmla="*/ 310 h 324"/>
                  <a:gd name="T46" fmla="*/ 174 w 174"/>
                  <a:gd name="T47" fmla="*/ 290 h 324"/>
                  <a:gd name="T48" fmla="*/ 168 w 174"/>
                  <a:gd name="T49" fmla="*/ 280 h 324"/>
                  <a:gd name="T50" fmla="*/ 168 w 174"/>
                  <a:gd name="T51" fmla="*/ 274 h 324"/>
                  <a:gd name="T52" fmla="*/ 170 w 174"/>
                  <a:gd name="T53" fmla="*/ 272 h 324"/>
                  <a:gd name="T54" fmla="*/ 168 w 174"/>
                  <a:gd name="T55" fmla="*/ 252 h 324"/>
                  <a:gd name="T56" fmla="*/ 164 w 174"/>
                  <a:gd name="T57" fmla="*/ 218 h 324"/>
                  <a:gd name="T58" fmla="*/ 150 w 174"/>
                  <a:gd name="T59" fmla="*/ 168 h 324"/>
                  <a:gd name="T60" fmla="*/ 136 w 174"/>
                  <a:gd name="T61" fmla="*/ 172 h 324"/>
                  <a:gd name="T62" fmla="*/ 120 w 174"/>
                  <a:gd name="T63" fmla="*/ 168 h 324"/>
                  <a:gd name="T64" fmla="*/ 114 w 174"/>
                  <a:gd name="T65" fmla="*/ 160 h 324"/>
                  <a:gd name="T66" fmla="*/ 102 w 174"/>
                  <a:gd name="T67" fmla="*/ 150 h 324"/>
                  <a:gd name="T68" fmla="*/ 102 w 174"/>
                  <a:gd name="T69" fmla="*/ 136 h 324"/>
                  <a:gd name="T70" fmla="*/ 100 w 174"/>
                  <a:gd name="T71" fmla="*/ 124 h 324"/>
                  <a:gd name="T72" fmla="*/ 106 w 174"/>
                  <a:gd name="T73" fmla="*/ 116 h 324"/>
                  <a:gd name="T74" fmla="*/ 114 w 174"/>
                  <a:gd name="T75" fmla="*/ 100 h 324"/>
                  <a:gd name="T76" fmla="*/ 126 w 174"/>
                  <a:gd name="T77" fmla="*/ 84 h 324"/>
                  <a:gd name="T78" fmla="*/ 150 w 174"/>
                  <a:gd name="T79" fmla="*/ 78 h 324"/>
                  <a:gd name="T80" fmla="*/ 154 w 174"/>
                  <a:gd name="T81" fmla="*/ 72 h 324"/>
                  <a:gd name="T82" fmla="*/ 156 w 174"/>
                  <a:gd name="T83" fmla="*/ 42 h 324"/>
                  <a:gd name="T84" fmla="*/ 144 w 174"/>
                  <a:gd name="T85" fmla="*/ 36 h 324"/>
                  <a:gd name="T86" fmla="*/ 128 w 174"/>
                  <a:gd name="T87" fmla="*/ 34 h 324"/>
                  <a:gd name="T88" fmla="*/ 116 w 174"/>
                  <a:gd name="T89" fmla="*/ 32 h 324"/>
                  <a:gd name="T90" fmla="*/ 106 w 174"/>
                  <a:gd name="T91" fmla="*/ 24 h 324"/>
                  <a:gd name="T92" fmla="*/ 98 w 174"/>
                  <a:gd name="T93" fmla="*/ 14 h 324"/>
                  <a:gd name="T94" fmla="*/ 90 w 174"/>
                  <a:gd name="T95" fmla="*/ 0 h 324"/>
                  <a:gd name="T96" fmla="*/ 80 w 174"/>
                  <a:gd name="T97"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324">
                    <a:moveTo>
                      <a:pt x="80" y="0"/>
                    </a:moveTo>
                    <a:lnTo>
                      <a:pt x="74" y="6"/>
                    </a:lnTo>
                    <a:lnTo>
                      <a:pt x="80" y="8"/>
                    </a:lnTo>
                    <a:lnTo>
                      <a:pt x="82" y="18"/>
                    </a:lnTo>
                    <a:lnTo>
                      <a:pt x="82" y="28"/>
                    </a:lnTo>
                    <a:lnTo>
                      <a:pt x="80" y="28"/>
                    </a:lnTo>
                    <a:lnTo>
                      <a:pt x="80" y="34"/>
                    </a:lnTo>
                    <a:lnTo>
                      <a:pt x="74" y="42"/>
                    </a:lnTo>
                    <a:lnTo>
                      <a:pt x="70" y="46"/>
                    </a:lnTo>
                    <a:lnTo>
                      <a:pt x="56" y="54"/>
                    </a:lnTo>
                    <a:lnTo>
                      <a:pt x="52" y="60"/>
                    </a:lnTo>
                    <a:lnTo>
                      <a:pt x="44" y="66"/>
                    </a:lnTo>
                    <a:lnTo>
                      <a:pt x="38" y="72"/>
                    </a:lnTo>
                    <a:lnTo>
                      <a:pt x="36" y="82"/>
                    </a:lnTo>
                    <a:lnTo>
                      <a:pt x="30" y="88"/>
                    </a:lnTo>
                    <a:lnTo>
                      <a:pt x="28" y="90"/>
                    </a:lnTo>
                    <a:lnTo>
                      <a:pt x="26" y="90"/>
                    </a:lnTo>
                    <a:lnTo>
                      <a:pt x="24" y="88"/>
                    </a:lnTo>
                    <a:lnTo>
                      <a:pt x="18" y="80"/>
                    </a:lnTo>
                    <a:lnTo>
                      <a:pt x="12" y="82"/>
                    </a:lnTo>
                    <a:lnTo>
                      <a:pt x="8" y="80"/>
                    </a:lnTo>
                    <a:lnTo>
                      <a:pt x="8" y="78"/>
                    </a:lnTo>
                    <a:lnTo>
                      <a:pt x="12" y="74"/>
                    </a:lnTo>
                    <a:lnTo>
                      <a:pt x="10" y="72"/>
                    </a:lnTo>
                    <a:lnTo>
                      <a:pt x="10" y="66"/>
                    </a:lnTo>
                    <a:lnTo>
                      <a:pt x="8" y="66"/>
                    </a:lnTo>
                    <a:lnTo>
                      <a:pt x="2" y="74"/>
                    </a:lnTo>
                    <a:lnTo>
                      <a:pt x="0" y="80"/>
                    </a:lnTo>
                    <a:lnTo>
                      <a:pt x="0" y="88"/>
                    </a:lnTo>
                    <a:lnTo>
                      <a:pt x="2" y="92"/>
                    </a:lnTo>
                    <a:lnTo>
                      <a:pt x="0" y="92"/>
                    </a:lnTo>
                    <a:lnTo>
                      <a:pt x="0" y="96"/>
                    </a:lnTo>
                    <a:lnTo>
                      <a:pt x="2" y="98"/>
                    </a:lnTo>
                    <a:lnTo>
                      <a:pt x="6" y="98"/>
                    </a:lnTo>
                    <a:lnTo>
                      <a:pt x="6" y="106"/>
                    </a:lnTo>
                    <a:lnTo>
                      <a:pt x="2" y="108"/>
                    </a:lnTo>
                    <a:lnTo>
                      <a:pt x="2" y="110"/>
                    </a:lnTo>
                    <a:lnTo>
                      <a:pt x="10" y="116"/>
                    </a:lnTo>
                    <a:lnTo>
                      <a:pt x="20" y="120"/>
                    </a:lnTo>
                    <a:lnTo>
                      <a:pt x="20" y="126"/>
                    </a:lnTo>
                    <a:lnTo>
                      <a:pt x="24" y="132"/>
                    </a:lnTo>
                    <a:lnTo>
                      <a:pt x="28" y="134"/>
                    </a:lnTo>
                    <a:lnTo>
                      <a:pt x="34" y="136"/>
                    </a:lnTo>
                    <a:lnTo>
                      <a:pt x="36" y="142"/>
                    </a:lnTo>
                    <a:lnTo>
                      <a:pt x="36" y="150"/>
                    </a:lnTo>
                    <a:lnTo>
                      <a:pt x="42" y="152"/>
                    </a:lnTo>
                    <a:lnTo>
                      <a:pt x="46" y="154"/>
                    </a:lnTo>
                    <a:lnTo>
                      <a:pt x="52" y="164"/>
                    </a:lnTo>
                    <a:lnTo>
                      <a:pt x="54" y="172"/>
                    </a:lnTo>
                    <a:lnTo>
                      <a:pt x="56" y="192"/>
                    </a:lnTo>
                    <a:lnTo>
                      <a:pt x="62" y="206"/>
                    </a:lnTo>
                    <a:lnTo>
                      <a:pt x="72" y="224"/>
                    </a:lnTo>
                    <a:lnTo>
                      <a:pt x="78" y="240"/>
                    </a:lnTo>
                    <a:lnTo>
                      <a:pt x="80" y="246"/>
                    </a:lnTo>
                    <a:lnTo>
                      <a:pt x="80" y="252"/>
                    </a:lnTo>
                    <a:lnTo>
                      <a:pt x="78" y="254"/>
                    </a:lnTo>
                    <a:lnTo>
                      <a:pt x="88" y="264"/>
                    </a:lnTo>
                    <a:lnTo>
                      <a:pt x="88" y="272"/>
                    </a:lnTo>
                    <a:lnTo>
                      <a:pt x="90" y="278"/>
                    </a:lnTo>
                    <a:lnTo>
                      <a:pt x="98" y="282"/>
                    </a:lnTo>
                    <a:lnTo>
                      <a:pt x="108" y="288"/>
                    </a:lnTo>
                    <a:lnTo>
                      <a:pt x="110" y="292"/>
                    </a:lnTo>
                    <a:lnTo>
                      <a:pt x="134" y="306"/>
                    </a:lnTo>
                    <a:lnTo>
                      <a:pt x="144" y="314"/>
                    </a:lnTo>
                    <a:lnTo>
                      <a:pt x="152" y="322"/>
                    </a:lnTo>
                    <a:lnTo>
                      <a:pt x="154" y="324"/>
                    </a:lnTo>
                    <a:lnTo>
                      <a:pt x="154" y="322"/>
                    </a:lnTo>
                    <a:lnTo>
                      <a:pt x="156" y="316"/>
                    </a:lnTo>
                    <a:lnTo>
                      <a:pt x="162" y="310"/>
                    </a:lnTo>
                    <a:lnTo>
                      <a:pt x="168" y="308"/>
                    </a:lnTo>
                    <a:lnTo>
                      <a:pt x="174" y="296"/>
                    </a:lnTo>
                    <a:lnTo>
                      <a:pt x="174" y="290"/>
                    </a:lnTo>
                    <a:lnTo>
                      <a:pt x="174" y="288"/>
                    </a:lnTo>
                    <a:lnTo>
                      <a:pt x="164" y="286"/>
                    </a:lnTo>
                    <a:lnTo>
                      <a:pt x="168" y="280"/>
                    </a:lnTo>
                    <a:lnTo>
                      <a:pt x="164" y="278"/>
                    </a:lnTo>
                    <a:lnTo>
                      <a:pt x="164" y="274"/>
                    </a:lnTo>
                    <a:lnTo>
                      <a:pt x="168" y="274"/>
                    </a:lnTo>
                    <a:lnTo>
                      <a:pt x="172" y="280"/>
                    </a:lnTo>
                    <a:lnTo>
                      <a:pt x="170" y="274"/>
                    </a:lnTo>
                    <a:lnTo>
                      <a:pt x="170" y="272"/>
                    </a:lnTo>
                    <a:lnTo>
                      <a:pt x="172" y="270"/>
                    </a:lnTo>
                    <a:lnTo>
                      <a:pt x="168" y="260"/>
                    </a:lnTo>
                    <a:lnTo>
                      <a:pt x="168" y="252"/>
                    </a:lnTo>
                    <a:lnTo>
                      <a:pt x="170" y="250"/>
                    </a:lnTo>
                    <a:lnTo>
                      <a:pt x="172" y="236"/>
                    </a:lnTo>
                    <a:lnTo>
                      <a:pt x="164" y="218"/>
                    </a:lnTo>
                    <a:lnTo>
                      <a:pt x="146" y="214"/>
                    </a:lnTo>
                    <a:lnTo>
                      <a:pt x="150" y="170"/>
                    </a:lnTo>
                    <a:lnTo>
                      <a:pt x="150" y="168"/>
                    </a:lnTo>
                    <a:lnTo>
                      <a:pt x="150" y="164"/>
                    </a:lnTo>
                    <a:lnTo>
                      <a:pt x="150" y="168"/>
                    </a:lnTo>
                    <a:lnTo>
                      <a:pt x="136" y="172"/>
                    </a:lnTo>
                    <a:lnTo>
                      <a:pt x="124" y="172"/>
                    </a:lnTo>
                    <a:lnTo>
                      <a:pt x="120" y="172"/>
                    </a:lnTo>
                    <a:lnTo>
                      <a:pt x="120" y="168"/>
                    </a:lnTo>
                    <a:lnTo>
                      <a:pt x="118" y="164"/>
                    </a:lnTo>
                    <a:lnTo>
                      <a:pt x="116" y="162"/>
                    </a:lnTo>
                    <a:lnTo>
                      <a:pt x="114" y="160"/>
                    </a:lnTo>
                    <a:lnTo>
                      <a:pt x="110" y="156"/>
                    </a:lnTo>
                    <a:lnTo>
                      <a:pt x="106" y="152"/>
                    </a:lnTo>
                    <a:lnTo>
                      <a:pt x="102" y="150"/>
                    </a:lnTo>
                    <a:lnTo>
                      <a:pt x="102" y="142"/>
                    </a:lnTo>
                    <a:lnTo>
                      <a:pt x="102" y="138"/>
                    </a:lnTo>
                    <a:lnTo>
                      <a:pt x="102" y="136"/>
                    </a:lnTo>
                    <a:lnTo>
                      <a:pt x="100" y="132"/>
                    </a:lnTo>
                    <a:lnTo>
                      <a:pt x="98" y="124"/>
                    </a:lnTo>
                    <a:lnTo>
                      <a:pt x="100" y="124"/>
                    </a:lnTo>
                    <a:lnTo>
                      <a:pt x="102" y="124"/>
                    </a:lnTo>
                    <a:lnTo>
                      <a:pt x="106" y="124"/>
                    </a:lnTo>
                    <a:lnTo>
                      <a:pt x="106" y="116"/>
                    </a:lnTo>
                    <a:lnTo>
                      <a:pt x="108" y="114"/>
                    </a:lnTo>
                    <a:lnTo>
                      <a:pt x="110" y="108"/>
                    </a:lnTo>
                    <a:lnTo>
                      <a:pt x="114" y="100"/>
                    </a:lnTo>
                    <a:lnTo>
                      <a:pt x="114" y="96"/>
                    </a:lnTo>
                    <a:lnTo>
                      <a:pt x="118" y="90"/>
                    </a:lnTo>
                    <a:lnTo>
                      <a:pt x="126" y="84"/>
                    </a:lnTo>
                    <a:lnTo>
                      <a:pt x="132" y="82"/>
                    </a:lnTo>
                    <a:lnTo>
                      <a:pt x="138" y="80"/>
                    </a:lnTo>
                    <a:lnTo>
                      <a:pt x="150" y="78"/>
                    </a:lnTo>
                    <a:lnTo>
                      <a:pt x="152" y="78"/>
                    </a:lnTo>
                    <a:lnTo>
                      <a:pt x="154" y="74"/>
                    </a:lnTo>
                    <a:lnTo>
                      <a:pt x="154" y="72"/>
                    </a:lnTo>
                    <a:lnTo>
                      <a:pt x="150" y="70"/>
                    </a:lnTo>
                    <a:lnTo>
                      <a:pt x="144" y="70"/>
                    </a:lnTo>
                    <a:lnTo>
                      <a:pt x="156" y="42"/>
                    </a:lnTo>
                    <a:lnTo>
                      <a:pt x="156" y="38"/>
                    </a:lnTo>
                    <a:lnTo>
                      <a:pt x="152" y="38"/>
                    </a:lnTo>
                    <a:lnTo>
                      <a:pt x="144" y="36"/>
                    </a:lnTo>
                    <a:lnTo>
                      <a:pt x="138" y="34"/>
                    </a:lnTo>
                    <a:lnTo>
                      <a:pt x="134" y="34"/>
                    </a:lnTo>
                    <a:lnTo>
                      <a:pt x="128" y="34"/>
                    </a:lnTo>
                    <a:lnTo>
                      <a:pt x="128" y="36"/>
                    </a:lnTo>
                    <a:lnTo>
                      <a:pt x="120" y="34"/>
                    </a:lnTo>
                    <a:lnTo>
                      <a:pt x="116" y="32"/>
                    </a:lnTo>
                    <a:lnTo>
                      <a:pt x="116" y="28"/>
                    </a:lnTo>
                    <a:lnTo>
                      <a:pt x="116" y="24"/>
                    </a:lnTo>
                    <a:lnTo>
                      <a:pt x="106" y="24"/>
                    </a:lnTo>
                    <a:lnTo>
                      <a:pt x="102" y="20"/>
                    </a:lnTo>
                    <a:lnTo>
                      <a:pt x="100" y="18"/>
                    </a:lnTo>
                    <a:lnTo>
                      <a:pt x="98" y="14"/>
                    </a:lnTo>
                    <a:lnTo>
                      <a:pt x="92" y="8"/>
                    </a:lnTo>
                    <a:lnTo>
                      <a:pt x="90" y="6"/>
                    </a:lnTo>
                    <a:lnTo>
                      <a:pt x="90" y="0"/>
                    </a:lnTo>
                    <a:lnTo>
                      <a:pt x="80" y="0"/>
                    </a:lnTo>
                    <a:lnTo>
                      <a:pt x="80" y="0"/>
                    </a:lnTo>
                    <a:lnTo>
                      <a:pt x="8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39" name="Freeform 1740"/>
              <p:cNvSpPr/>
              <p:nvPr/>
            </p:nvSpPr>
            <p:spPr bwMode="auto">
              <a:xfrm>
                <a:off x="7712075" y="5000625"/>
                <a:ext cx="184150" cy="244475"/>
              </a:xfrm>
              <a:custGeom>
                <a:avLst/>
                <a:gdLst>
                  <a:gd name="T0" fmla="*/ 54 w 116"/>
                  <a:gd name="T1" fmla="*/ 4 h 154"/>
                  <a:gd name="T2" fmla="*/ 24 w 116"/>
                  <a:gd name="T3" fmla="*/ 4 h 154"/>
                  <a:gd name="T4" fmla="*/ 16 w 116"/>
                  <a:gd name="T5" fmla="*/ 16 h 154"/>
                  <a:gd name="T6" fmla="*/ 10 w 116"/>
                  <a:gd name="T7" fmla="*/ 26 h 154"/>
                  <a:gd name="T8" fmla="*/ 0 w 116"/>
                  <a:gd name="T9" fmla="*/ 52 h 154"/>
                  <a:gd name="T10" fmla="*/ 14 w 116"/>
                  <a:gd name="T11" fmla="*/ 64 h 154"/>
                  <a:gd name="T12" fmla="*/ 18 w 116"/>
                  <a:gd name="T13" fmla="*/ 70 h 154"/>
                  <a:gd name="T14" fmla="*/ 26 w 116"/>
                  <a:gd name="T15" fmla="*/ 78 h 154"/>
                  <a:gd name="T16" fmla="*/ 28 w 116"/>
                  <a:gd name="T17" fmla="*/ 84 h 154"/>
                  <a:gd name="T18" fmla="*/ 36 w 116"/>
                  <a:gd name="T19" fmla="*/ 90 h 154"/>
                  <a:gd name="T20" fmla="*/ 44 w 116"/>
                  <a:gd name="T21" fmla="*/ 98 h 154"/>
                  <a:gd name="T22" fmla="*/ 50 w 116"/>
                  <a:gd name="T23" fmla="*/ 98 h 154"/>
                  <a:gd name="T24" fmla="*/ 60 w 116"/>
                  <a:gd name="T25" fmla="*/ 108 h 154"/>
                  <a:gd name="T26" fmla="*/ 68 w 116"/>
                  <a:gd name="T27" fmla="*/ 116 h 154"/>
                  <a:gd name="T28" fmla="*/ 68 w 116"/>
                  <a:gd name="T29" fmla="*/ 126 h 154"/>
                  <a:gd name="T30" fmla="*/ 60 w 116"/>
                  <a:gd name="T31" fmla="*/ 138 h 154"/>
                  <a:gd name="T32" fmla="*/ 54 w 116"/>
                  <a:gd name="T33" fmla="*/ 150 h 154"/>
                  <a:gd name="T34" fmla="*/ 64 w 116"/>
                  <a:gd name="T35" fmla="*/ 150 h 154"/>
                  <a:gd name="T36" fmla="*/ 74 w 116"/>
                  <a:gd name="T37" fmla="*/ 154 h 154"/>
                  <a:gd name="T38" fmla="*/ 92 w 116"/>
                  <a:gd name="T39" fmla="*/ 154 h 154"/>
                  <a:gd name="T40" fmla="*/ 100 w 116"/>
                  <a:gd name="T41" fmla="*/ 154 h 154"/>
                  <a:gd name="T42" fmla="*/ 106 w 116"/>
                  <a:gd name="T43" fmla="*/ 146 h 154"/>
                  <a:gd name="T44" fmla="*/ 110 w 116"/>
                  <a:gd name="T45" fmla="*/ 136 h 154"/>
                  <a:gd name="T46" fmla="*/ 110 w 116"/>
                  <a:gd name="T47" fmla="*/ 122 h 154"/>
                  <a:gd name="T48" fmla="*/ 114 w 116"/>
                  <a:gd name="T49" fmla="*/ 112 h 154"/>
                  <a:gd name="T50" fmla="*/ 116 w 116"/>
                  <a:gd name="T51" fmla="*/ 96 h 154"/>
                  <a:gd name="T52" fmla="*/ 114 w 116"/>
                  <a:gd name="T53" fmla="*/ 88 h 154"/>
                  <a:gd name="T54" fmla="*/ 106 w 116"/>
                  <a:gd name="T55" fmla="*/ 90 h 154"/>
                  <a:gd name="T56" fmla="*/ 106 w 116"/>
                  <a:gd name="T57" fmla="*/ 82 h 154"/>
                  <a:gd name="T58" fmla="*/ 104 w 116"/>
                  <a:gd name="T59" fmla="*/ 60 h 154"/>
                  <a:gd name="T60" fmla="*/ 96 w 116"/>
                  <a:gd name="T61" fmla="*/ 56 h 154"/>
                  <a:gd name="T62" fmla="*/ 92 w 116"/>
                  <a:gd name="T63" fmla="*/ 52 h 154"/>
                  <a:gd name="T64" fmla="*/ 88 w 116"/>
                  <a:gd name="T65" fmla="*/ 52 h 154"/>
                  <a:gd name="T66" fmla="*/ 72 w 116"/>
                  <a:gd name="T67" fmla="*/ 50 h 154"/>
                  <a:gd name="T68" fmla="*/ 70 w 116"/>
                  <a:gd name="T69" fmla="*/ 42 h 154"/>
                  <a:gd name="T70" fmla="*/ 70 w 116"/>
                  <a:gd name="T71" fmla="*/ 26 h 154"/>
                  <a:gd name="T72" fmla="*/ 64 w 116"/>
                  <a:gd name="T73" fmla="*/ 16 h 154"/>
                  <a:gd name="T74" fmla="*/ 60 w 116"/>
                  <a:gd name="T75"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54">
                    <a:moveTo>
                      <a:pt x="60" y="12"/>
                    </a:moveTo>
                    <a:lnTo>
                      <a:pt x="54" y="4"/>
                    </a:lnTo>
                    <a:lnTo>
                      <a:pt x="42" y="0"/>
                    </a:lnTo>
                    <a:lnTo>
                      <a:pt x="24" y="4"/>
                    </a:lnTo>
                    <a:lnTo>
                      <a:pt x="18" y="8"/>
                    </a:lnTo>
                    <a:lnTo>
                      <a:pt x="16" y="16"/>
                    </a:lnTo>
                    <a:lnTo>
                      <a:pt x="14" y="22"/>
                    </a:lnTo>
                    <a:lnTo>
                      <a:pt x="10" y="26"/>
                    </a:lnTo>
                    <a:lnTo>
                      <a:pt x="10" y="32"/>
                    </a:lnTo>
                    <a:lnTo>
                      <a:pt x="0" y="52"/>
                    </a:lnTo>
                    <a:lnTo>
                      <a:pt x="10" y="56"/>
                    </a:lnTo>
                    <a:lnTo>
                      <a:pt x="14" y="64"/>
                    </a:lnTo>
                    <a:lnTo>
                      <a:pt x="16" y="68"/>
                    </a:lnTo>
                    <a:lnTo>
                      <a:pt x="18" y="70"/>
                    </a:lnTo>
                    <a:lnTo>
                      <a:pt x="24" y="72"/>
                    </a:lnTo>
                    <a:lnTo>
                      <a:pt x="26" y="78"/>
                    </a:lnTo>
                    <a:lnTo>
                      <a:pt x="28" y="82"/>
                    </a:lnTo>
                    <a:lnTo>
                      <a:pt x="28" y="84"/>
                    </a:lnTo>
                    <a:lnTo>
                      <a:pt x="32" y="88"/>
                    </a:lnTo>
                    <a:lnTo>
                      <a:pt x="36" y="90"/>
                    </a:lnTo>
                    <a:lnTo>
                      <a:pt x="42" y="96"/>
                    </a:lnTo>
                    <a:lnTo>
                      <a:pt x="44" y="98"/>
                    </a:lnTo>
                    <a:lnTo>
                      <a:pt x="46" y="98"/>
                    </a:lnTo>
                    <a:lnTo>
                      <a:pt x="50" y="98"/>
                    </a:lnTo>
                    <a:lnTo>
                      <a:pt x="58" y="102"/>
                    </a:lnTo>
                    <a:lnTo>
                      <a:pt x="60" y="108"/>
                    </a:lnTo>
                    <a:lnTo>
                      <a:pt x="64" y="112"/>
                    </a:lnTo>
                    <a:lnTo>
                      <a:pt x="68" y="116"/>
                    </a:lnTo>
                    <a:lnTo>
                      <a:pt x="68" y="118"/>
                    </a:lnTo>
                    <a:lnTo>
                      <a:pt x="68" y="126"/>
                    </a:lnTo>
                    <a:lnTo>
                      <a:pt x="64" y="134"/>
                    </a:lnTo>
                    <a:lnTo>
                      <a:pt x="60" y="138"/>
                    </a:lnTo>
                    <a:lnTo>
                      <a:pt x="54" y="148"/>
                    </a:lnTo>
                    <a:lnTo>
                      <a:pt x="54" y="150"/>
                    </a:lnTo>
                    <a:lnTo>
                      <a:pt x="60" y="150"/>
                    </a:lnTo>
                    <a:lnTo>
                      <a:pt x="64" y="150"/>
                    </a:lnTo>
                    <a:lnTo>
                      <a:pt x="70" y="150"/>
                    </a:lnTo>
                    <a:lnTo>
                      <a:pt x="74" y="154"/>
                    </a:lnTo>
                    <a:lnTo>
                      <a:pt x="80" y="154"/>
                    </a:lnTo>
                    <a:lnTo>
                      <a:pt x="92" y="154"/>
                    </a:lnTo>
                    <a:lnTo>
                      <a:pt x="98" y="154"/>
                    </a:lnTo>
                    <a:lnTo>
                      <a:pt x="100" y="154"/>
                    </a:lnTo>
                    <a:lnTo>
                      <a:pt x="104" y="150"/>
                    </a:lnTo>
                    <a:lnTo>
                      <a:pt x="106" y="146"/>
                    </a:lnTo>
                    <a:lnTo>
                      <a:pt x="108" y="140"/>
                    </a:lnTo>
                    <a:lnTo>
                      <a:pt x="110" y="136"/>
                    </a:lnTo>
                    <a:lnTo>
                      <a:pt x="110" y="128"/>
                    </a:lnTo>
                    <a:lnTo>
                      <a:pt x="110" y="122"/>
                    </a:lnTo>
                    <a:lnTo>
                      <a:pt x="114" y="120"/>
                    </a:lnTo>
                    <a:lnTo>
                      <a:pt x="114" y="112"/>
                    </a:lnTo>
                    <a:lnTo>
                      <a:pt x="114" y="102"/>
                    </a:lnTo>
                    <a:lnTo>
                      <a:pt x="116" y="96"/>
                    </a:lnTo>
                    <a:lnTo>
                      <a:pt x="116" y="88"/>
                    </a:lnTo>
                    <a:lnTo>
                      <a:pt x="114" y="88"/>
                    </a:lnTo>
                    <a:lnTo>
                      <a:pt x="108" y="90"/>
                    </a:lnTo>
                    <a:lnTo>
                      <a:pt x="106" y="90"/>
                    </a:lnTo>
                    <a:lnTo>
                      <a:pt x="106" y="88"/>
                    </a:lnTo>
                    <a:lnTo>
                      <a:pt x="106" y="82"/>
                    </a:lnTo>
                    <a:lnTo>
                      <a:pt x="106" y="64"/>
                    </a:lnTo>
                    <a:lnTo>
                      <a:pt x="104" y="60"/>
                    </a:lnTo>
                    <a:lnTo>
                      <a:pt x="98" y="56"/>
                    </a:lnTo>
                    <a:lnTo>
                      <a:pt x="96" y="56"/>
                    </a:lnTo>
                    <a:lnTo>
                      <a:pt x="92" y="54"/>
                    </a:lnTo>
                    <a:lnTo>
                      <a:pt x="92" y="52"/>
                    </a:lnTo>
                    <a:lnTo>
                      <a:pt x="90" y="50"/>
                    </a:lnTo>
                    <a:lnTo>
                      <a:pt x="88" y="52"/>
                    </a:lnTo>
                    <a:lnTo>
                      <a:pt x="78" y="52"/>
                    </a:lnTo>
                    <a:lnTo>
                      <a:pt x="72" y="50"/>
                    </a:lnTo>
                    <a:lnTo>
                      <a:pt x="70" y="46"/>
                    </a:lnTo>
                    <a:lnTo>
                      <a:pt x="70" y="42"/>
                    </a:lnTo>
                    <a:lnTo>
                      <a:pt x="68" y="34"/>
                    </a:lnTo>
                    <a:lnTo>
                      <a:pt x="70" y="26"/>
                    </a:lnTo>
                    <a:lnTo>
                      <a:pt x="68" y="22"/>
                    </a:lnTo>
                    <a:lnTo>
                      <a:pt x="64" y="16"/>
                    </a:lnTo>
                    <a:lnTo>
                      <a:pt x="60" y="12"/>
                    </a:lnTo>
                    <a:lnTo>
                      <a:pt x="60" y="12"/>
                    </a:lnTo>
                    <a:lnTo>
                      <a:pt x="60"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0" name="Freeform 1741"/>
              <p:cNvSpPr>
                <a:spLocks noEditPoints="1"/>
              </p:cNvSpPr>
              <p:nvPr/>
            </p:nvSpPr>
            <p:spPr bwMode="auto">
              <a:xfrm>
                <a:off x="7242175" y="4168775"/>
                <a:ext cx="136525" cy="79375"/>
              </a:xfrm>
              <a:custGeom>
                <a:avLst/>
                <a:gdLst>
                  <a:gd name="T0" fmla="*/ 6 w 86"/>
                  <a:gd name="T1" fmla="*/ 0 h 50"/>
                  <a:gd name="T2" fmla="*/ 2 w 86"/>
                  <a:gd name="T3" fmla="*/ 4 h 50"/>
                  <a:gd name="T4" fmla="*/ 0 w 86"/>
                  <a:gd name="T5" fmla="*/ 12 h 50"/>
                  <a:gd name="T6" fmla="*/ 6 w 86"/>
                  <a:gd name="T7" fmla="*/ 18 h 50"/>
                  <a:gd name="T8" fmla="*/ 12 w 86"/>
                  <a:gd name="T9" fmla="*/ 26 h 50"/>
                  <a:gd name="T10" fmla="*/ 22 w 86"/>
                  <a:gd name="T11" fmla="*/ 30 h 50"/>
                  <a:gd name="T12" fmla="*/ 28 w 86"/>
                  <a:gd name="T13" fmla="*/ 34 h 50"/>
                  <a:gd name="T14" fmla="*/ 30 w 86"/>
                  <a:gd name="T15" fmla="*/ 40 h 50"/>
                  <a:gd name="T16" fmla="*/ 46 w 86"/>
                  <a:gd name="T17" fmla="*/ 42 h 50"/>
                  <a:gd name="T18" fmla="*/ 46 w 86"/>
                  <a:gd name="T19" fmla="*/ 40 h 50"/>
                  <a:gd name="T20" fmla="*/ 40 w 86"/>
                  <a:gd name="T21" fmla="*/ 42 h 50"/>
                  <a:gd name="T22" fmla="*/ 46 w 86"/>
                  <a:gd name="T23" fmla="*/ 36 h 50"/>
                  <a:gd name="T24" fmla="*/ 38 w 86"/>
                  <a:gd name="T25" fmla="*/ 32 h 50"/>
                  <a:gd name="T26" fmla="*/ 48 w 86"/>
                  <a:gd name="T27" fmla="*/ 18 h 50"/>
                  <a:gd name="T28" fmla="*/ 54 w 86"/>
                  <a:gd name="T29" fmla="*/ 14 h 50"/>
                  <a:gd name="T30" fmla="*/ 64 w 86"/>
                  <a:gd name="T31" fmla="*/ 30 h 50"/>
                  <a:gd name="T32" fmla="*/ 72 w 86"/>
                  <a:gd name="T33" fmla="*/ 32 h 50"/>
                  <a:gd name="T34" fmla="*/ 72 w 86"/>
                  <a:gd name="T35" fmla="*/ 48 h 50"/>
                  <a:gd name="T36" fmla="*/ 82 w 86"/>
                  <a:gd name="T37" fmla="*/ 50 h 50"/>
                  <a:gd name="T38" fmla="*/ 86 w 86"/>
                  <a:gd name="T39" fmla="*/ 44 h 50"/>
                  <a:gd name="T40" fmla="*/ 86 w 86"/>
                  <a:gd name="T41" fmla="*/ 34 h 50"/>
                  <a:gd name="T42" fmla="*/ 84 w 86"/>
                  <a:gd name="T43" fmla="*/ 26 h 50"/>
                  <a:gd name="T44" fmla="*/ 64 w 86"/>
                  <a:gd name="T45" fmla="*/ 4 h 50"/>
                  <a:gd name="T46" fmla="*/ 48 w 86"/>
                  <a:gd name="T47" fmla="*/ 8 h 50"/>
                  <a:gd name="T48" fmla="*/ 26 w 86"/>
                  <a:gd name="T49" fmla="*/ 14 h 50"/>
                  <a:gd name="T50" fmla="*/ 20 w 86"/>
                  <a:gd name="T51" fmla="*/ 12 h 50"/>
                  <a:gd name="T52" fmla="*/ 16 w 86"/>
                  <a:gd name="T53" fmla="*/ 14 h 50"/>
                  <a:gd name="T54" fmla="*/ 8 w 86"/>
                  <a:gd name="T55" fmla="*/ 0 h 50"/>
                  <a:gd name="T56" fmla="*/ 8 w 86"/>
                  <a:gd name="T57" fmla="*/ 0 h 50"/>
                  <a:gd name="T58" fmla="*/ 22 w 86"/>
                  <a:gd name="T59" fmla="*/ 44 h 50"/>
                  <a:gd name="T60" fmla="*/ 20 w 86"/>
                  <a:gd name="T61" fmla="*/ 40 h 50"/>
                  <a:gd name="T62" fmla="*/ 20 w 86"/>
                  <a:gd name="T6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50">
                    <a:moveTo>
                      <a:pt x="8" y="0"/>
                    </a:moveTo>
                    <a:lnTo>
                      <a:pt x="6" y="0"/>
                    </a:lnTo>
                    <a:lnTo>
                      <a:pt x="2" y="0"/>
                    </a:lnTo>
                    <a:lnTo>
                      <a:pt x="2" y="4"/>
                    </a:lnTo>
                    <a:lnTo>
                      <a:pt x="2" y="8"/>
                    </a:lnTo>
                    <a:lnTo>
                      <a:pt x="0" y="12"/>
                    </a:lnTo>
                    <a:lnTo>
                      <a:pt x="2" y="14"/>
                    </a:lnTo>
                    <a:lnTo>
                      <a:pt x="6" y="18"/>
                    </a:lnTo>
                    <a:lnTo>
                      <a:pt x="2" y="26"/>
                    </a:lnTo>
                    <a:lnTo>
                      <a:pt x="12" y="26"/>
                    </a:lnTo>
                    <a:lnTo>
                      <a:pt x="18" y="26"/>
                    </a:lnTo>
                    <a:lnTo>
                      <a:pt x="22" y="30"/>
                    </a:lnTo>
                    <a:lnTo>
                      <a:pt x="22" y="34"/>
                    </a:lnTo>
                    <a:lnTo>
                      <a:pt x="28" y="34"/>
                    </a:lnTo>
                    <a:lnTo>
                      <a:pt x="30" y="34"/>
                    </a:lnTo>
                    <a:lnTo>
                      <a:pt x="30" y="40"/>
                    </a:lnTo>
                    <a:lnTo>
                      <a:pt x="38" y="42"/>
                    </a:lnTo>
                    <a:lnTo>
                      <a:pt x="46" y="42"/>
                    </a:lnTo>
                    <a:lnTo>
                      <a:pt x="48" y="42"/>
                    </a:lnTo>
                    <a:lnTo>
                      <a:pt x="46" y="40"/>
                    </a:lnTo>
                    <a:lnTo>
                      <a:pt x="44" y="40"/>
                    </a:lnTo>
                    <a:lnTo>
                      <a:pt x="40" y="42"/>
                    </a:lnTo>
                    <a:lnTo>
                      <a:pt x="40" y="40"/>
                    </a:lnTo>
                    <a:lnTo>
                      <a:pt x="46" y="36"/>
                    </a:lnTo>
                    <a:lnTo>
                      <a:pt x="44" y="32"/>
                    </a:lnTo>
                    <a:lnTo>
                      <a:pt x="38" y="32"/>
                    </a:lnTo>
                    <a:lnTo>
                      <a:pt x="38" y="26"/>
                    </a:lnTo>
                    <a:lnTo>
                      <a:pt x="48" y="18"/>
                    </a:lnTo>
                    <a:lnTo>
                      <a:pt x="50" y="14"/>
                    </a:lnTo>
                    <a:lnTo>
                      <a:pt x="54" y="14"/>
                    </a:lnTo>
                    <a:lnTo>
                      <a:pt x="56" y="14"/>
                    </a:lnTo>
                    <a:lnTo>
                      <a:pt x="64" y="30"/>
                    </a:lnTo>
                    <a:lnTo>
                      <a:pt x="74" y="26"/>
                    </a:lnTo>
                    <a:lnTo>
                      <a:pt x="72" y="32"/>
                    </a:lnTo>
                    <a:lnTo>
                      <a:pt x="68" y="44"/>
                    </a:lnTo>
                    <a:lnTo>
                      <a:pt x="72" y="48"/>
                    </a:lnTo>
                    <a:lnTo>
                      <a:pt x="76" y="50"/>
                    </a:lnTo>
                    <a:lnTo>
                      <a:pt x="82" y="50"/>
                    </a:lnTo>
                    <a:lnTo>
                      <a:pt x="84" y="48"/>
                    </a:lnTo>
                    <a:lnTo>
                      <a:pt x="86" y="44"/>
                    </a:lnTo>
                    <a:lnTo>
                      <a:pt x="86" y="40"/>
                    </a:lnTo>
                    <a:lnTo>
                      <a:pt x="86" y="34"/>
                    </a:lnTo>
                    <a:lnTo>
                      <a:pt x="84" y="32"/>
                    </a:lnTo>
                    <a:lnTo>
                      <a:pt x="84" y="26"/>
                    </a:lnTo>
                    <a:lnTo>
                      <a:pt x="74" y="16"/>
                    </a:lnTo>
                    <a:lnTo>
                      <a:pt x="64" y="4"/>
                    </a:lnTo>
                    <a:lnTo>
                      <a:pt x="50" y="0"/>
                    </a:lnTo>
                    <a:lnTo>
                      <a:pt x="48" y="8"/>
                    </a:lnTo>
                    <a:lnTo>
                      <a:pt x="36" y="12"/>
                    </a:lnTo>
                    <a:lnTo>
                      <a:pt x="26" y="14"/>
                    </a:lnTo>
                    <a:lnTo>
                      <a:pt x="22" y="12"/>
                    </a:lnTo>
                    <a:lnTo>
                      <a:pt x="20" y="12"/>
                    </a:lnTo>
                    <a:lnTo>
                      <a:pt x="18" y="12"/>
                    </a:lnTo>
                    <a:lnTo>
                      <a:pt x="16" y="14"/>
                    </a:lnTo>
                    <a:lnTo>
                      <a:pt x="12" y="14"/>
                    </a:lnTo>
                    <a:lnTo>
                      <a:pt x="8" y="0"/>
                    </a:lnTo>
                    <a:lnTo>
                      <a:pt x="8" y="0"/>
                    </a:lnTo>
                    <a:lnTo>
                      <a:pt x="8" y="0"/>
                    </a:lnTo>
                    <a:close/>
                    <a:moveTo>
                      <a:pt x="20" y="40"/>
                    </a:moveTo>
                    <a:lnTo>
                      <a:pt x="22" y="44"/>
                    </a:lnTo>
                    <a:lnTo>
                      <a:pt x="22" y="42"/>
                    </a:lnTo>
                    <a:lnTo>
                      <a:pt x="20" y="40"/>
                    </a:lnTo>
                    <a:lnTo>
                      <a:pt x="20" y="40"/>
                    </a:lnTo>
                    <a:lnTo>
                      <a:pt x="20" y="4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1" name="Freeform 1742"/>
              <p:cNvSpPr>
                <a:spLocks noEditPoints="1"/>
              </p:cNvSpPr>
              <p:nvPr/>
            </p:nvSpPr>
            <p:spPr bwMode="auto">
              <a:xfrm>
                <a:off x="7146925" y="4019550"/>
                <a:ext cx="95250" cy="107950"/>
              </a:xfrm>
              <a:custGeom>
                <a:avLst/>
                <a:gdLst>
                  <a:gd name="T0" fmla="*/ 24 w 60"/>
                  <a:gd name="T1" fmla="*/ 62 h 68"/>
                  <a:gd name="T2" fmla="*/ 24 w 60"/>
                  <a:gd name="T3" fmla="*/ 62 h 68"/>
                  <a:gd name="T4" fmla="*/ 22 w 60"/>
                  <a:gd name="T5" fmla="*/ 54 h 68"/>
                  <a:gd name="T6" fmla="*/ 22 w 60"/>
                  <a:gd name="T7" fmla="*/ 52 h 68"/>
                  <a:gd name="T8" fmla="*/ 24 w 60"/>
                  <a:gd name="T9" fmla="*/ 52 h 68"/>
                  <a:gd name="T10" fmla="*/ 28 w 60"/>
                  <a:gd name="T11" fmla="*/ 54 h 68"/>
                  <a:gd name="T12" fmla="*/ 32 w 60"/>
                  <a:gd name="T13" fmla="*/ 56 h 68"/>
                  <a:gd name="T14" fmla="*/ 36 w 60"/>
                  <a:gd name="T15" fmla="*/ 66 h 68"/>
                  <a:gd name="T16" fmla="*/ 42 w 60"/>
                  <a:gd name="T17" fmla="*/ 66 h 68"/>
                  <a:gd name="T18" fmla="*/ 44 w 60"/>
                  <a:gd name="T19" fmla="*/ 68 h 68"/>
                  <a:gd name="T20" fmla="*/ 48 w 60"/>
                  <a:gd name="T21" fmla="*/ 68 h 68"/>
                  <a:gd name="T22" fmla="*/ 50 w 60"/>
                  <a:gd name="T23" fmla="*/ 68 h 68"/>
                  <a:gd name="T24" fmla="*/ 50 w 60"/>
                  <a:gd name="T25" fmla="*/ 66 h 68"/>
                  <a:gd name="T26" fmla="*/ 60 w 60"/>
                  <a:gd name="T27" fmla="*/ 0 h 68"/>
                  <a:gd name="T28" fmla="*/ 50 w 60"/>
                  <a:gd name="T29" fmla="*/ 4 h 68"/>
                  <a:gd name="T30" fmla="*/ 44 w 60"/>
                  <a:gd name="T31" fmla="*/ 6 h 68"/>
                  <a:gd name="T32" fmla="*/ 42 w 60"/>
                  <a:gd name="T33" fmla="*/ 8 h 68"/>
                  <a:gd name="T34" fmla="*/ 40 w 60"/>
                  <a:gd name="T35" fmla="*/ 10 h 68"/>
                  <a:gd name="T36" fmla="*/ 32 w 60"/>
                  <a:gd name="T37" fmla="*/ 14 h 68"/>
                  <a:gd name="T38" fmla="*/ 28 w 60"/>
                  <a:gd name="T39" fmla="*/ 14 h 68"/>
                  <a:gd name="T40" fmla="*/ 24 w 60"/>
                  <a:gd name="T41" fmla="*/ 14 h 68"/>
                  <a:gd name="T42" fmla="*/ 22 w 60"/>
                  <a:gd name="T43" fmla="*/ 10 h 68"/>
                  <a:gd name="T44" fmla="*/ 16 w 60"/>
                  <a:gd name="T45" fmla="*/ 10 h 68"/>
                  <a:gd name="T46" fmla="*/ 6 w 60"/>
                  <a:gd name="T47" fmla="*/ 16 h 68"/>
                  <a:gd name="T48" fmla="*/ 6 w 60"/>
                  <a:gd name="T49" fmla="*/ 20 h 68"/>
                  <a:gd name="T50" fmla="*/ 6 w 60"/>
                  <a:gd name="T51" fmla="*/ 28 h 68"/>
                  <a:gd name="T52" fmla="*/ 4 w 60"/>
                  <a:gd name="T53" fmla="*/ 30 h 68"/>
                  <a:gd name="T54" fmla="*/ 0 w 60"/>
                  <a:gd name="T55" fmla="*/ 30 h 68"/>
                  <a:gd name="T56" fmla="*/ 0 w 60"/>
                  <a:gd name="T57" fmla="*/ 34 h 68"/>
                  <a:gd name="T58" fmla="*/ 0 w 60"/>
                  <a:gd name="T59" fmla="*/ 38 h 68"/>
                  <a:gd name="T60" fmla="*/ 4 w 60"/>
                  <a:gd name="T61" fmla="*/ 42 h 68"/>
                  <a:gd name="T62" fmla="*/ 8 w 60"/>
                  <a:gd name="T63" fmla="*/ 44 h 68"/>
                  <a:gd name="T64" fmla="*/ 10 w 60"/>
                  <a:gd name="T65" fmla="*/ 52 h 68"/>
                  <a:gd name="T66" fmla="*/ 14 w 60"/>
                  <a:gd name="T67" fmla="*/ 56 h 68"/>
                  <a:gd name="T68" fmla="*/ 16 w 60"/>
                  <a:gd name="T69" fmla="*/ 58 h 68"/>
                  <a:gd name="T70" fmla="*/ 18 w 60"/>
                  <a:gd name="T71" fmla="*/ 62 h 68"/>
                  <a:gd name="T72" fmla="*/ 24 w 60"/>
                  <a:gd name="T73" fmla="*/ 62 h 68"/>
                  <a:gd name="T74" fmla="*/ 24 w 60"/>
                  <a:gd name="T75" fmla="*/ 62 h 68"/>
                  <a:gd name="T76" fmla="*/ 24 w 60"/>
                  <a:gd name="T77" fmla="*/ 62 h 68"/>
                  <a:gd name="T78" fmla="*/ 14 w 60"/>
                  <a:gd name="T79" fmla="*/ 42 h 68"/>
                  <a:gd name="T80" fmla="*/ 14 w 60"/>
                  <a:gd name="T81" fmla="*/ 42 h 68"/>
                  <a:gd name="T82" fmla="*/ 16 w 60"/>
                  <a:gd name="T83" fmla="*/ 44 h 68"/>
                  <a:gd name="T84" fmla="*/ 18 w 60"/>
                  <a:gd name="T85" fmla="*/ 44 h 68"/>
                  <a:gd name="T86" fmla="*/ 16 w 60"/>
                  <a:gd name="T87" fmla="*/ 46 h 68"/>
                  <a:gd name="T88" fmla="*/ 14 w 60"/>
                  <a:gd name="T89" fmla="*/ 46 h 68"/>
                  <a:gd name="T90" fmla="*/ 10 w 60"/>
                  <a:gd name="T91" fmla="*/ 44 h 68"/>
                  <a:gd name="T92" fmla="*/ 14 w 60"/>
                  <a:gd name="T93" fmla="*/ 42 h 68"/>
                  <a:gd name="T94" fmla="*/ 14 w 60"/>
                  <a:gd name="T95" fmla="*/ 42 h 68"/>
                  <a:gd name="T96" fmla="*/ 14 w 60"/>
                  <a:gd name="T9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8">
                    <a:moveTo>
                      <a:pt x="24" y="62"/>
                    </a:moveTo>
                    <a:lnTo>
                      <a:pt x="24" y="62"/>
                    </a:lnTo>
                    <a:lnTo>
                      <a:pt x="22" y="54"/>
                    </a:lnTo>
                    <a:lnTo>
                      <a:pt x="22" y="52"/>
                    </a:lnTo>
                    <a:lnTo>
                      <a:pt x="24" y="52"/>
                    </a:lnTo>
                    <a:lnTo>
                      <a:pt x="28" y="54"/>
                    </a:lnTo>
                    <a:lnTo>
                      <a:pt x="32" y="56"/>
                    </a:lnTo>
                    <a:lnTo>
                      <a:pt x="36" y="66"/>
                    </a:lnTo>
                    <a:lnTo>
                      <a:pt x="42" y="66"/>
                    </a:lnTo>
                    <a:lnTo>
                      <a:pt x="44" y="68"/>
                    </a:lnTo>
                    <a:lnTo>
                      <a:pt x="48" y="68"/>
                    </a:lnTo>
                    <a:lnTo>
                      <a:pt x="50" y="68"/>
                    </a:lnTo>
                    <a:lnTo>
                      <a:pt x="50" y="66"/>
                    </a:lnTo>
                    <a:lnTo>
                      <a:pt x="60" y="0"/>
                    </a:lnTo>
                    <a:lnTo>
                      <a:pt x="50" y="4"/>
                    </a:lnTo>
                    <a:lnTo>
                      <a:pt x="44" y="6"/>
                    </a:lnTo>
                    <a:lnTo>
                      <a:pt x="42" y="8"/>
                    </a:lnTo>
                    <a:lnTo>
                      <a:pt x="40" y="10"/>
                    </a:lnTo>
                    <a:lnTo>
                      <a:pt x="32" y="14"/>
                    </a:lnTo>
                    <a:lnTo>
                      <a:pt x="28" y="14"/>
                    </a:lnTo>
                    <a:lnTo>
                      <a:pt x="24" y="14"/>
                    </a:lnTo>
                    <a:lnTo>
                      <a:pt x="22" y="10"/>
                    </a:lnTo>
                    <a:lnTo>
                      <a:pt x="16" y="10"/>
                    </a:lnTo>
                    <a:lnTo>
                      <a:pt x="6" y="16"/>
                    </a:lnTo>
                    <a:lnTo>
                      <a:pt x="6" y="20"/>
                    </a:lnTo>
                    <a:lnTo>
                      <a:pt x="6" y="28"/>
                    </a:lnTo>
                    <a:lnTo>
                      <a:pt x="4" y="30"/>
                    </a:lnTo>
                    <a:lnTo>
                      <a:pt x="0" y="30"/>
                    </a:lnTo>
                    <a:lnTo>
                      <a:pt x="0" y="34"/>
                    </a:lnTo>
                    <a:lnTo>
                      <a:pt x="0" y="38"/>
                    </a:lnTo>
                    <a:lnTo>
                      <a:pt x="4" y="42"/>
                    </a:lnTo>
                    <a:lnTo>
                      <a:pt x="8" y="44"/>
                    </a:lnTo>
                    <a:lnTo>
                      <a:pt x="10" y="52"/>
                    </a:lnTo>
                    <a:lnTo>
                      <a:pt x="14" y="56"/>
                    </a:lnTo>
                    <a:lnTo>
                      <a:pt x="16" y="58"/>
                    </a:lnTo>
                    <a:lnTo>
                      <a:pt x="18" y="62"/>
                    </a:lnTo>
                    <a:lnTo>
                      <a:pt x="24" y="62"/>
                    </a:lnTo>
                    <a:lnTo>
                      <a:pt x="24" y="62"/>
                    </a:lnTo>
                    <a:lnTo>
                      <a:pt x="24" y="62"/>
                    </a:lnTo>
                    <a:close/>
                    <a:moveTo>
                      <a:pt x="14" y="42"/>
                    </a:moveTo>
                    <a:lnTo>
                      <a:pt x="14" y="42"/>
                    </a:lnTo>
                    <a:lnTo>
                      <a:pt x="16" y="44"/>
                    </a:lnTo>
                    <a:lnTo>
                      <a:pt x="18" y="44"/>
                    </a:lnTo>
                    <a:lnTo>
                      <a:pt x="16" y="46"/>
                    </a:lnTo>
                    <a:lnTo>
                      <a:pt x="14" y="46"/>
                    </a:lnTo>
                    <a:lnTo>
                      <a:pt x="10" y="44"/>
                    </a:lnTo>
                    <a:lnTo>
                      <a:pt x="14" y="42"/>
                    </a:lnTo>
                    <a:lnTo>
                      <a:pt x="14" y="42"/>
                    </a:lnTo>
                    <a:lnTo>
                      <a:pt x="14" y="4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2" name="Freeform 1743"/>
              <p:cNvSpPr/>
              <p:nvPr/>
            </p:nvSpPr>
            <p:spPr bwMode="auto">
              <a:xfrm>
                <a:off x="6461125" y="3479800"/>
                <a:ext cx="688975" cy="527050"/>
              </a:xfrm>
              <a:custGeom>
                <a:avLst/>
                <a:gdLst>
                  <a:gd name="T0" fmla="*/ 8 w 434"/>
                  <a:gd name="T1" fmla="*/ 22 h 332"/>
                  <a:gd name="T2" fmla="*/ 28 w 434"/>
                  <a:gd name="T3" fmla="*/ 60 h 332"/>
                  <a:gd name="T4" fmla="*/ 28 w 434"/>
                  <a:gd name="T5" fmla="*/ 100 h 332"/>
                  <a:gd name="T6" fmla="*/ 64 w 434"/>
                  <a:gd name="T7" fmla="*/ 132 h 332"/>
                  <a:gd name="T8" fmla="*/ 72 w 434"/>
                  <a:gd name="T9" fmla="*/ 158 h 332"/>
                  <a:gd name="T10" fmla="*/ 98 w 434"/>
                  <a:gd name="T11" fmla="*/ 186 h 332"/>
                  <a:gd name="T12" fmla="*/ 108 w 434"/>
                  <a:gd name="T13" fmla="*/ 180 h 332"/>
                  <a:gd name="T14" fmla="*/ 92 w 434"/>
                  <a:gd name="T15" fmla="*/ 166 h 332"/>
                  <a:gd name="T16" fmla="*/ 86 w 434"/>
                  <a:gd name="T17" fmla="*/ 136 h 332"/>
                  <a:gd name="T18" fmla="*/ 68 w 434"/>
                  <a:gd name="T19" fmla="*/ 106 h 332"/>
                  <a:gd name="T20" fmla="*/ 50 w 434"/>
                  <a:gd name="T21" fmla="*/ 62 h 332"/>
                  <a:gd name="T22" fmla="*/ 32 w 434"/>
                  <a:gd name="T23" fmla="*/ 24 h 332"/>
                  <a:gd name="T24" fmla="*/ 54 w 434"/>
                  <a:gd name="T25" fmla="*/ 32 h 332"/>
                  <a:gd name="T26" fmla="*/ 68 w 434"/>
                  <a:gd name="T27" fmla="*/ 60 h 332"/>
                  <a:gd name="T28" fmla="*/ 82 w 434"/>
                  <a:gd name="T29" fmla="*/ 82 h 332"/>
                  <a:gd name="T30" fmla="*/ 98 w 434"/>
                  <a:gd name="T31" fmla="*/ 108 h 332"/>
                  <a:gd name="T32" fmla="*/ 116 w 434"/>
                  <a:gd name="T33" fmla="*/ 126 h 332"/>
                  <a:gd name="T34" fmla="*/ 136 w 434"/>
                  <a:gd name="T35" fmla="*/ 162 h 332"/>
                  <a:gd name="T36" fmla="*/ 146 w 434"/>
                  <a:gd name="T37" fmla="*/ 176 h 332"/>
                  <a:gd name="T38" fmla="*/ 164 w 434"/>
                  <a:gd name="T39" fmla="*/ 202 h 332"/>
                  <a:gd name="T40" fmla="*/ 168 w 434"/>
                  <a:gd name="T41" fmla="*/ 250 h 332"/>
                  <a:gd name="T42" fmla="*/ 186 w 434"/>
                  <a:gd name="T43" fmla="*/ 268 h 332"/>
                  <a:gd name="T44" fmla="*/ 230 w 434"/>
                  <a:gd name="T45" fmla="*/ 298 h 332"/>
                  <a:gd name="T46" fmla="*/ 270 w 434"/>
                  <a:gd name="T47" fmla="*/ 322 h 332"/>
                  <a:gd name="T48" fmla="*/ 324 w 434"/>
                  <a:gd name="T49" fmla="*/ 320 h 332"/>
                  <a:gd name="T50" fmla="*/ 348 w 434"/>
                  <a:gd name="T51" fmla="*/ 324 h 332"/>
                  <a:gd name="T52" fmla="*/ 358 w 434"/>
                  <a:gd name="T53" fmla="*/ 322 h 332"/>
                  <a:gd name="T54" fmla="*/ 378 w 434"/>
                  <a:gd name="T55" fmla="*/ 304 h 332"/>
                  <a:gd name="T56" fmla="*/ 378 w 434"/>
                  <a:gd name="T57" fmla="*/ 280 h 332"/>
                  <a:gd name="T58" fmla="*/ 414 w 434"/>
                  <a:gd name="T59" fmla="*/ 276 h 332"/>
                  <a:gd name="T60" fmla="*/ 424 w 434"/>
                  <a:gd name="T61" fmla="*/ 278 h 332"/>
                  <a:gd name="T62" fmla="*/ 434 w 434"/>
                  <a:gd name="T63" fmla="*/ 224 h 332"/>
                  <a:gd name="T64" fmla="*/ 412 w 434"/>
                  <a:gd name="T65" fmla="*/ 216 h 332"/>
                  <a:gd name="T66" fmla="*/ 380 w 434"/>
                  <a:gd name="T67" fmla="*/ 258 h 332"/>
                  <a:gd name="T68" fmla="*/ 368 w 434"/>
                  <a:gd name="T69" fmla="*/ 272 h 332"/>
                  <a:gd name="T70" fmla="*/ 344 w 434"/>
                  <a:gd name="T71" fmla="*/ 278 h 332"/>
                  <a:gd name="T72" fmla="*/ 332 w 434"/>
                  <a:gd name="T73" fmla="*/ 286 h 332"/>
                  <a:gd name="T74" fmla="*/ 314 w 434"/>
                  <a:gd name="T75" fmla="*/ 276 h 332"/>
                  <a:gd name="T76" fmla="*/ 290 w 434"/>
                  <a:gd name="T77" fmla="*/ 244 h 332"/>
                  <a:gd name="T78" fmla="*/ 280 w 434"/>
                  <a:gd name="T79" fmla="*/ 206 h 332"/>
                  <a:gd name="T80" fmla="*/ 278 w 434"/>
                  <a:gd name="T81" fmla="*/ 176 h 332"/>
                  <a:gd name="T82" fmla="*/ 286 w 434"/>
                  <a:gd name="T83" fmla="*/ 150 h 332"/>
                  <a:gd name="T84" fmla="*/ 280 w 434"/>
                  <a:gd name="T85" fmla="*/ 132 h 332"/>
                  <a:gd name="T86" fmla="*/ 258 w 434"/>
                  <a:gd name="T87" fmla="*/ 116 h 332"/>
                  <a:gd name="T88" fmla="*/ 242 w 434"/>
                  <a:gd name="T89" fmla="*/ 88 h 332"/>
                  <a:gd name="T90" fmla="*/ 226 w 434"/>
                  <a:gd name="T91" fmla="*/ 60 h 332"/>
                  <a:gd name="T92" fmla="*/ 206 w 434"/>
                  <a:gd name="T93" fmla="*/ 58 h 332"/>
                  <a:gd name="T94" fmla="*/ 182 w 434"/>
                  <a:gd name="T95" fmla="*/ 60 h 332"/>
                  <a:gd name="T96" fmla="*/ 168 w 434"/>
                  <a:gd name="T97" fmla="*/ 36 h 332"/>
                  <a:gd name="T98" fmla="*/ 124 w 434"/>
                  <a:gd name="T99" fmla="*/ 18 h 332"/>
                  <a:gd name="T100" fmla="*/ 0 w 434"/>
                  <a:gd name="T101"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332">
                    <a:moveTo>
                      <a:pt x="0" y="4"/>
                    </a:moveTo>
                    <a:lnTo>
                      <a:pt x="0" y="4"/>
                    </a:lnTo>
                    <a:lnTo>
                      <a:pt x="0" y="14"/>
                    </a:lnTo>
                    <a:lnTo>
                      <a:pt x="4" y="22"/>
                    </a:lnTo>
                    <a:lnTo>
                      <a:pt x="8" y="22"/>
                    </a:lnTo>
                    <a:lnTo>
                      <a:pt x="8" y="26"/>
                    </a:lnTo>
                    <a:lnTo>
                      <a:pt x="10" y="32"/>
                    </a:lnTo>
                    <a:lnTo>
                      <a:pt x="10" y="42"/>
                    </a:lnTo>
                    <a:lnTo>
                      <a:pt x="22" y="52"/>
                    </a:lnTo>
                    <a:lnTo>
                      <a:pt x="28" y="60"/>
                    </a:lnTo>
                    <a:lnTo>
                      <a:pt x="36" y="62"/>
                    </a:lnTo>
                    <a:lnTo>
                      <a:pt x="42" y="68"/>
                    </a:lnTo>
                    <a:lnTo>
                      <a:pt x="42" y="78"/>
                    </a:lnTo>
                    <a:lnTo>
                      <a:pt x="44" y="98"/>
                    </a:lnTo>
                    <a:lnTo>
                      <a:pt x="28" y="100"/>
                    </a:lnTo>
                    <a:lnTo>
                      <a:pt x="46" y="114"/>
                    </a:lnTo>
                    <a:lnTo>
                      <a:pt x="46" y="116"/>
                    </a:lnTo>
                    <a:lnTo>
                      <a:pt x="54" y="118"/>
                    </a:lnTo>
                    <a:lnTo>
                      <a:pt x="62" y="122"/>
                    </a:lnTo>
                    <a:lnTo>
                      <a:pt x="64" y="132"/>
                    </a:lnTo>
                    <a:lnTo>
                      <a:pt x="70" y="132"/>
                    </a:lnTo>
                    <a:lnTo>
                      <a:pt x="72" y="136"/>
                    </a:lnTo>
                    <a:lnTo>
                      <a:pt x="72" y="144"/>
                    </a:lnTo>
                    <a:lnTo>
                      <a:pt x="70" y="150"/>
                    </a:lnTo>
                    <a:lnTo>
                      <a:pt x="72" y="158"/>
                    </a:lnTo>
                    <a:lnTo>
                      <a:pt x="78" y="160"/>
                    </a:lnTo>
                    <a:lnTo>
                      <a:pt x="82" y="162"/>
                    </a:lnTo>
                    <a:lnTo>
                      <a:pt x="82" y="168"/>
                    </a:lnTo>
                    <a:lnTo>
                      <a:pt x="92" y="178"/>
                    </a:lnTo>
                    <a:lnTo>
                      <a:pt x="98" y="186"/>
                    </a:lnTo>
                    <a:lnTo>
                      <a:pt x="104" y="194"/>
                    </a:lnTo>
                    <a:lnTo>
                      <a:pt x="106" y="190"/>
                    </a:lnTo>
                    <a:lnTo>
                      <a:pt x="108" y="188"/>
                    </a:lnTo>
                    <a:lnTo>
                      <a:pt x="108" y="186"/>
                    </a:lnTo>
                    <a:lnTo>
                      <a:pt x="108" y="180"/>
                    </a:lnTo>
                    <a:lnTo>
                      <a:pt x="104" y="176"/>
                    </a:lnTo>
                    <a:lnTo>
                      <a:pt x="98" y="172"/>
                    </a:lnTo>
                    <a:lnTo>
                      <a:pt x="98" y="170"/>
                    </a:lnTo>
                    <a:lnTo>
                      <a:pt x="98" y="168"/>
                    </a:lnTo>
                    <a:lnTo>
                      <a:pt x="92" y="166"/>
                    </a:lnTo>
                    <a:lnTo>
                      <a:pt x="90" y="166"/>
                    </a:lnTo>
                    <a:lnTo>
                      <a:pt x="90" y="160"/>
                    </a:lnTo>
                    <a:lnTo>
                      <a:pt x="92" y="154"/>
                    </a:lnTo>
                    <a:lnTo>
                      <a:pt x="88" y="154"/>
                    </a:lnTo>
                    <a:lnTo>
                      <a:pt x="86" y="136"/>
                    </a:lnTo>
                    <a:lnTo>
                      <a:pt x="80" y="118"/>
                    </a:lnTo>
                    <a:lnTo>
                      <a:pt x="72" y="116"/>
                    </a:lnTo>
                    <a:lnTo>
                      <a:pt x="72" y="112"/>
                    </a:lnTo>
                    <a:lnTo>
                      <a:pt x="72" y="106"/>
                    </a:lnTo>
                    <a:lnTo>
                      <a:pt x="68" y="106"/>
                    </a:lnTo>
                    <a:lnTo>
                      <a:pt x="62" y="94"/>
                    </a:lnTo>
                    <a:lnTo>
                      <a:pt x="60" y="80"/>
                    </a:lnTo>
                    <a:lnTo>
                      <a:pt x="52" y="80"/>
                    </a:lnTo>
                    <a:lnTo>
                      <a:pt x="52" y="70"/>
                    </a:lnTo>
                    <a:lnTo>
                      <a:pt x="50" y="62"/>
                    </a:lnTo>
                    <a:lnTo>
                      <a:pt x="44" y="62"/>
                    </a:lnTo>
                    <a:lnTo>
                      <a:pt x="36" y="42"/>
                    </a:lnTo>
                    <a:lnTo>
                      <a:pt x="28" y="34"/>
                    </a:lnTo>
                    <a:lnTo>
                      <a:pt x="32" y="30"/>
                    </a:lnTo>
                    <a:lnTo>
                      <a:pt x="32" y="24"/>
                    </a:lnTo>
                    <a:lnTo>
                      <a:pt x="44" y="30"/>
                    </a:lnTo>
                    <a:lnTo>
                      <a:pt x="46" y="30"/>
                    </a:lnTo>
                    <a:lnTo>
                      <a:pt x="46" y="26"/>
                    </a:lnTo>
                    <a:lnTo>
                      <a:pt x="54" y="26"/>
                    </a:lnTo>
                    <a:lnTo>
                      <a:pt x="54" y="32"/>
                    </a:lnTo>
                    <a:lnTo>
                      <a:pt x="60" y="32"/>
                    </a:lnTo>
                    <a:lnTo>
                      <a:pt x="58" y="40"/>
                    </a:lnTo>
                    <a:lnTo>
                      <a:pt x="58" y="44"/>
                    </a:lnTo>
                    <a:lnTo>
                      <a:pt x="64" y="52"/>
                    </a:lnTo>
                    <a:lnTo>
                      <a:pt x="68" y="60"/>
                    </a:lnTo>
                    <a:lnTo>
                      <a:pt x="68" y="64"/>
                    </a:lnTo>
                    <a:lnTo>
                      <a:pt x="80" y="76"/>
                    </a:lnTo>
                    <a:lnTo>
                      <a:pt x="80" y="80"/>
                    </a:lnTo>
                    <a:lnTo>
                      <a:pt x="80" y="82"/>
                    </a:lnTo>
                    <a:lnTo>
                      <a:pt x="82" y="82"/>
                    </a:lnTo>
                    <a:lnTo>
                      <a:pt x="88" y="90"/>
                    </a:lnTo>
                    <a:lnTo>
                      <a:pt x="92" y="98"/>
                    </a:lnTo>
                    <a:lnTo>
                      <a:pt x="98" y="98"/>
                    </a:lnTo>
                    <a:lnTo>
                      <a:pt x="100" y="104"/>
                    </a:lnTo>
                    <a:lnTo>
                      <a:pt x="98" y="108"/>
                    </a:lnTo>
                    <a:lnTo>
                      <a:pt x="104" y="108"/>
                    </a:lnTo>
                    <a:lnTo>
                      <a:pt x="106" y="112"/>
                    </a:lnTo>
                    <a:lnTo>
                      <a:pt x="108" y="118"/>
                    </a:lnTo>
                    <a:lnTo>
                      <a:pt x="118" y="124"/>
                    </a:lnTo>
                    <a:lnTo>
                      <a:pt x="116" y="126"/>
                    </a:lnTo>
                    <a:lnTo>
                      <a:pt x="114" y="132"/>
                    </a:lnTo>
                    <a:lnTo>
                      <a:pt x="114" y="136"/>
                    </a:lnTo>
                    <a:lnTo>
                      <a:pt x="124" y="144"/>
                    </a:lnTo>
                    <a:lnTo>
                      <a:pt x="134" y="154"/>
                    </a:lnTo>
                    <a:lnTo>
                      <a:pt x="136" y="162"/>
                    </a:lnTo>
                    <a:lnTo>
                      <a:pt x="140" y="168"/>
                    </a:lnTo>
                    <a:lnTo>
                      <a:pt x="144" y="168"/>
                    </a:lnTo>
                    <a:lnTo>
                      <a:pt x="146" y="168"/>
                    </a:lnTo>
                    <a:lnTo>
                      <a:pt x="146" y="172"/>
                    </a:lnTo>
                    <a:lnTo>
                      <a:pt x="146" y="176"/>
                    </a:lnTo>
                    <a:lnTo>
                      <a:pt x="152" y="176"/>
                    </a:lnTo>
                    <a:lnTo>
                      <a:pt x="158" y="186"/>
                    </a:lnTo>
                    <a:lnTo>
                      <a:pt x="158" y="190"/>
                    </a:lnTo>
                    <a:lnTo>
                      <a:pt x="158" y="194"/>
                    </a:lnTo>
                    <a:lnTo>
                      <a:pt x="164" y="202"/>
                    </a:lnTo>
                    <a:lnTo>
                      <a:pt x="170" y="212"/>
                    </a:lnTo>
                    <a:lnTo>
                      <a:pt x="172" y="220"/>
                    </a:lnTo>
                    <a:lnTo>
                      <a:pt x="172" y="226"/>
                    </a:lnTo>
                    <a:lnTo>
                      <a:pt x="170" y="236"/>
                    </a:lnTo>
                    <a:lnTo>
                      <a:pt x="168" y="250"/>
                    </a:lnTo>
                    <a:lnTo>
                      <a:pt x="168" y="254"/>
                    </a:lnTo>
                    <a:lnTo>
                      <a:pt x="170" y="260"/>
                    </a:lnTo>
                    <a:lnTo>
                      <a:pt x="176" y="262"/>
                    </a:lnTo>
                    <a:lnTo>
                      <a:pt x="178" y="266"/>
                    </a:lnTo>
                    <a:lnTo>
                      <a:pt x="186" y="268"/>
                    </a:lnTo>
                    <a:lnTo>
                      <a:pt x="200" y="288"/>
                    </a:lnTo>
                    <a:lnTo>
                      <a:pt x="206" y="288"/>
                    </a:lnTo>
                    <a:lnTo>
                      <a:pt x="212" y="290"/>
                    </a:lnTo>
                    <a:lnTo>
                      <a:pt x="222" y="290"/>
                    </a:lnTo>
                    <a:lnTo>
                      <a:pt x="230" y="298"/>
                    </a:lnTo>
                    <a:lnTo>
                      <a:pt x="240" y="308"/>
                    </a:lnTo>
                    <a:lnTo>
                      <a:pt x="250" y="308"/>
                    </a:lnTo>
                    <a:lnTo>
                      <a:pt x="260" y="312"/>
                    </a:lnTo>
                    <a:lnTo>
                      <a:pt x="264" y="316"/>
                    </a:lnTo>
                    <a:lnTo>
                      <a:pt x="270" y="322"/>
                    </a:lnTo>
                    <a:lnTo>
                      <a:pt x="290" y="326"/>
                    </a:lnTo>
                    <a:lnTo>
                      <a:pt x="298" y="324"/>
                    </a:lnTo>
                    <a:lnTo>
                      <a:pt x="306" y="322"/>
                    </a:lnTo>
                    <a:lnTo>
                      <a:pt x="314" y="320"/>
                    </a:lnTo>
                    <a:lnTo>
                      <a:pt x="324" y="320"/>
                    </a:lnTo>
                    <a:lnTo>
                      <a:pt x="340" y="324"/>
                    </a:lnTo>
                    <a:lnTo>
                      <a:pt x="340" y="320"/>
                    </a:lnTo>
                    <a:lnTo>
                      <a:pt x="342" y="320"/>
                    </a:lnTo>
                    <a:lnTo>
                      <a:pt x="344" y="322"/>
                    </a:lnTo>
                    <a:lnTo>
                      <a:pt x="348" y="324"/>
                    </a:lnTo>
                    <a:lnTo>
                      <a:pt x="352" y="332"/>
                    </a:lnTo>
                    <a:lnTo>
                      <a:pt x="354" y="330"/>
                    </a:lnTo>
                    <a:lnTo>
                      <a:pt x="358" y="326"/>
                    </a:lnTo>
                    <a:lnTo>
                      <a:pt x="354" y="326"/>
                    </a:lnTo>
                    <a:lnTo>
                      <a:pt x="358" y="322"/>
                    </a:lnTo>
                    <a:lnTo>
                      <a:pt x="360" y="316"/>
                    </a:lnTo>
                    <a:lnTo>
                      <a:pt x="366" y="312"/>
                    </a:lnTo>
                    <a:lnTo>
                      <a:pt x="384" y="312"/>
                    </a:lnTo>
                    <a:lnTo>
                      <a:pt x="380" y="308"/>
                    </a:lnTo>
                    <a:lnTo>
                      <a:pt x="378" y="304"/>
                    </a:lnTo>
                    <a:lnTo>
                      <a:pt x="372" y="298"/>
                    </a:lnTo>
                    <a:lnTo>
                      <a:pt x="370" y="294"/>
                    </a:lnTo>
                    <a:lnTo>
                      <a:pt x="370" y="288"/>
                    </a:lnTo>
                    <a:lnTo>
                      <a:pt x="376" y="288"/>
                    </a:lnTo>
                    <a:lnTo>
                      <a:pt x="378" y="280"/>
                    </a:lnTo>
                    <a:lnTo>
                      <a:pt x="404" y="280"/>
                    </a:lnTo>
                    <a:lnTo>
                      <a:pt x="408" y="278"/>
                    </a:lnTo>
                    <a:lnTo>
                      <a:pt x="408" y="276"/>
                    </a:lnTo>
                    <a:lnTo>
                      <a:pt x="412" y="276"/>
                    </a:lnTo>
                    <a:lnTo>
                      <a:pt x="414" y="276"/>
                    </a:lnTo>
                    <a:lnTo>
                      <a:pt x="414" y="272"/>
                    </a:lnTo>
                    <a:lnTo>
                      <a:pt x="416" y="272"/>
                    </a:lnTo>
                    <a:lnTo>
                      <a:pt x="420" y="270"/>
                    </a:lnTo>
                    <a:lnTo>
                      <a:pt x="420" y="276"/>
                    </a:lnTo>
                    <a:lnTo>
                      <a:pt x="424" y="278"/>
                    </a:lnTo>
                    <a:lnTo>
                      <a:pt x="426" y="278"/>
                    </a:lnTo>
                    <a:lnTo>
                      <a:pt x="426" y="276"/>
                    </a:lnTo>
                    <a:lnTo>
                      <a:pt x="426" y="262"/>
                    </a:lnTo>
                    <a:lnTo>
                      <a:pt x="432" y="240"/>
                    </a:lnTo>
                    <a:lnTo>
                      <a:pt x="434" y="224"/>
                    </a:lnTo>
                    <a:lnTo>
                      <a:pt x="434" y="220"/>
                    </a:lnTo>
                    <a:lnTo>
                      <a:pt x="432" y="216"/>
                    </a:lnTo>
                    <a:lnTo>
                      <a:pt x="430" y="214"/>
                    </a:lnTo>
                    <a:lnTo>
                      <a:pt x="422" y="214"/>
                    </a:lnTo>
                    <a:lnTo>
                      <a:pt x="412" y="216"/>
                    </a:lnTo>
                    <a:lnTo>
                      <a:pt x="388" y="226"/>
                    </a:lnTo>
                    <a:lnTo>
                      <a:pt x="388" y="240"/>
                    </a:lnTo>
                    <a:lnTo>
                      <a:pt x="386" y="250"/>
                    </a:lnTo>
                    <a:lnTo>
                      <a:pt x="380" y="252"/>
                    </a:lnTo>
                    <a:lnTo>
                      <a:pt x="380" y="258"/>
                    </a:lnTo>
                    <a:lnTo>
                      <a:pt x="380" y="262"/>
                    </a:lnTo>
                    <a:lnTo>
                      <a:pt x="376" y="266"/>
                    </a:lnTo>
                    <a:lnTo>
                      <a:pt x="372" y="272"/>
                    </a:lnTo>
                    <a:lnTo>
                      <a:pt x="370" y="272"/>
                    </a:lnTo>
                    <a:lnTo>
                      <a:pt x="368" y="272"/>
                    </a:lnTo>
                    <a:lnTo>
                      <a:pt x="366" y="272"/>
                    </a:lnTo>
                    <a:lnTo>
                      <a:pt x="366" y="270"/>
                    </a:lnTo>
                    <a:lnTo>
                      <a:pt x="354" y="270"/>
                    </a:lnTo>
                    <a:lnTo>
                      <a:pt x="350" y="276"/>
                    </a:lnTo>
                    <a:lnTo>
                      <a:pt x="344" y="278"/>
                    </a:lnTo>
                    <a:lnTo>
                      <a:pt x="340" y="278"/>
                    </a:lnTo>
                    <a:lnTo>
                      <a:pt x="336" y="284"/>
                    </a:lnTo>
                    <a:lnTo>
                      <a:pt x="336" y="286"/>
                    </a:lnTo>
                    <a:lnTo>
                      <a:pt x="334" y="286"/>
                    </a:lnTo>
                    <a:lnTo>
                      <a:pt x="332" y="286"/>
                    </a:lnTo>
                    <a:lnTo>
                      <a:pt x="334" y="284"/>
                    </a:lnTo>
                    <a:lnTo>
                      <a:pt x="330" y="284"/>
                    </a:lnTo>
                    <a:lnTo>
                      <a:pt x="324" y="286"/>
                    </a:lnTo>
                    <a:lnTo>
                      <a:pt x="322" y="276"/>
                    </a:lnTo>
                    <a:lnTo>
                      <a:pt x="314" y="276"/>
                    </a:lnTo>
                    <a:lnTo>
                      <a:pt x="308" y="276"/>
                    </a:lnTo>
                    <a:lnTo>
                      <a:pt x="306" y="272"/>
                    </a:lnTo>
                    <a:lnTo>
                      <a:pt x="304" y="268"/>
                    </a:lnTo>
                    <a:lnTo>
                      <a:pt x="300" y="262"/>
                    </a:lnTo>
                    <a:lnTo>
                      <a:pt x="290" y="244"/>
                    </a:lnTo>
                    <a:lnTo>
                      <a:pt x="280" y="224"/>
                    </a:lnTo>
                    <a:lnTo>
                      <a:pt x="276" y="226"/>
                    </a:lnTo>
                    <a:lnTo>
                      <a:pt x="278" y="220"/>
                    </a:lnTo>
                    <a:lnTo>
                      <a:pt x="276" y="212"/>
                    </a:lnTo>
                    <a:lnTo>
                      <a:pt x="280" y="206"/>
                    </a:lnTo>
                    <a:lnTo>
                      <a:pt x="280" y="202"/>
                    </a:lnTo>
                    <a:lnTo>
                      <a:pt x="280" y="196"/>
                    </a:lnTo>
                    <a:lnTo>
                      <a:pt x="276" y="186"/>
                    </a:lnTo>
                    <a:lnTo>
                      <a:pt x="278" y="180"/>
                    </a:lnTo>
                    <a:lnTo>
                      <a:pt x="278" y="176"/>
                    </a:lnTo>
                    <a:lnTo>
                      <a:pt x="276" y="168"/>
                    </a:lnTo>
                    <a:lnTo>
                      <a:pt x="272" y="160"/>
                    </a:lnTo>
                    <a:lnTo>
                      <a:pt x="276" y="158"/>
                    </a:lnTo>
                    <a:lnTo>
                      <a:pt x="280" y="152"/>
                    </a:lnTo>
                    <a:lnTo>
                      <a:pt x="286" y="150"/>
                    </a:lnTo>
                    <a:lnTo>
                      <a:pt x="288" y="148"/>
                    </a:lnTo>
                    <a:lnTo>
                      <a:pt x="288" y="140"/>
                    </a:lnTo>
                    <a:lnTo>
                      <a:pt x="286" y="134"/>
                    </a:lnTo>
                    <a:lnTo>
                      <a:pt x="280" y="134"/>
                    </a:lnTo>
                    <a:lnTo>
                      <a:pt x="280" y="132"/>
                    </a:lnTo>
                    <a:lnTo>
                      <a:pt x="276" y="130"/>
                    </a:lnTo>
                    <a:lnTo>
                      <a:pt x="268" y="126"/>
                    </a:lnTo>
                    <a:lnTo>
                      <a:pt x="260" y="124"/>
                    </a:lnTo>
                    <a:lnTo>
                      <a:pt x="258" y="118"/>
                    </a:lnTo>
                    <a:lnTo>
                      <a:pt x="258" y="116"/>
                    </a:lnTo>
                    <a:lnTo>
                      <a:pt x="254" y="112"/>
                    </a:lnTo>
                    <a:lnTo>
                      <a:pt x="252" y="104"/>
                    </a:lnTo>
                    <a:lnTo>
                      <a:pt x="250" y="98"/>
                    </a:lnTo>
                    <a:lnTo>
                      <a:pt x="248" y="94"/>
                    </a:lnTo>
                    <a:lnTo>
                      <a:pt x="242" y="88"/>
                    </a:lnTo>
                    <a:lnTo>
                      <a:pt x="240" y="80"/>
                    </a:lnTo>
                    <a:lnTo>
                      <a:pt x="240" y="78"/>
                    </a:lnTo>
                    <a:lnTo>
                      <a:pt x="236" y="72"/>
                    </a:lnTo>
                    <a:lnTo>
                      <a:pt x="230" y="64"/>
                    </a:lnTo>
                    <a:lnTo>
                      <a:pt x="226" y="60"/>
                    </a:lnTo>
                    <a:lnTo>
                      <a:pt x="224" y="58"/>
                    </a:lnTo>
                    <a:lnTo>
                      <a:pt x="218" y="58"/>
                    </a:lnTo>
                    <a:lnTo>
                      <a:pt x="214" y="58"/>
                    </a:lnTo>
                    <a:lnTo>
                      <a:pt x="208" y="54"/>
                    </a:lnTo>
                    <a:lnTo>
                      <a:pt x="206" y="58"/>
                    </a:lnTo>
                    <a:lnTo>
                      <a:pt x="204" y="62"/>
                    </a:lnTo>
                    <a:lnTo>
                      <a:pt x="200" y="68"/>
                    </a:lnTo>
                    <a:lnTo>
                      <a:pt x="194" y="68"/>
                    </a:lnTo>
                    <a:lnTo>
                      <a:pt x="186" y="64"/>
                    </a:lnTo>
                    <a:lnTo>
                      <a:pt x="182" y="60"/>
                    </a:lnTo>
                    <a:lnTo>
                      <a:pt x="180" y="52"/>
                    </a:lnTo>
                    <a:lnTo>
                      <a:pt x="180" y="50"/>
                    </a:lnTo>
                    <a:lnTo>
                      <a:pt x="178" y="44"/>
                    </a:lnTo>
                    <a:lnTo>
                      <a:pt x="172" y="40"/>
                    </a:lnTo>
                    <a:lnTo>
                      <a:pt x="168" y="36"/>
                    </a:lnTo>
                    <a:lnTo>
                      <a:pt x="162" y="34"/>
                    </a:lnTo>
                    <a:lnTo>
                      <a:pt x="160" y="30"/>
                    </a:lnTo>
                    <a:lnTo>
                      <a:pt x="158" y="24"/>
                    </a:lnTo>
                    <a:lnTo>
                      <a:pt x="152" y="22"/>
                    </a:lnTo>
                    <a:lnTo>
                      <a:pt x="124" y="18"/>
                    </a:lnTo>
                    <a:lnTo>
                      <a:pt x="124" y="30"/>
                    </a:lnTo>
                    <a:lnTo>
                      <a:pt x="74" y="26"/>
                    </a:lnTo>
                    <a:lnTo>
                      <a:pt x="36" y="6"/>
                    </a:lnTo>
                    <a:lnTo>
                      <a:pt x="36" y="0"/>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3" name="Freeform 1744"/>
              <p:cNvSpPr/>
              <p:nvPr/>
            </p:nvSpPr>
            <p:spPr bwMode="auto">
              <a:xfrm>
                <a:off x="7343775" y="3914775"/>
                <a:ext cx="50800" cy="22225"/>
              </a:xfrm>
              <a:custGeom>
                <a:avLst/>
                <a:gdLst>
                  <a:gd name="T0" fmla="*/ 4 w 32"/>
                  <a:gd name="T1" fmla="*/ 0 h 14"/>
                  <a:gd name="T2" fmla="*/ 4 w 32"/>
                  <a:gd name="T3" fmla="*/ 0 h 14"/>
                  <a:gd name="T4" fmla="*/ 0 w 32"/>
                  <a:gd name="T5" fmla="*/ 4 h 14"/>
                  <a:gd name="T6" fmla="*/ 14 w 32"/>
                  <a:gd name="T7" fmla="*/ 12 h 14"/>
                  <a:gd name="T8" fmla="*/ 14 w 32"/>
                  <a:gd name="T9" fmla="*/ 14 h 14"/>
                  <a:gd name="T10" fmla="*/ 24 w 32"/>
                  <a:gd name="T11" fmla="*/ 12 h 14"/>
                  <a:gd name="T12" fmla="*/ 32 w 32"/>
                  <a:gd name="T13" fmla="*/ 10 h 14"/>
                  <a:gd name="T14" fmla="*/ 32 w 32"/>
                  <a:gd name="T15" fmla="*/ 6 h 14"/>
                  <a:gd name="T16" fmla="*/ 28 w 32"/>
                  <a:gd name="T17" fmla="*/ 4 h 14"/>
                  <a:gd name="T18" fmla="*/ 28 w 32"/>
                  <a:gd name="T19" fmla="*/ 0 h 14"/>
                  <a:gd name="T20" fmla="*/ 16 w 32"/>
                  <a:gd name="T21" fmla="*/ 0 h 14"/>
                  <a:gd name="T22" fmla="*/ 4 w 32"/>
                  <a:gd name="T23" fmla="*/ 0 h 14"/>
                  <a:gd name="T24" fmla="*/ 4 w 32"/>
                  <a:gd name="T25" fmla="*/ 0 h 14"/>
                  <a:gd name="T26" fmla="*/ 4 w 32"/>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4">
                    <a:moveTo>
                      <a:pt x="4" y="0"/>
                    </a:moveTo>
                    <a:lnTo>
                      <a:pt x="4" y="0"/>
                    </a:lnTo>
                    <a:lnTo>
                      <a:pt x="0" y="4"/>
                    </a:lnTo>
                    <a:lnTo>
                      <a:pt x="14" y="12"/>
                    </a:lnTo>
                    <a:lnTo>
                      <a:pt x="14" y="14"/>
                    </a:lnTo>
                    <a:lnTo>
                      <a:pt x="24" y="12"/>
                    </a:lnTo>
                    <a:lnTo>
                      <a:pt x="32" y="10"/>
                    </a:lnTo>
                    <a:lnTo>
                      <a:pt x="32" y="6"/>
                    </a:lnTo>
                    <a:lnTo>
                      <a:pt x="28" y="4"/>
                    </a:lnTo>
                    <a:lnTo>
                      <a:pt x="28" y="0"/>
                    </a:lnTo>
                    <a:lnTo>
                      <a:pt x="16" y="0"/>
                    </a:lnTo>
                    <a:lnTo>
                      <a:pt x="4" y="0"/>
                    </a:lnTo>
                    <a:lnTo>
                      <a:pt x="4" y="0"/>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4" name="Freeform 1745"/>
              <p:cNvSpPr>
                <a:spLocks noEditPoints="1"/>
              </p:cNvSpPr>
              <p:nvPr/>
            </p:nvSpPr>
            <p:spPr bwMode="auto">
              <a:xfrm>
                <a:off x="8604250" y="2292350"/>
                <a:ext cx="241300" cy="123825"/>
              </a:xfrm>
              <a:custGeom>
                <a:avLst/>
                <a:gdLst>
                  <a:gd name="T0" fmla="*/ 112 w 152"/>
                  <a:gd name="T1" fmla="*/ 4 h 78"/>
                  <a:gd name="T2" fmla="*/ 104 w 152"/>
                  <a:gd name="T3" fmla="*/ 12 h 78"/>
                  <a:gd name="T4" fmla="*/ 100 w 152"/>
                  <a:gd name="T5" fmla="*/ 14 h 78"/>
                  <a:gd name="T6" fmla="*/ 90 w 152"/>
                  <a:gd name="T7" fmla="*/ 14 h 78"/>
                  <a:gd name="T8" fmla="*/ 86 w 152"/>
                  <a:gd name="T9" fmla="*/ 22 h 78"/>
                  <a:gd name="T10" fmla="*/ 76 w 152"/>
                  <a:gd name="T11" fmla="*/ 8 h 78"/>
                  <a:gd name="T12" fmla="*/ 72 w 152"/>
                  <a:gd name="T13" fmla="*/ 12 h 78"/>
                  <a:gd name="T14" fmla="*/ 68 w 152"/>
                  <a:gd name="T15" fmla="*/ 14 h 78"/>
                  <a:gd name="T16" fmla="*/ 66 w 152"/>
                  <a:gd name="T17" fmla="*/ 22 h 78"/>
                  <a:gd name="T18" fmla="*/ 62 w 152"/>
                  <a:gd name="T19" fmla="*/ 16 h 78"/>
                  <a:gd name="T20" fmla="*/ 56 w 152"/>
                  <a:gd name="T21" fmla="*/ 12 h 78"/>
                  <a:gd name="T22" fmla="*/ 56 w 152"/>
                  <a:gd name="T23" fmla="*/ 26 h 78"/>
                  <a:gd name="T24" fmla="*/ 48 w 152"/>
                  <a:gd name="T25" fmla="*/ 30 h 78"/>
                  <a:gd name="T26" fmla="*/ 40 w 152"/>
                  <a:gd name="T27" fmla="*/ 34 h 78"/>
                  <a:gd name="T28" fmla="*/ 40 w 152"/>
                  <a:gd name="T29" fmla="*/ 26 h 78"/>
                  <a:gd name="T30" fmla="*/ 40 w 152"/>
                  <a:gd name="T31" fmla="*/ 16 h 78"/>
                  <a:gd name="T32" fmla="*/ 32 w 152"/>
                  <a:gd name="T33" fmla="*/ 8 h 78"/>
                  <a:gd name="T34" fmla="*/ 30 w 152"/>
                  <a:gd name="T35" fmla="*/ 16 h 78"/>
                  <a:gd name="T36" fmla="*/ 30 w 152"/>
                  <a:gd name="T37" fmla="*/ 22 h 78"/>
                  <a:gd name="T38" fmla="*/ 22 w 152"/>
                  <a:gd name="T39" fmla="*/ 16 h 78"/>
                  <a:gd name="T40" fmla="*/ 14 w 152"/>
                  <a:gd name="T41" fmla="*/ 18 h 78"/>
                  <a:gd name="T42" fmla="*/ 14 w 152"/>
                  <a:gd name="T43" fmla="*/ 24 h 78"/>
                  <a:gd name="T44" fmla="*/ 4 w 152"/>
                  <a:gd name="T45" fmla="*/ 26 h 78"/>
                  <a:gd name="T46" fmla="*/ 0 w 152"/>
                  <a:gd name="T47" fmla="*/ 32 h 78"/>
                  <a:gd name="T48" fmla="*/ 10 w 152"/>
                  <a:gd name="T49" fmla="*/ 34 h 78"/>
                  <a:gd name="T50" fmla="*/ 22 w 152"/>
                  <a:gd name="T51" fmla="*/ 24 h 78"/>
                  <a:gd name="T52" fmla="*/ 26 w 152"/>
                  <a:gd name="T53" fmla="*/ 30 h 78"/>
                  <a:gd name="T54" fmla="*/ 26 w 152"/>
                  <a:gd name="T55" fmla="*/ 36 h 78"/>
                  <a:gd name="T56" fmla="*/ 18 w 152"/>
                  <a:gd name="T57" fmla="*/ 40 h 78"/>
                  <a:gd name="T58" fmla="*/ 4 w 152"/>
                  <a:gd name="T59" fmla="*/ 44 h 78"/>
                  <a:gd name="T60" fmla="*/ 14 w 152"/>
                  <a:gd name="T61" fmla="*/ 48 h 78"/>
                  <a:gd name="T62" fmla="*/ 26 w 152"/>
                  <a:gd name="T63" fmla="*/ 48 h 78"/>
                  <a:gd name="T64" fmla="*/ 38 w 152"/>
                  <a:gd name="T65" fmla="*/ 60 h 78"/>
                  <a:gd name="T66" fmla="*/ 26 w 152"/>
                  <a:gd name="T67" fmla="*/ 70 h 78"/>
                  <a:gd name="T68" fmla="*/ 36 w 152"/>
                  <a:gd name="T69" fmla="*/ 68 h 78"/>
                  <a:gd name="T70" fmla="*/ 44 w 152"/>
                  <a:gd name="T71" fmla="*/ 64 h 78"/>
                  <a:gd name="T72" fmla="*/ 58 w 152"/>
                  <a:gd name="T73" fmla="*/ 72 h 78"/>
                  <a:gd name="T74" fmla="*/ 56 w 152"/>
                  <a:gd name="T75" fmla="*/ 78 h 78"/>
                  <a:gd name="T76" fmla="*/ 90 w 152"/>
                  <a:gd name="T77" fmla="*/ 76 h 78"/>
                  <a:gd name="T78" fmla="*/ 90 w 152"/>
                  <a:gd name="T79" fmla="*/ 72 h 78"/>
                  <a:gd name="T80" fmla="*/ 92 w 152"/>
                  <a:gd name="T81" fmla="*/ 68 h 78"/>
                  <a:gd name="T82" fmla="*/ 102 w 152"/>
                  <a:gd name="T83" fmla="*/ 68 h 78"/>
                  <a:gd name="T84" fmla="*/ 108 w 152"/>
                  <a:gd name="T85" fmla="*/ 68 h 78"/>
                  <a:gd name="T86" fmla="*/ 118 w 152"/>
                  <a:gd name="T87" fmla="*/ 62 h 78"/>
                  <a:gd name="T88" fmla="*/ 128 w 152"/>
                  <a:gd name="T89" fmla="*/ 60 h 78"/>
                  <a:gd name="T90" fmla="*/ 146 w 152"/>
                  <a:gd name="T91" fmla="*/ 42 h 78"/>
                  <a:gd name="T92" fmla="*/ 146 w 152"/>
                  <a:gd name="T93" fmla="*/ 42 h 78"/>
                  <a:gd name="T94" fmla="*/ 148 w 152"/>
                  <a:gd name="T95" fmla="*/ 44 h 78"/>
                  <a:gd name="T96" fmla="*/ 148 w 152"/>
                  <a:gd name="T97" fmla="*/ 26 h 78"/>
                  <a:gd name="T98" fmla="*/ 140 w 152"/>
                  <a:gd name="T99" fmla="*/ 24 h 78"/>
                  <a:gd name="T100" fmla="*/ 134 w 152"/>
                  <a:gd name="T101" fmla="*/ 26 h 78"/>
                  <a:gd name="T102" fmla="*/ 136 w 152"/>
                  <a:gd name="T103" fmla="*/ 22 h 78"/>
                  <a:gd name="T104" fmla="*/ 136 w 152"/>
                  <a:gd name="T105" fmla="*/ 16 h 78"/>
                  <a:gd name="T106" fmla="*/ 138 w 152"/>
                  <a:gd name="T107" fmla="*/ 8 h 78"/>
                  <a:gd name="T108" fmla="*/ 128 w 152"/>
                  <a:gd name="T109" fmla="*/ 8 h 78"/>
                  <a:gd name="T110" fmla="*/ 128 w 152"/>
                  <a:gd name="T111" fmla="*/ 12 h 78"/>
                  <a:gd name="T112" fmla="*/ 122 w 152"/>
                  <a:gd name="T113" fmla="*/ 6 h 78"/>
                  <a:gd name="T114" fmla="*/ 112 w 152"/>
                  <a:gd name="T115" fmla="*/ 4 h 78"/>
                  <a:gd name="T116" fmla="*/ 112 w 152"/>
                  <a:gd name="T117" fmla="*/ 4 h 78"/>
                  <a:gd name="T118" fmla="*/ 18 w 152"/>
                  <a:gd name="T119" fmla="*/ 6 h 78"/>
                  <a:gd name="T120" fmla="*/ 28 w 152"/>
                  <a:gd name="T121" fmla="*/ 0 h 78"/>
                  <a:gd name="T122" fmla="*/ 18 w 152"/>
                  <a:gd name="T1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78">
                    <a:moveTo>
                      <a:pt x="112" y="4"/>
                    </a:moveTo>
                    <a:lnTo>
                      <a:pt x="112" y="4"/>
                    </a:lnTo>
                    <a:lnTo>
                      <a:pt x="112" y="12"/>
                    </a:lnTo>
                    <a:lnTo>
                      <a:pt x="104" y="12"/>
                    </a:lnTo>
                    <a:lnTo>
                      <a:pt x="100" y="8"/>
                    </a:lnTo>
                    <a:lnTo>
                      <a:pt x="100" y="14"/>
                    </a:lnTo>
                    <a:lnTo>
                      <a:pt x="92" y="16"/>
                    </a:lnTo>
                    <a:lnTo>
                      <a:pt x="90" y="14"/>
                    </a:lnTo>
                    <a:lnTo>
                      <a:pt x="84" y="12"/>
                    </a:lnTo>
                    <a:lnTo>
                      <a:pt x="86" y="22"/>
                    </a:lnTo>
                    <a:lnTo>
                      <a:pt x="80" y="18"/>
                    </a:lnTo>
                    <a:lnTo>
                      <a:pt x="76" y="8"/>
                    </a:lnTo>
                    <a:lnTo>
                      <a:pt x="76" y="12"/>
                    </a:lnTo>
                    <a:lnTo>
                      <a:pt x="72" y="12"/>
                    </a:lnTo>
                    <a:lnTo>
                      <a:pt x="68" y="12"/>
                    </a:lnTo>
                    <a:lnTo>
                      <a:pt x="68" y="14"/>
                    </a:lnTo>
                    <a:lnTo>
                      <a:pt x="66" y="16"/>
                    </a:lnTo>
                    <a:lnTo>
                      <a:pt x="66" y="22"/>
                    </a:lnTo>
                    <a:lnTo>
                      <a:pt x="62" y="22"/>
                    </a:lnTo>
                    <a:lnTo>
                      <a:pt x="62" y="16"/>
                    </a:lnTo>
                    <a:lnTo>
                      <a:pt x="58" y="12"/>
                    </a:lnTo>
                    <a:lnTo>
                      <a:pt x="56" y="12"/>
                    </a:lnTo>
                    <a:lnTo>
                      <a:pt x="56" y="18"/>
                    </a:lnTo>
                    <a:lnTo>
                      <a:pt x="56" y="26"/>
                    </a:lnTo>
                    <a:lnTo>
                      <a:pt x="46" y="26"/>
                    </a:lnTo>
                    <a:lnTo>
                      <a:pt x="48" y="30"/>
                    </a:lnTo>
                    <a:lnTo>
                      <a:pt x="46" y="32"/>
                    </a:lnTo>
                    <a:lnTo>
                      <a:pt x="40" y="34"/>
                    </a:lnTo>
                    <a:lnTo>
                      <a:pt x="40" y="30"/>
                    </a:lnTo>
                    <a:lnTo>
                      <a:pt x="40" y="26"/>
                    </a:lnTo>
                    <a:lnTo>
                      <a:pt x="40" y="24"/>
                    </a:lnTo>
                    <a:lnTo>
                      <a:pt x="40" y="16"/>
                    </a:lnTo>
                    <a:lnTo>
                      <a:pt x="38" y="16"/>
                    </a:lnTo>
                    <a:lnTo>
                      <a:pt x="32" y="8"/>
                    </a:lnTo>
                    <a:lnTo>
                      <a:pt x="22" y="8"/>
                    </a:lnTo>
                    <a:lnTo>
                      <a:pt x="30" y="16"/>
                    </a:lnTo>
                    <a:lnTo>
                      <a:pt x="30" y="18"/>
                    </a:lnTo>
                    <a:lnTo>
                      <a:pt x="30" y="22"/>
                    </a:lnTo>
                    <a:lnTo>
                      <a:pt x="28" y="22"/>
                    </a:lnTo>
                    <a:lnTo>
                      <a:pt x="22" y="16"/>
                    </a:lnTo>
                    <a:lnTo>
                      <a:pt x="18" y="16"/>
                    </a:lnTo>
                    <a:lnTo>
                      <a:pt x="14" y="18"/>
                    </a:lnTo>
                    <a:lnTo>
                      <a:pt x="12" y="18"/>
                    </a:lnTo>
                    <a:lnTo>
                      <a:pt x="14" y="24"/>
                    </a:lnTo>
                    <a:lnTo>
                      <a:pt x="10" y="26"/>
                    </a:lnTo>
                    <a:lnTo>
                      <a:pt x="4" y="26"/>
                    </a:lnTo>
                    <a:lnTo>
                      <a:pt x="2" y="30"/>
                    </a:lnTo>
                    <a:lnTo>
                      <a:pt x="0" y="32"/>
                    </a:lnTo>
                    <a:lnTo>
                      <a:pt x="4" y="34"/>
                    </a:lnTo>
                    <a:lnTo>
                      <a:pt x="10" y="34"/>
                    </a:lnTo>
                    <a:lnTo>
                      <a:pt x="18" y="30"/>
                    </a:lnTo>
                    <a:lnTo>
                      <a:pt x="22" y="24"/>
                    </a:lnTo>
                    <a:lnTo>
                      <a:pt x="28" y="26"/>
                    </a:lnTo>
                    <a:lnTo>
                      <a:pt x="26" y="30"/>
                    </a:lnTo>
                    <a:lnTo>
                      <a:pt x="26" y="34"/>
                    </a:lnTo>
                    <a:lnTo>
                      <a:pt x="26" y="36"/>
                    </a:lnTo>
                    <a:lnTo>
                      <a:pt x="30" y="40"/>
                    </a:lnTo>
                    <a:lnTo>
                      <a:pt x="18" y="40"/>
                    </a:lnTo>
                    <a:lnTo>
                      <a:pt x="14" y="42"/>
                    </a:lnTo>
                    <a:lnTo>
                      <a:pt x="4" y="44"/>
                    </a:lnTo>
                    <a:lnTo>
                      <a:pt x="4" y="50"/>
                    </a:lnTo>
                    <a:lnTo>
                      <a:pt x="14" y="48"/>
                    </a:lnTo>
                    <a:lnTo>
                      <a:pt x="20" y="48"/>
                    </a:lnTo>
                    <a:lnTo>
                      <a:pt x="26" y="48"/>
                    </a:lnTo>
                    <a:lnTo>
                      <a:pt x="32" y="52"/>
                    </a:lnTo>
                    <a:lnTo>
                      <a:pt x="38" y="60"/>
                    </a:lnTo>
                    <a:lnTo>
                      <a:pt x="22" y="62"/>
                    </a:lnTo>
                    <a:lnTo>
                      <a:pt x="26" y="70"/>
                    </a:lnTo>
                    <a:lnTo>
                      <a:pt x="30" y="68"/>
                    </a:lnTo>
                    <a:lnTo>
                      <a:pt x="36" y="68"/>
                    </a:lnTo>
                    <a:lnTo>
                      <a:pt x="38" y="64"/>
                    </a:lnTo>
                    <a:lnTo>
                      <a:pt x="44" y="64"/>
                    </a:lnTo>
                    <a:lnTo>
                      <a:pt x="58" y="70"/>
                    </a:lnTo>
                    <a:lnTo>
                      <a:pt x="58" y="72"/>
                    </a:lnTo>
                    <a:lnTo>
                      <a:pt x="58" y="76"/>
                    </a:lnTo>
                    <a:lnTo>
                      <a:pt x="56" y="78"/>
                    </a:lnTo>
                    <a:lnTo>
                      <a:pt x="86" y="78"/>
                    </a:lnTo>
                    <a:lnTo>
                      <a:pt x="90" y="76"/>
                    </a:lnTo>
                    <a:lnTo>
                      <a:pt x="92" y="72"/>
                    </a:lnTo>
                    <a:lnTo>
                      <a:pt x="90" y="72"/>
                    </a:lnTo>
                    <a:lnTo>
                      <a:pt x="86" y="64"/>
                    </a:lnTo>
                    <a:lnTo>
                      <a:pt x="92" y="68"/>
                    </a:lnTo>
                    <a:lnTo>
                      <a:pt x="100" y="70"/>
                    </a:lnTo>
                    <a:lnTo>
                      <a:pt x="102" y="68"/>
                    </a:lnTo>
                    <a:lnTo>
                      <a:pt x="108" y="64"/>
                    </a:lnTo>
                    <a:lnTo>
                      <a:pt x="108" y="68"/>
                    </a:lnTo>
                    <a:lnTo>
                      <a:pt x="110" y="68"/>
                    </a:lnTo>
                    <a:lnTo>
                      <a:pt x="118" y="62"/>
                    </a:lnTo>
                    <a:lnTo>
                      <a:pt x="122" y="60"/>
                    </a:lnTo>
                    <a:lnTo>
                      <a:pt x="128" y="60"/>
                    </a:lnTo>
                    <a:lnTo>
                      <a:pt x="138" y="50"/>
                    </a:lnTo>
                    <a:lnTo>
                      <a:pt x="146" y="42"/>
                    </a:lnTo>
                    <a:lnTo>
                      <a:pt x="144" y="42"/>
                    </a:lnTo>
                    <a:lnTo>
                      <a:pt x="146" y="42"/>
                    </a:lnTo>
                    <a:lnTo>
                      <a:pt x="146" y="44"/>
                    </a:lnTo>
                    <a:lnTo>
                      <a:pt x="148" y="44"/>
                    </a:lnTo>
                    <a:lnTo>
                      <a:pt x="152" y="42"/>
                    </a:lnTo>
                    <a:lnTo>
                      <a:pt x="148" y="26"/>
                    </a:lnTo>
                    <a:lnTo>
                      <a:pt x="144" y="24"/>
                    </a:lnTo>
                    <a:lnTo>
                      <a:pt x="140" y="24"/>
                    </a:lnTo>
                    <a:lnTo>
                      <a:pt x="136" y="26"/>
                    </a:lnTo>
                    <a:lnTo>
                      <a:pt x="134" y="26"/>
                    </a:lnTo>
                    <a:lnTo>
                      <a:pt x="134" y="24"/>
                    </a:lnTo>
                    <a:lnTo>
                      <a:pt x="136" y="22"/>
                    </a:lnTo>
                    <a:lnTo>
                      <a:pt x="136" y="18"/>
                    </a:lnTo>
                    <a:lnTo>
                      <a:pt x="136" y="16"/>
                    </a:lnTo>
                    <a:lnTo>
                      <a:pt x="130" y="14"/>
                    </a:lnTo>
                    <a:lnTo>
                      <a:pt x="138" y="8"/>
                    </a:lnTo>
                    <a:lnTo>
                      <a:pt x="138" y="6"/>
                    </a:lnTo>
                    <a:lnTo>
                      <a:pt x="128" y="8"/>
                    </a:lnTo>
                    <a:lnTo>
                      <a:pt x="130" y="12"/>
                    </a:lnTo>
                    <a:lnTo>
                      <a:pt x="128" y="12"/>
                    </a:lnTo>
                    <a:lnTo>
                      <a:pt x="122" y="8"/>
                    </a:lnTo>
                    <a:lnTo>
                      <a:pt x="122" y="6"/>
                    </a:lnTo>
                    <a:lnTo>
                      <a:pt x="120" y="4"/>
                    </a:lnTo>
                    <a:lnTo>
                      <a:pt x="112" y="4"/>
                    </a:lnTo>
                    <a:lnTo>
                      <a:pt x="112" y="4"/>
                    </a:lnTo>
                    <a:lnTo>
                      <a:pt x="112" y="4"/>
                    </a:lnTo>
                    <a:close/>
                    <a:moveTo>
                      <a:pt x="18" y="0"/>
                    </a:moveTo>
                    <a:lnTo>
                      <a:pt x="18" y="6"/>
                    </a:lnTo>
                    <a:lnTo>
                      <a:pt x="30" y="6"/>
                    </a:lnTo>
                    <a:lnTo>
                      <a:pt x="28" y="0"/>
                    </a:lnTo>
                    <a:lnTo>
                      <a:pt x="18" y="0"/>
                    </a:lnTo>
                    <a:lnTo>
                      <a:pt x="18" y="0"/>
                    </a:lnTo>
                    <a:lnTo>
                      <a:pt x="1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5" name="Freeform 1746"/>
              <p:cNvSpPr/>
              <p:nvPr/>
            </p:nvSpPr>
            <p:spPr bwMode="auto">
              <a:xfrm>
                <a:off x="7099300" y="3987800"/>
                <a:ext cx="142875" cy="82550"/>
              </a:xfrm>
              <a:custGeom>
                <a:avLst/>
                <a:gdLst>
                  <a:gd name="T0" fmla="*/ 90 w 90"/>
                  <a:gd name="T1" fmla="*/ 18 h 52"/>
                  <a:gd name="T2" fmla="*/ 90 w 90"/>
                  <a:gd name="T3" fmla="*/ 18 h 52"/>
                  <a:gd name="T4" fmla="*/ 80 w 90"/>
                  <a:gd name="T5" fmla="*/ 16 h 52"/>
                  <a:gd name="T6" fmla="*/ 78 w 90"/>
                  <a:gd name="T7" fmla="*/ 10 h 52"/>
                  <a:gd name="T8" fmla="*/ 74 w 90"/>
                  <a:gd name="T9" fmla="*/ 4 h 52"/>
                  <a:gd name="T10" fmla="*/ 54 w 90"/>
                  <a:gd name="T11" fmla="*/ 0 h 52"/>
                  <a:gd name="T12" fmla="*/ 44 w 90"/>
                  <a:gd name="T13" fmla="*/ 2 h 52"/>
                  <a:gd name="T14" fmla="*/ 36 w 90"/>
                  <a:gd name="T15" fmla="*/ 8 h 52"/>
                  <a:gd name="T16" fmla="*/ 12 w 90"/>
                  <a:gd name="T17" fmla="*/ 4 h 52"/>
                  <a:gd name="T18" fmla="*/ 12 w 90"/>
                  <a:gd name="T19" fmla="*/ 8 h 52"/>
                  <a:gd name="T20" fmla="*/ 8 w 90"/>
                  <a:gd name="T21" fmla="*/ 10 h 52"/>
                  <a:gd name="T22" fmla="*/ 2 w 90"/>
                  <a:gd name="T23" fmla="*/ 10 h 52"/>
                  <a:gd name="T24" fmla="*/ 2 w 90"/>
                  <a:gd name="T25" fmla="*/ 16 h 52"/>
                  <a:gd name="T26" fmla="*/ 0 w 90"/>
                  <a:gd name="T27" fmla="*/ 20 h 52"/>
                  <a:gd name="T28" fmla="*/ 0 w 90"/>
                  <a:gd name="T29" fmla="*/ 26 h 52"/>
                  <a:gd name="T30" fmla="*/ 4 w 90"/>
                  <a:gd name="T31" fmla="*/ 26 h 52"/>
                  <a:gd name="T32" fmla="*/ 12 w 90"/>
                  <a:gd name="T33" fmla="*/ 28 h 52"/>
                  <a:gd name="T34" fmla="*/ 16 w 90"/>
                  <a:gd name="T35" fmla="*/ 30 h 52"/>
                  <a:gd name="T36" fmla="*/ 20 w 90"/>
                  <a:gd name="T37" fmla="*/ 34 h 52"/>
                  <a:gd name="T38" fmla="*/ 26 w 90"/>
                  <a:gd name="T39" fmla="*/ 36 h 52"/>
                  <a:gd name="T40" fmla="*/ 28 w 90"/>
                  <a:gd name="T41" fmla="*/ 36 h 52"/>
                  <a:gd name="T42" fmla="*/ 28 w 90"/>
                  <a:gd name="T43" fmla="*/ 46 h 52"/>
                  <a:gd name="T44" fmla="*/ 30 w 90"/>
                  <a:gd name="T45" fmla="*/ 46 h 52"/>
                  <a:gd name="T46" fmla="*/ 30 w 90"/>
                  <a:gd name="T47" fmla="*/ 52 h 52"/>
                  <a:gd name="T48" fmla="*/ 34 w 90"/>
                  <a:gd name="T49" fmla="*/ 52 h 52"/>
                  <a:gd name="T50" fmla="*/ 36 w 90"/>
                  <a:gd name="T51" fmla="*/ 48 h 52"/>
                  <a:gd name="T52" fmla="*/ 36 w 90"/>
                  <a:gd name="T53" fmla="*/ 40 h 52"/>
                  <a:gd name="T54" fmla="*/ 36 w 90"/>
                  <a:gd name="T55" fmla="*/ 36 h 52"/>
                  <a:gd name="T56" fmla="*/ 46 w 90"/>
                  <a:gd name="T57" fmla="*/ 30 h 52"/>
                  <a:gd name="T58" fmla="*/ 52 w 90"/>
                  <a:gd name="T59" fmla="*/ 30 h 52"/>
                  <a:gd name="T60" fmla="*/ 54 w 90"/>
                  <a:gd name="T61" fmla="*/ 34 h 52"/>
                  <a:gd name="T62" fmla="*/ 60 w 90"/>
                  <a:gd name="T63" fmla="*/ 34 h 52"/>
                  <a:gd name="T64" fmla="*/ 62 w 90"/>
                  <a:gd name="T65" fmla="*/ 34 h 52"/>
                  <a:gd name="T66" fmla="*/ 70 w 90"/>
                  <a:gd name="T67" fmla="*/ 30 h 52"/>
                  <a:gd name="T68" fmla="*/ 72 w 90"/>
                  <a:gd name="T69" fmla="*/ 28 h 52"/>
                  <a:gd name="T70" fmla="*/ 74 w 90"/>
                  <a:gd name="T71" fmla="*/ 26 h 52"/>
                  <a:gd name="T72" fmla="*/ 80 w 90"/>
                  <a:gd name="T73" fmla="*/ 22 h 52"/>
                  <a:gd name="T74" fmla="*/ 90 w 90"/>
                  <a:gd name="T75" fmla="*/ 20 h 52"/>
                  <a:gd name="T76" fmla="*/ 90 w 90"/>
                  <a:gd name="T77" fmla="*/ 18 h 52"/>
                  <a:gd name="T78" fmla="*/ 90 w 90"/>
                  <a:gd name="T79" fmla="*/ 18 h 52"/>
                  <a:gd name="T80" fmla="*/ 90 w 90"/>
                  <a:gd name="T8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52">
                    <a:moveTo>
                      <a:pt x="90" y="18"/>
                    </a:moveTo>
                    <a:lnTo>
                      <a:pt x="90" y="18"/>
                    </a:lnTo>
                    <a:lnTo>
                      <a:pt x="80" y="16"/>
                    </a:lnTo>
                    <a:lnTo>
                      <a:pt x="78" y="10"/>
                    </a:lnTo>
                    <a:lnTo>
                      <a:pt x="74" y="4"/>
                    </a:lnTo>
                    <a:lnTo>
                      <a:pt x="54" y="0"/>
                    </a:lnTo>
                    <a:lnTo>
                      <a:pt x="44" y="2"/>
                    </a:lnTo>
                    <a:lnTo>
                      <a:pt x="36" y="8"/>
                    </a:lnTo>
                    <a:lnTo>
                      <a:pt x="12" y="4"/>
                    </a:lnTo>
                    <a:lnTo>
                      <a:pt x="12" y="8"/>
                    </a:lnTo>
                    <a:lnTo>
                      <a:pt x="8" y="10"/>
                    </a:lnTo>
                    <a:lnTo>
                      <a:pt x="2" y="10"/>
                    </a:lnTo>
                    <a:lnTo>
                      <a:pt x="2" y="16"/>
                    </a:lnTo>
                    <a:lnTo>
                      <a:pt x="0" y="20"/>
                    </a:lnTo>
                    <a:lnTo>
                      <a:pt x="0" y="26"/>
                    </a:lnTo>
                    <a:lnTo>
                      <a:pt x="4" y="26"/>
                    </a:lnTo>
                    <a:lnTo>
                      <a:pt x="12" y="28"/>
                    </a:lnTo>
                    <a:lnTo>
                      <a:pt x="16" y="30"/>
                    </a:lnTo>
                    <a:lnTo>
                      <a:pt x="20" y="34"/>
                    </a:lnTo>
                    <a:lnTo>
                      <a:pt x="26" y="36"/>
                    </a:lnTo>
                    <a:lnTo>
                      <a:pt x="28" y="36"/>
                    </a:lnTo>
                    <a:lnTo>
                      <a:pt x="28" y="46"/>
                    </a:lnTo>
                    <a:lnTo>
                      <a:pt x="30" y="46"/>
                    </a:lnTo>
                    <a:lnTo>
                      <a:pt x="30" y="52"/>
                    </a:lnTo>
                    <a:lnTo>
                      <a:pt x="34" y="52"/>
                    </a:lnTo>
                    <a:lnTo>
                      <a:pt x="36" y="48"/>
                    </a:lnTo>
                    <a:lnTo>
                      <a:pt x="36" y="40"/>
                    </a:lnTo>
                    <a:lnTo>
                      <a:pt x="36" y="36"/>
                    </a:lnTo>
                    <a:lnTo>
                      <a:pt x="46" y="30"/>
                    </a:lnTo>
                    <a:lnTo>
                      <a:pt x="52" y="30"/>
                    </a:lnTo>
                    <a:lnTo>
                      <a:pt x="54" y="34"/>
                    </a:lnTo>
                    <a:lnTo>
                      <a:pt x="60" y="34"/>
                    </a:lnTo>
                    <a:lnTo>
                      <a:pt x="62" y="34"/>
                    </a:lnTo>
                    <a:lnTo>
                      <a:pt x="70" y="30"/>
                    </a:lnTo>
                    <a:lnTo>
                      <a:pt x="72" y="28"/>
                    </a:lnTo>
                    <a:lnTo>
                      <a:pt x="74" y="26"/>
                    </a:lnTo>
                    <a:lnTo>
                      <a:pt x="80" y="22"/>
                    </a:lnTo>
                    <a:lnTo>
                      <a:pt x="90" y="20"/>
                    </a:lnTo>
                    <a:lnTo>
                      <a:pt x="90" y="18"/>
                    </a:lnTo>
                    <a:lnTo>
                      <a:pt x="90" y="18"/>
                    </a:lnTo>
                    <a:lnTo>
                      <a:pt x="90" y="1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6" name="Freeform 1747"/>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7" name="Freeform 1748"/>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8" name="Freeform 1749"/>
              <p:cNvSpPr/>
              <p:nvPr/>
            </p:nvSpPr>
            <p:spPr bwMode="auto">
              <a:xfrm>
                <a:off x="7439025" y="3879850"/>
                <a:ext cx="66675" cy="47625"/>
              </a:xfrm>
              <a:custGeom>
                <a:avLst/>
                <a:gdLst>
                  <a:gd name="T0" fmla="*/ 42 w 42"/>
                  <a:gd name="T1" fmla="*/ 30 h 30"/>
                  <a:gd name="T2" fmla="*/ 42 w 42"/>
                  <a:gd name="T3" fmla="*/ 30 h 30"/>
                  <a:gd name="T4" fmla="*/ 42 w 42"/>
                  <a:gd name="T5" fmla="*/ 24 h 30"/>
                  <a:gd name="T6" fmla="*/ 36 w 42"/>
                  <a:gd name="T7" fmla="*/ 20 h 30"/>
                  <a:gd name="T8" fmla="*/ 40 w 42"/>
                  <a:gd name="T9" fmla="*/ 16 h 30"/>
                  <a:gd name="T10" fmla="*/ 40 w 42"/>
                  <a:gd name="T11" fmla="*/ 12 h 30"/>
                  <a:gd name="T12" fmla="*/ 40 w 42"/>
                  <a:gd name="T13" fmla="*/ 0 h 30"/>
                  <a:gd name="T14" fmla="*/ 22 w 42"/>
                  <a:gd name="T15" fmla="*/ 0 h 30"/>
                  <a:gd name="T16" fmla="*/ 26 w 42"/>
                  <a:gd name="T17" fmla="*/ 4 h 30"/>
                  <a:gd name="T18" fmla="*/ 24 w 42"/>
                  <a:gd name="T19" fmla="*/ 8 h 30"/>
                  <a:gd name="T20" fmla="*/ 26 w 42"/>
                  <a:gd name="T21" fmla="*/ 16 h 30"/>
                  <a:gd name="T22" fmla="*/ 32 w 42"/>
                  <a:gd name="T23" fmla="*/ 16 h 30"/>
                  <a:gd name="T24" fmla="*/ 32 w 42"/>
                  <a:gd name="T25" fmla="*/ 20 h 30"/>
                  <a:gd name="T26" fmla="*/ 30 w 42"/>
                  <a:gd name="T27" fmla="*/ 24 h 30"/>
                  <a:gd name="T28" fmla="*/ 14 w 42"/>
                  <a:gd name="T29" fmla="*/ 22 h 30"/>
                  <a:gd name="T30" fmla="*/ 8 w 42"/>
                  <a:gd name="T31" fmla="*/ 22 h 30"/>
                  <a:gd name="T32" fmla="*/ 4 w 42"/>
                  <a:gd name="T33" fmla="*/ 20 h 30"/>
                  <a:gd name="T34" fmla="*/ 0 w 42"/>
                  <a:gd name="T35" fmla="*/ 28 h 30"/>
                  <a:gd name="T36" fmla="*/ 4 w 42"/>
                  <a:gd name="T37" fmla="*/ 30 h 30"/>
                  <a:gd name="T38" fmla="*/ 6 w 42"/>
                  <a:gd name="T39" fmla="*/ 30 h 30"/>
                  <a:gd name="T40" fmla="*/ 42 w 42"/>
                  <a:gd name="T41" fmla="*/ 30 h 30"/>
                  <a:gd name="T42" fmla="*/ 42 w 42"/>
                  <a:gd name="T43" fmla="*/ 30 h 30"/>
                  <a:gd name="T44" fmla="*/ 42 w 42"/>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0">
                    <a:moveTo>
                      <a:pt x="42" y="30"/>
                    </a:moveTo>
                    <a:lnTo>
                      <a:pt x="42" y="30"/>
                    </a:lnTo>
                    <a:lnTo>
                      <a:pt x="42" y="24"/>
                    </a:lnTo>
                    <a:lnTo>
                      <a:pt x="36" y="20"/>
                    </a:lnTo>
                    <a:lnTo>
                      <a:pt x="40" y="16"/>
                    </a:lnTo>
                    <a:lnTo>
                      <a:pt x="40" y="12"/>
                    </a:lnTo>
                    <a:lnTo>
                      <a:pt x="40" y="0"/>
                    </a:lnTo>
                    <a:lnTo>
                      <a:pt x="22" y="0"/>
                    </a:lnTo>
                    <a:lnTo>
                      <a:pt x="26" y="4"/>
                    </a:lnTo>
                    <a:lnTo>
                      <a:pt x="24" y="8"/>
                    </a:lnTo>
                    <a:lnTo>
                      <a:pt x="26" y="16"/>
                    </a:lnTo>
                    <a:lnTo>
                      <a:pt x="32" y="16"/>
                    </a:lnTo>
                    <a:lnTo>
                      <a:pt x="32" y="20"/>
                    </a:lnTo>
                    <a:lnTo>
                      <a:pt x="30" y="24"/>
                    </a:lnTo>
                    <a:lnTo>
                      <a:pt x="14" y="22"/>
                    </a:lnTo>
                    <a:lnTo>
                      <a:pt x="8" y="22"/>
                    </a:lnTo>
                    <a:lnTo>
                      <a:pt x="4" y="20"/>
                    </a:lnTo>
                    <a:lnTo>
                      <a:pt x="0" y="28"/>
                    </a:lnTo>
                    <a:lnTo>
                      <a:pt x="4" y="30"/>
                    </a:lnTo>
                    <a:lnTo>
                      <a:pt x="6" y="30"/>
                    </a:lnTo>
                    <a:lnTo>
                      <a:pt x="42" y="30"/>
                    </a:lnTo>
                    <a:lnTo>
                      <a:pt x="42" y="30"/>
                    </a:lnTo>
                    <a:lnTo>
                      <a:pt x="42" y="3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49" name="Freeform 1750"/>
              <p:cNvSpPr/>
              <p:nvPr/>
            </p:nvSpPr>
            <p:spPr bwMode="auto">
              <a:xfrm>
                <a:off x="7727950" y="4206875"/>
                <a:ext cx="111125" cy="219075"/>
              </a:xfrm>
              <a:custGeom>
                <a:avLst/>
                <a:gdLst>
                  <a:gd name="T0" fmla="*/ 70 w 70"/>
                  <a:gd name="T1" fmla="*/ 46 h 138"/>
                  <a:gd name="T2" fmla="*/ 70 w 70"/>
                  <a:gd name="T3" fmla="*/ 36 h 138"/>
                  <a:gd name="T4" fmla="*/ 66 w 70"/>
                  <a:gd name="T5" fmla="*/ 34 h 138"/>
                  <a:gd name="T6" fmla="*/ 58 w 70"/>
                  <a:gd name="T7" fmla="*/ 26 h 138"/>
                  <a:gd name="T8" fmla="*/ 50 w 70"/>
                  <a:gd name="T9" fmla="*/ 28 h 138"/>
                  <a:gd name="T10" fmla="*/ 48 w 70"/>
                  <a:gd name="T11" fmla="*/ 38 h 138"/>
                  <a:gd name="T12" fmla="*/ 42 w 70"/>
                  <a:gd name="T13" fmla="*/ 38 h 138"/>
                  <a:gd name="T14" fmla="*/ 50 w 70"/>
                  <a:gd name="T15" fmla="*/ 12 h 138"/>
                  <a:gd name="T16" fmla="*/ 42 w 70"/>
                  <a:gd name="T17" fmla="*/ 12 h 138"/>
                  <a:gd name="T18" fmla="*/ 34 w 70"/>
                  <a:gd name="T19" fmla="*/ 8 h 138"/>
                  <a:gd name="T20" fmla="*/ 32 w 70"/>
                  <a:gd name="T21" fmla="*/ 0 h 138"/>
                  <a:gd name="T22" fmla="*/ 26 w 70"/>
                  <a:gd name="T23" fmla="*/ 4 h 138"/>
                  <a:gd name="T24" fmla="*/ 16 w 70"/>
                  <a:gd name="T25" fmla="*/ 10 h 138"/>
                  <a:gd name="T26" fmla="*/ 10 w 70"/>
                  <a:gd name="T27" fmla="*/ 16 h 138"/>
                  <a:gd name="T28" fmla="*/ 16 w 70"/>
                  <a:gd name="T29" fmla="*/ 20 h 138"/>
                  <a:gd name="T30" fmla="*/ 18 w 70"/>
                  <a:gd name="T31" fmla="*/ 26 h 138"/>
                  <a:gd name="T32" fmla="*/ 22 w 70"/>
                  <a:gd name="T33" fmla="*/ 28 h 138"/>
                  <a:gd name="T34" fmla="*/ 16 w 70"/>
                  <a:gd name="T35" fmla="*/ 34 h 138"/>
                  <a:gd name="T36" fmla="*/ 6 w 70"/>
                  <a:gd name="T37" fmla="*/ 34 h 138"/>
                  <a:gd name="T38" fmla="*/ 8 w 70"/>
                  <a:gd name="T39" fmla="*/ 40 h 138"/>
                  <a:gd name="T40" fmla="*/ 14 w 70"/>
                  <a:gd name="T41" fmla="*/ 62 h 138"/>
                  <a:gd name="T42" fmla="*/ 26 w 70"/>
                  <a:gd name="T43" fmla="*/ 64 h 138"/>
                  <a:gd name="T44" fmla="*/ 28 w 70"/>
                  <a:gd name="T45" fmla="*/ 70 h 138"/>
                  <a:gd name="T46" fmla="*/ 32 w 70"/>
                  <a:gd name="T47" fmla="*/ 78 h 138"/>
                  <a:gd name="T48" fmla="*/ 32 w 70"/>
                  <a:gd name="T49" fmla="*/ 80 h 138"/>
                  <a:gd name="T50" fmla="*/ 32 w 70"/>
                  <a:gd name="T51" fmla="*/ 84 h 138"/>
                  <a:gd name="T52" fmla="*/ 32 w 70"/>
                  <a:gd name="T53" fmla="*/ 90 h 138"/>
                  <a:gd name="T54" fmla="*/ 24 w 70"/>
                  <a:gd name="T55" fmla="*/ 106 h 138"/>
                  <a:gd name="T56" fmla="*/ 24 w 70"/>
                  <a:gd name="T57" fmla="*/ 120 h 138"/>
                  <a:gd name="T58" fmla="*/ 26 w 70"/>
                  <a:gd name="T59" fmla="*/ 128 h 138"/>
                  <a:gd name="T60" fmla="*/ 34 w 70"/>
                  <a:gd name="T61" fmla="*/ 134 h 138"/>
                  <a:gd name="T62" fmla="*/ 40 w 70"/>
                  <a:gd name="T63" fmla="*/ 138 h 138"/>
                  <a:gd name="T64" fmla="*/ 44 w 70"/>
                  <a:gd name="T65" fmla="*/ 134 h 138"/>
                  <a:gd name="T66" fmla="*/ 50 w 70"/>
                  <a:gd name="T67" fmla="*/ 134 h 138"/>
                  <a:gd name="T68" fmla="*/ 50 w 70"/>
                  <a:gd name="T69" fmla="*/ 128 h 138"/>
                  <a:gd name="T70" fmla="*/ 54 w 70"/>
                  <a:gd name="T71" fmla="*/ 126 h 138"/>
                  <a:gd name="T72" fmla="*/ 62 w 70"/>
                  <a:gd name="T73" fmla="*/ 126 h 138"/>
                  <a:gd name="T74" fmla="*/ 62 w 70"/>
                  <a:gd name="T75" fmla="*/ 118 h 138"/>
                  <a:gd name="T76" fmla="*/ 62 w 70"/>
                  <a:gd name="T77" fmla="*/ 100 h 138"/>
                  <a:gd name="T78" fmla="*/ 58 w 70"/>
                  <a:gd name="T79" fmla="*/ 92 h 138"/>
                  <a:gd name="T80" fmla="*/ 58 w 70"/>
                  <a:gd name="T81" fmla="*/ 74 h 138"/>
                  <a:gd name="T82" fmla="*/ 58 w 70"/>
                  <a:gd name="T83" fmla="*/ 72 h 138"/>
                  <a:gd name="T84" fmla="*/ 66 w 70"/>
                  <a:gd name="T85" fmla="*/ 64 h 138"/>
                  <a:gd name="T86" fmla="*/ 70 w 70"/>
                  <a:gd name="T87" fmla="*/ 46 h 138"/>
                  <a:gd name="T88" fmla="*/ 70 w 70"/>
                  <a:gd name="T89"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0" h="138">
                    <a:moveTo>
                      <a:pt x="70" y="46"/>
                    </a:moveTo>
                    <a:lnTo>
                      <a:pt x="70" y="46"/>
                    </a:lnTo>
                    <a:lnTo>
                      <a:pt x="70" y="38"/>
                    </a:lnTo>
                    <a:lnTo>
                      <a:pt x="70" y="36"/>
                    </a:lnTo>
                    <a:lnTo>
                      <a:pt x="70" y="34"/>
                    </a:lnTo>
                    <a:lnTo>
                      <a:pt x="66" y="34"/>
                    </a:lnTo>
                    <a:lnTo>
                      <a:pt x="62" y="34"/>
                    </a:lnTo>
                    <a:lnTo>
                      <a:pt x="58" y="26"/>
                    </a:lnTo>
                    <a:lnTo>
                      <a:pt x="52" y="28"/>
                    </a:lnTo>
                    <a:lnTo>
                      <a:pt x="50" y="28"/>
                    </a:lnTo>
                    <a:lnTo>
                      <a:pt x="50" y="38"/>
                    </a:lnTo>
                    <a:lnTo>
                      <a:pt x="48" y="38"/>
                    </a:lnTo>
                    <a:lnTo>
                      <a:pt x="44" y="36"/>
                    </a:lnTo>
                    <a:lnTo>
                      <a:pt x="42" y="38"/>
                    </a:lnTo>
                    <a:lnTo>
                      <a:pt x="48" y="26"/>
                    </a:lnTo>
                    <a:lnTo>
                      <a:pt x="50" y="12"/>
                    </a:lnTo>
                    <a:lnTo>
                      <a:pt x="44" y="12"/>
                    </a:lnTo>
                    <a:lnTo>
                      <a:pt x="42" y="12"/>
                    </a:lnTo>
                    <a:lnTo>
                      <a:pt x="42" y="8"/>
                    </a:lnTo>
                    <a:lnTo>
                      <a:pt x="34" y="8"/>
                    </a:lnTo>
                    <a:lnTo>
                      <a:pt x="34" y="2"/>
                    </a:lnTo>
                    <a:lnTo>
                      <a:pt x="32" y="0"/>
                    </a:lnTo>
                    <a:lnTo>
                      <a:pt x="26" y="0"/>
                    </a:lnTo>
                    <a:lnTo>
                      <a:pt x="26" y="4"/>
                    </a:lnTo>
                    <a:lnTo>
                      <a:pt x="24" y="8"/>
                    </a:lnTo>
                    <a:lnTo>
                      <a:pt x="16" y="10"/>
                    </a:lnTo>
                    <a:lnTo>
                      <a:pt x="10" y="12"/>
                    </a:lnTo>
                    <a:lnTo>
                      <a:pt x="10" y="16"/>
                    </a:lnTo>
                    <a:lnTo>
                      <a:pt x="14" y="18"/>
                    </a:lnTo>
                    <a:lnTo>
                      <a:pt x="16" y="20"/>
                    </a:lnTo>
                    <a:lnTo>
                      <a:pt x="16" y="26"/>
                    </a:lnTo>
                    <a:lnTo>
                      <a:pt x="18" y="26"/>
                    </a:lnTo>
                    <a:lnTo>
                      <a:pt x="22" y="26"/>
                    </a:lnTo>
                    <a:lnTo>
                      <a:pt x="22" y="28"/>
                    </a:lnTo>
                    <a:lnTo>
                      <a:pt x="18" y="30"/>
                    </a:lnTo>
                    <a:lnTo>
                      <a:pt x="16" y="34"/>
                    </a:lnTo>
                    <a:lnTo>
                      <a:pt x="8" y="34"/>
                    </a:lnTo>
                    <a:lnTo>
                      <a:pt x="6" y="34"/>
                    </a:lnTo>
                    <a:lnTo>
                      <a:pt x="6" y="36"/>
                    </a:lnTo>
                    <a:lnTo>
                      <a:pt x="8" y="40"/>
                    </a:lnTo>
                    <a:lnTo>
                      <a:pt x="0" y="44"/>
                    </a:lnTo>
                    <a:lnTo>
                      <a:pt x="14" y="62"/>
                    </a:lnTo>
                    <a:lnTo>
                      <a:pt x="18" y="64"/>
                    </a:lnTo>
                    <a:lnTo>
                      <a:pt x="26" y="64"/>
                    </a:lnTo>
                    <a:lnTo>
                      <a:pt x="28" y="66"/>
                    </a:lnTo>
                    <a:lnTo>
                      <a:pt x="28" y="70"/>
                    </a:lnTo>
                    <a:lnTo>
                      <a:pt x="24" y="74"/>
                    </a:lnTo>
                    <a:lnTo>
                      <a:pt x="32" y="78"/>
                    </a:lnTo>
                    <a:lnTo>
                      <a:pt x="34" y="78"/>
                    </a:lnTo>
                    <a:lnTo>
                      <a:pt x="32" y="80"/>
                    </a:lnTo>
                    <a:lnTo>
                      <a:pt x="32" y="82"/>
                    </a:lnTo>
                    <a:lnTo>
                      <a:pt x="32" y="84"/>
                    </a:lnTo>
                    <a:lnTo>
                      <a:pt x="34" y="88"/>
                    </a:lnTo>
                    <a:lnTo>
                      <a:pt x="32" y="90"/>
                    </a:lnTo>
                    <a:lnTo>
                      <a:pt x="24" y="96"/>
                    </a:lnTo>
                    <a:lnTo>
                      <a:pt x="24" y="106"/>
                    </a:lnTo>
                    <a:lnTo>
                      <a:pt x="24" y="118"/>
                    </a:lnTo>
                    <a:lnTo>
                      <a:pt x="24" y="120"/>
                    </a:lnTo>
                    <a:lnTo>
                      <a:pt x="24" y="124"/>
                    </a:lnTo>
                    <a:lnTo>
                      <a:pt x="26" y="128"/>
                    </a:lnTo>
                    <a:lnTo>
                      <a:pt x="32" y="132"/>
                    </a:lnTo>
                    <a:lnTo>
                      <a:pt x="34" y="134"/>
                    </a:lnTo>
                    <a:lnTo>
                      <a:pt x="36" y="136"/>
                    </a:lnTo>
                    <a:lnTo>
                      <a:pt x="40" y="138"/>
                    </a:lnTo>
                    <a:lnTo>
                      <a:pt x="44" y="136"/>
                    </a:lnTo>
                    <a:lnTo>
                      <a:pt x="44" y="134"/>
                    </a:lnTo>
                    <a:lnTo>
                      <a:pt x="48" y="134"/>
                    </a:lnTo>
                    <a:lnTo>
                      <a:pt x="50" y="134"/>
                    </a:lnTo>
                    <a:lnTo>
                      <a:pt x="50" y="132"/>
                    </a:lnTo>
                    <a:lnTo>
                      <a:pt x="50" y="128"/>
                    </a:lnTo>
                    <a:lnTo>
                      <a:pt x="52" y="128"/>
                    </a:lnTo>
                    <a:lnTo>
                      <a:pt x="54" y="126"/>
                    </a:lnTo>
                    <a:lnTo>
                      <a:pt x="58" y="126"/>
                    </a:lnTo>
                    <a:lnTo>
                      <a:pt x="62" y="126"/>
                    </a:lnTo>
                    <a:lnTo>
                      <a:pt x="66" y="126"/>
                    </a:lnTo>
                    <a:lnTo>
                      <a:pt x="62" y="118"/>
                    </a:lnTo>
                    <a:lnTo>
                      <a:pt x="60" y="106"/>
                    </a:lnTo>
                    <a:lnTo>
                      <a:pt x="62" y="100"/>
                    </a:lnTo>
                    <a:lnTo>
                      <a:pt x="60" y="96"/>
                    </a:lnTo>
                    <a:lnTo>
                      <a:pt x="58" y="92"/>
                    </a:lnTo>
                    <a:lnTo>
                      <a:pt x="58" y="82"/>
                    </a:lnTo>
                    <a:lnTo>
                      <a:pt x="58" y="74"/>
                    </a:lnTo>
                    <a:lnTo>
                      <a:pt x="54" y="72"/>
                    </a:lnTo>
                    <a:lnTo>
                      <a:pt x="58" y="72"/>
                    </a:lnTo>
                    <a:lnTo>
                      <a:pt x="60" y="66"/>
                    </a:lnTo>
                    <a:lnTo>
                      <a:pt x="66" y="64"/>
                    </a:lnTo>
                    <a:lnTo>
                      <a:pt x="66" y="54"/>
                    </a:lnTo>
                    <a:lnTo>
                      <a:pt x="70" y="46"/>
                    </a:lnTo>
                    <a:lnTo>
                      <a:pt x="70" y="46"/>
                    </a:lnTo>
                    <a:lnTo>
                      <a:pt x="70" y="4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0" name="Freeform 1751"/>
              <p:cNvSpPr/>
              <p:nvPr/>
            </p:nvSpPr>
            <p:spPr bwMode="auto">
              <a:xfrm>
                <a:off x="7019925" y="3927475"/>
                <a:ext cx="101600" cy="120650"/>
              </a:xfrm>
              <a:custGeom>
                <a:avLst/>
                <a:gdLst>
                  <a:gd name="T0" fmla="*/ 58 w 64"/>
                  <a:gd name="T1" fmla="*/ 44 h 76"/>
                  <a:gd name="T2" fmla="*/ 64 w 64"/>
                  <a:gd name="T3" fmla="*/ 44 h 76"/>
                  <a:gd name="T4" fmla="*/ 64 w 64"/>
                  <a:gd name="T5" fmla="*/ 46 h 76"/>
                  <a:gd name="T6" fmla="*/ 58 w 64"/>
                  <a:gd name="T7" fmla="*/ 48 h 76"/>
                  <a:gd name="T8" fmla="*/ 52 w 64"/>
                  <a:gd name="T9" fmla="*/ 48 h 76"/>
                  <a:gd name="T10" fmla="*/ 52 w 64"/>
                  <a:gd name="T11" fmla="*/ 54 h 76"/>
                  <a:gd name="T12" fmla="*/ 50 w 64"/>
                  <a:gd name="T13" fmla="*/ 58 h 76"/>
                  <a:gd name="T14" fmla="*/ 50 w 64"/>
                  <a:gd name="T15" fmla="*/ 64 h 76"/>
                  <a:gd name="T16" fmla="*/ 46 w 64"/>
                  <a:gd name="T17" fmla="*/ 66 h 76"/>
                  <a:gd name="T18" fmla="*/ 42 w 64"/>
                  <a:gd name="T19" fmla="*/ 70 h 76"/>
                  <a:gd name="T20" fmla="*/ 42 w 64"/>
                  <a:gd name="T21" fmla="*/ 72 h 76"/>
                  <a:gd name="T22" fmla="*/ 40 w 64"/>
                  <a:gd name="T23" fmla="*/ 74 h 76"/>
                  <a:gd name="T24" fmla="*/ 38 w 64"/>
                  <a:gd name="T25" fmla="*/ 74 h 76"/>
                  <a:gd name="T26" fmla="*/ 34 w 64"/>
                  <a:gd name="T27" fmla="*/ 74 h 76"/>
                  <a:gd name="T28" fmla="*/ 32 w 64"/>
                  <a:gd name="T29" fmla="*/ 76 h 76"/>
                  <a:gd name="T30" fmla="*/ 26 w 64"/>
                  <a:gd name="T31" fmla="*/ 76 h 76"/>
                  <a:gd name="T32" fmla="*/ 22 w 64"/>
                  <a:gd name="T33" fmla="*/ 72 h 76"/>
                  <a:gd name="T34" fmla="*/ 14 w 64"/>
                  <a:gd name="T35" fmla="*/ 66 h 76"/>
                  <a:gd name="T36" fmla="*/ 0 w 64"/>
                  <a:gd name="T37" fmla="*/ 52 h 76"/>
                  <a:gd name="T38" fmla="*/ 4 w 64"/>
                  <a:gd name="T39" fmla="*/ 48 h 76"/>
                  <a:gd name="T40" fmla="*/ 6 w 64"/>
                  <a:gd name="T41" fmla="*/ 46 h 76"/>
                  <a:gd name="T42" fmla="*/ 4 w 64"/>
                  <a:gd name="T43" fmla="*/ 46 h 76"/>
                  <a:gd name="T44" fmla="*/ 6 w 64"/>
                  <a:gd name="T45" fmla="*/ 42 h 76"/>
                  <a:gd name="T46" fmla="*/ 8 w 64"/>
                  <a:gd name="T47" fmla="*/ 36 h 76"/>
                  <a:gd name="T48" fmla="*/ 14 w 64"/>
                  <a:gd name="T49" fmla="*/ 30 h 76"/>
                  <a:gd name="T50" fmla="*/ 32 w 64"/>
                  <a:gd name="T51" fmla="*/ 30 h 76"/>
                  <a:gd name="T52" fmla="*/ 30 w 64"/>
                  <a:gd name="T53" fmla="*/ 28 h 76"/>
                  <a:gd name="T54" fmla="*/ 26 w 64"/>
                  <a:gd name="T55" fmla="*/ 24 h 76"/>
                  <a:gd name="T56" fmla="*/ 22 w 64"/>
                  <a:gd name="T57" fmla="*/ 18 h 76"/>
                  <a:gd name="T58" fmla="*/ 20 w 64"/>
                  <a:gd name="T59" fmla="*/ 12 h 76"/>
                  <a:gd name="T60" fmla="*/ 20 w 64"/>
                  <a:gd name="T61" fmla="*/ 8 h 76"/>
                  <a:gd name="T62" fmla="*/ 24 w 64"/>
                  <a:gd name="T63" fmla="*/ 8 h 76"/>
                  <a:gd name="T64" fmla="*/ 26 w 64"/>
                  <a:gd name="T65" fmla="*/ 0 h 76"/>
                  <a:gd name="T66" fmla="*/ 52 w 64"/>
                  <a:gd name="T67" fmla="*/ 0 h 76"/>
                  <a:gd name="T68" fmla="*/ 52 w 64"/>
                  <a:gd name="T69" fmla="*/ 42 h 76"/>
                  <a:gd name="T70" fmla="*/ 60 w 64"/>
                  <a:gd name="T71" fmla="*/ 42 h 76"/>
                  <a:gd name="T72" fmla="*/ 58 w 64"/>
                  <a:gd name="T73" fmla="*/ 44 h 76"/>
                  <a:gd name="T74" fmla="*/ 58 w 64"/>
                  <a:gd name="T75" fmla="*/ 44 h 76"/>
                  <a:gd name="T76" fmla="*/ 58 w 64"/>
                  <a:gd name="T7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6">
                    <a:moveTo>
                      <a:pt x="58" y="44"/>
                    </a:moveTo>
                    <a:lnTo>
                      <a:pt x="64" y="44"/>
                    </a:lnTo>
                    <a:lnTo>
                      <a:pt x="64" y="46"/>
                    </a:lnTo>
                    <a:lnTo>
                      <a:pt x="58" y="48"/>
                    </a:lnTo>
                    <a:lnTo>
                      <a:pt x="52" y="48"/>
                    </a:lnTo>
                    <a:lnTo>
                      <a:pt x="52" y="54"/>
                    </a:lnTo>
                    <a:lnTo>
                      <a:pt x="50" y="58"/>
                    </a:lnTo>
                    <a:lnTo>
                      <a:pt x="50" y="64"/>
                    </a:lnTo>
                    <a:lnTo>
                      <a:pt x="46" y="66"/>
                    </a:lnTo>
                    <a:lnTo>
                      <a:pt x="42" y="70"/>
                    </a:lnTo>
                    <a:lnTo>
                      <a:pt x="42" y="72"/>
                    </a:lnTo>
                    <a:lnTo>
                      <a:pt x="40" y="74"/>
                    </a:lnTo>
                    <a:lnTo>
                      <a:pt x="38" y="74"/>
                    </a:lnTo>
                    <a:lnTo>
                      <a:pt x="34" y="74"/>
                    </a:lnTo>
                    <a:lnTo>
                      <a:pt x="32" y="76"/>
                    </a:lnTo>
                    <a:lnTo>
                      <a:pt x="26" y="76"/>
                    </a:lnTo>
                    <a:lnTo>
                      <a:pt x="22" y="72"/>
                    </a:lnTo>
                    <a:lnTo>
                      <a:pt x="14" y="66"/>
                    </a:lnTo>
                    <a:lnTo>
                      <a:pt x="0" y="52"/>
                    </a:lnTo>
                    <a:lnTo>
                      <a:pt x="4" y="48"/>
                    </a:lnTo>
                    <a:lnTo>
                      <a:pt x="6" y="46"/>
                    </a:lnTo>
                    <a:lnTo>
                      <a:pt x="4" y="46"/>
                    </a:lnTo>
                    <a:lnTo>
                      <a:pt x="6" y="42"/>
                    </a:lnTo>
                    <a:lnTo>
                      <a:pt x="8" y="36"/>
                    </a:lnTo>
                    <a:lnTo>
                      <a:pt x="14" y="30"/>
                    </a:lnTo>
                    <a:lnTo>
                      <a:pt x="32" y="30"/>
                    </a:lnTo>
                    <a:lnTo>
                      <a:pt x="30" y="28"/>
                    </a:lnTo>
                    <a:lnTo>
                      <a:pt x="26" y="24"/>
                    </a:lnTo>
                    <a:lnTo>
                      <a:pt x="22" y="18"/>
                    </a:lnTo>
                    <a:lnTo>
                      <a:pt x="20" y="12"/>
                    </a:lnTo>
                    <a:lnTo>
                      <a:pt x="20" y="8"/>
                    </a:lnTo>
                    <a:lnTo>
                      <a:pt x="24" y="8"/>
                    </a:lnTo>
                    <a:lnTo>
                      <a:pt x="26" y="0"/>
                    </a:lnTo>
                    <a:lnTo>
                      <a:pt x="52" y="0"/>
                    </a:lnTo>
                    <a:lnTo>
                      <a:pt x="52" y="42"/>
                    </a:lnTo>
                    <a:lnTo>
                      <a:pt x="60" y="42"/>
                    </a:lnTo>
                    <a:lnTo>
                      <a:pt x="58" y="44"/>
                    </a:lnTo>
                    <a:lnTo>
                      <a:pt x="58" y="44"/>
                    </a:lnTo>
                    <a:lnTo>
                      <a:pt x="58" y="4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1" name="Freeform 1752"/>
              <p:cNvSpPr>
                <a:spLocks noEditPoints="1"/>
              </p:cNvSpPr>
              <p:nvPr/>
            </p:nvSpPr>
            <p:spPr bwMode="auto">
              <a:xfrm>
                <a:off x="7493000" y="1492250"/>
                <a:ext cx="1387475" cy="1069975"/>
              </a:xfrm>
              <a:custGeom>
                <a:avLst/>
                <a:gdLst>
                  <a:gd name="T0" fmla="*/ 174 w 874"/>
                  <a:gd name="T1" fmla="*/ 68 h 674"/>
                  <a:gd name="T2" fmla="*/ 72 w 874"/>
                  <a:gd name="T3" fmla="*/ 112 h 674"/>
                  <a:gd name="T4" fmla="*/ 118 w 874"/>
                  <a:gd name="T5" fmla="*/ 138 h 674"/>
                  <a:gd name="T6" fmla="*/ 20 w 874"/>
                  <a:gd name="T7" fmla="*/ 188 h 674"/>
                  <a:gd name="T8" fmla="*/ 28 w 874"/>
                  <a:gd name="T9" fmla="*/ 212 h 674"/>
                  <a:gd name="T10" fmla="*/ 76 w 874"/>
                  <a:gd name="T11" fmla="*/ 238 h 674"/>
                  <a:gd name="T12" fmla="*/ 144 w 874"/>
                  <a:gd name="T13" fmla="*/ 230 h 674"/>
                  <a:gd name="T14" fmla="*/ 230 w 874"/>
                  <a:gd name="T15" fmla="*/ 290 h 674"/>
                  <a:gd name="T16" fmla="*/ 246 w 874"/>
                  <a:gd name="T17" fmla="*/ 340 h 674"/>
                  <a:gd name="T18" fmla="*/ 294 w 874"/>
                  <a:gd name="T19" fmla="*/ 368 h 674"/>
                  <a:gd name="T20" fmla="*/ 300 w 874"/>
                  <a:gd name="T21" fmla="*/ 396 h 674"/>
                  <a:gd name="T22" fmla="*/ 250 w 874"/>
                  <a:gd name="T23" fmla="*/ 432 h 674"/>
                  <a:gd name="T24" fmla="*/ 302 w 874"/>
                  <a:gd name="T25" fmla="*/ 410 h 674"/>
                  <a:gd name="T26" fmla="*/ 284 w 874"/>
                  <a:gd name="T27" fmla="*/ 464 h 674"/>
                  <a:gd name="T28" fmla="*/ 280 w 874"/>
                  <a:gd name="T29" fmla="*/ 504 h 674"/>
                  <a:gd name="T30" fmla="*/ 294 w 874"/>
                  <a:gd name="T31" fmla="*/ 556 h 674"/>
                  <a:gd name="T32" fmla="*/ 310 w 874"/>
                  <a:gd name="T33" fmla="*/ 586 h 674"/>
                  <a:gd name="T34" fmla="*/ 344 w 874"/>
                  <a:gd name="T35" fmla="*/ 632 h 674"/>
                  <a:gd name="T36" fmla="*/ 384 w 874"/>
                  <a:gd name="T37" fmla="*/ 650 h 674"/>
                  <a:gd name="T38" fmla="*/ 430 w 874"/>
                  <a:gd name="T39" fmla="*/ 658 h 674"/>
                  <a:gd name="T40" fmla="*/ 436 w 874"/>
                  <a:gd name="T41" fmla="*/ 614 h 674"/>
                  <a:gd name="T42" fmla="*/ 458 w 874"/>
                  <a:gd name="T43" fmla="*/ 568 h 674"/>
                  <a:gd name="T44" fmla="*/ 518 w 874"/>
                  <a:gd name="T45" fmla="*/ 522 h 674"/>
                  <a:gd name="T46" fmla="*/ 590 w 874"/>
                  <a:gd name="T47" fmla="*/ 466 h 674"/>
                  <a:gd name="T48" fmla="*/ 680 w 874"/>
                  <a:gd name="T49" fmla="*/ 438 h 674"/>
                  <a:gd name="T50" fmla="*/ 712 w 874"/>
                  <a:gd name="T51" fmla="*/ 404 h 674"/>
                  <a:gd name="T52" fmla="*/ 668 w 874"/>
                  <a:gd name="T53" fmla="*/ 382 h 674"/>
                  <a:gd name="T54" fmla="*/ 702 w 874"/>
                  <a:gd name="T55" fmla="*/ 376 h 674"/>
                  <a:gd name="T56" fmla="*/ 732 w 874"/>
                  <a:gd name="T57" fmla="*/ 372 h 674"/>
                  <a:gd name="T58" fmla="*/ 740 w 874"/>
                  <a:gd name="T59" fmla="*/ 338 h 674"/>
                  <a:gd name="T60" fmla="*/ 744 w 874"/>
                  <a:gd name="T61" fmla="*/ 304 h 674"/>
                  <a:gd name="T62" fmla="*/ 740 w 874"/>
                  <a:gd name="T63" fmla="*/ 286 h 674"/>
                  <a:gd name="T64" fmla="*/ 744 w 874"/>
                  <a:gd name="T65" fmla="*/ 264 h 674"/>
                  <a:gd name="T66" fmla="*/ 740 w 874"/>
                  <a:gd name="T67" fmla="*/ 236 h 674"/>
                  <a:gd name="T68" fmla="*/ 774 w 874"/>
                  <a:gd name="T69" fmla="*/ 196 h 674"/>
                  <a:gd name="T70" fmla="*/ 794 w 874"/>
                  <a:gd name="T71" fmla="*/ 142 h 674"/>
                  <a:gd name="T72" fmla="*/ 818 w 874"/>
                  <a:gd name="T73" fmla="*/ 114 h 674"/>
                  <a:gd name="T74" fmla="*/ 862 w 874"/>
                  <a:gd name="T75" fmla="*/ 84 h 674"/>
                  <a:gd name="T76" fmla="*/ 726 w 874"/>
                  <a:gd name="T77" fmla="*/ 92 h 674"/>
                  <a:gd name="T78" fmla="*/ 700 w 874"/>
                  <a:gd name="T79" fmla="*/ 74 h 674"/>
                  <a:gd name="T80" fmla="*/ 626 w 874"/>
                  <a:gd name="T81" fmla="*/ 52 h 674"/>
                  <a:gd name="T82" fmla="*/ 700 w 874"/>
                  <a:gd name="T83" fmla="*/ 20 h 674"/>
                  <a:gd name="T84" fmla="*/ 580 w 874"/>
                  <a:gd name="T85" fmla="*/ 0 h 674"/>
                  <a:gd name="T86" fmla="*/ 468 w 874"/>
                  <a:gd name="T87" fmla="*/ 22 h 674"/>
                  <a:gd name="T88" fmla="*/ 414 w 874"/>
                  <a:gd name="T89" fmla="*/ 28 h 674"/>
                  <a:gd name="T90" fmla="*/ 392 w 874"/>
                  <a:gd name="T91" fmla="*/ 78 h 674"/>
                  <a:gd name="T92" fmla="*/ 410 w 874"/>
                  <a:gd name="T93" fmla="*/ 668 h 674"/>
                  <a:gd name="T94" fmla="*/ 412 w 874"/>
                  <a:gd name="T95" fmla="*/ 84 h 674"/>
                  <a:gd name="T96" fmla="*/ 566 w 874"/>
                  <a:gd name="T97" fmla="*/ 70 h 674"/>
                  <a:gd name="T98" fmla="*/ 294 w 874"/>
                  <a:gd name="T99" fmla="*/ 478 h 674"/>
                  <a:gd name="T100" fmla="*/ 662 w 874"/>
                  <a:gd name="T101" fmla="*/ 404 h 674"/>
                  <a:gd name="T102" fmla="*/ 268 w 874"/>
                  <a:gd name="T103" fmla="*/ 372 h 674"/>
                  <a:gd name="T104" fmla="*/ 712 w 874"/>
                  <a:gd name="T105" fmla="*/ 338 h 674"/>
                  <a:gd name="T106" fmla="*/ 698 w 874"/>
                  <a:gd name="T107" fmla="*/ 330 h 674"/>
                  <a:gd name="T108" fmla="*/ 676 w 874"/>
                  <a:gd name="T109" fmla="*/ 336 h 674"/>
                  <a:gd name="T110" fmla="*/ 698 w 874"/>
                  <a:gd name="T111" fmla="*/ 314 h 674"/>
                  <a:gd name="T112" fmla="*/ 762 w 874"/>
                  <a:gd name="T113" fmla="*/ 278 h 674"/>
                  <a:gd name="T114" fmla="*/ 784 w 874"/>
                  <a:gd name="T115" fmla="*/ 250 h 674"/>
                  <a:gd name="T116" fmla="*/ 774 w 874"/>
                  <a:gd name="T117" fmla="*/ 228 h 674"/>
                  <a:gd name="T118" fmla="*/ 764 w 874"/>
                  <a:gd name="T119" fmla="*/ 58 h 674"/>
                  <a:gd name="T120" fmla="*/ 436 w 874"/>
                  <a:gd name="T121" fmla="*/ 42 h 674"/>
                  <a:gd name="T122" fmla="*/ 610 w 874"/>
                  <a:gd name="T123" fmla="*/ 22 h 674"/>
                  <a:gd name="T124" fmla="*/ 564 w 874"/>
                  <a:gd name="T125" fmla="*/ 3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4" h="674">
                    <a:moveTo>
                      <a:pt x="320" y="84"/>
                    </a:moveTo>
                    <a:lnTo>
                      <a:pt x="320" y="84"/>
                    </a:lnTo>
                    <a:lnTo>
                      <a:pt x="282" y="68"/>
                    </a:lnTo>
                    <a:lnTo>
                      <a:pt x="268" y="84"/>
                    </a:lnTo>
                    <a:lnTo>
                      <a:pt x="266" y="66"/>
                    </a:lnTo>
                    <a:lnTo>
                      <a:pt x="264" y="52"/>
                    </a:lnTo>
                    <a:lnTo>
                      <a:pt x="246" y="56"/>
                    </a:lnTo>
                    <a:lnTo>
                      <a:pt x="246" y="60"/>
                    </a:lnTo>
                    <a:lnTo>
                      <a:pt x="244" y="60"/>
                    </a:lnTo>
                    <a:lnTo>
                      <a:pt x="240" y="56"/>
                    </a:lnTo>
                    <a:lnTo>
                      <a:pt x="236" y="56"/>
                    </a:lnTo>
                    <a:lnTo>
                      <a:pt x="236" y="58"/>
                    </a:lnTo>
                    <a:lnTo>
                      <a:pt x="232" y="60"/>
                    </a:lnTo>
                    <a:lnTo>
                      <a:pt x="230" y="60"/>
                    </a:lnTo>
                    <a:lnTo>
                      <a:pt x="226" y="58"/>
                    </a:lnTo>
                    <a:lnTo>
                      <a:pt x="218" y="56"/>
                    </a:lnTo>
                    <a:lnTo>
                      <a:pt x="196" y="60"/>
                    </a:lnTo>
                    <a:lnTo>
                      <a:pt x="174" y="68"/>
                    </a:lnTo>
                    <a:lnTo>
                      <a:pt x="180" y="84"/>
                    </a:lnTo>
                    <a:lnTo>
                      <a:pt x="174" y="76"/>
                    </a:lnTo>
                    <a:lnTo>
                      <a:pt x="166" y="68"/>
                    </a:lnTo>
                    <a:lnTo>
                      <a:pt x="164" y="68"/>
                    </a:lnTo>
                    <a:lnTo>
                      <a:pt x="158" y="68"/>
                    </a:lnTo>
                    <a:lnTo>
                      <a:pt x="148" y="88"/>
                    </a:lnTo>
                    <a:lnTo>
                      <a:pt x="154" y="92"/>
                    </a:lnTo>
                    <a:lnTo>
                      <a:pt x="156" y="94"/>
                    </a:lnTo>
                    <a:lnTo>
                      <a:pt x="146" y="92"/>
                    </a:lnTo>
                    <a:lnTo>
                      <a:pt x="138" y="88"/>
                    </a:lnTo>
                    <a:lnTo>
                      <a:pt x="132" y="88"/>
                    </a:lnTo>
                    <a:lnTo>
                      <a:pt x="126" y="92"/>
                    </a:lnTo>
                    <a:lnTo>
                      <a:pt x="112" y="96"/>
                    </a:lnTo>
                    <a:lnTo>
                      <a:pt x="96" y="102"/>
                    </a:lnTo>
                    <a:lnTo>
                      <a:pt x="84" y="104"/>
                    </a:lnTo>
                    <a:lnTo>
                      <a:pt x="78" y="104"/>
                    </a:lnTo>
                    <a:lnTo>
                      <a:pt x="74" y="110"/>
                    </a:lnTo>
                    <a:lnTo>
                      <a:pt x="72" y="112"/>
                    </a:lnTo>
                    <a:lnTo>
                      <a:pt x="72" y="118"/>
                    </a:lnTo>
                    <a:lnTo>
                      <a:pt x="68" y="118"/>
                    </a:lnTo>
                    <a:lnTo>
                      <a:pt x="68" y="120"/>
                    </a:lnTo>
                    <a:lnTo>
                      <a:pt x="72" y="124"/>
                    </a:lnTo>
                    <a:lnTo>
                      <a:pt x="76" y="124"/>
                    </a:lnTo>
                    <a:lnTo>
                      <a:pt x="78" y="122"/>
                    </a:lnTo>
                    <a:lnTo>
                      <a:pt x="84" y="120"/>
                    </a:lnTo>
                    <a:lnTo>
                      <a:pt x="86" y="120"/>
                    </a:lnTo>
                    <a:lnTo>
                      <a:pt x="90" y="122"/>
                    </a:lnTo>
                    <a:lnTo>
                      <a:pt x="92" y="124"/>
                    </a:lnTo>
                    <a:lnTo>
                      <a:pt x="96" y="124"/>
                    </a:lnTo>
                    <a:lnTo>
                      <a:pt x="104" y="122"/>
                    </a:lnTo>
                    <a:lnTo>
                      <a:pt x="120" y="120"/>
                    </a:lnTo>
                    <a:lnTo>
                      <a:pt x="114" y="124"/>
                    </a:lnTo>
                    <a:lnTo>
                      <a:pt x="120" y="124"/>
                    </a:lnTo>
                    <a:lnTo>
                      <a:pt x="120" y="128"/>
                    </a:lnTo>
                    <a:lnTo>
                      <a:pt x="114" y="136"/>
                    </a:lnTo>
                    <a:lnTo>
                      <a:pt x="118" y="138"/>
                    </a:lnTo>
                    <a:lnTo>
                      <a:pt x="118" y="140"/>
                    </a:lnTo>
                    <a:lnTo>
                      <a:pt x="118" y="142"/>
                    </a:lnTo>
                    <a:lnTo>
                      <a:pt x="114" y="146"/>
                    </a:lnTo>
                    <a:lnTo>
                      <a:pt x="108" y="150"/>
                    </a:lnTo>
                    <a:lnTo>
                      <a:pt x="94" y="158"/>
                    </a:lnTo>
                    <a:lnTo>
                      <a:pt x="82" y="156"/>
                    </a:lnTo>
                    <a:lnTo>
                      <a:pt x="66" y="156"/>
                    </a:lnTo>
                    <a:lnTo>
                      <a:pt x="56" y="160"/>
                    </a:lnTo>
                    <a:lnTo>
                      <a:pt x="50" y="160"/>
                    </a:lnTo>
                    <a:lnTo>
                      <a:pt x="44" y="160"/>
                    </a:lnTo>
                    <a:lnTo>
                      <a:pt x="8" y="164"/>
                    </a:lnTo>
                    <a:lnTo>
                      <a:pt x="4" y="168"/>
                    </a:lnTo>
                    <a:lnTo>
                      <a:pt x="2" y="170"/>
                    </a:lnTo>
                    <a:lnTo>
                      <a:pt x="4" y="178"/>
                    </a:lnTo>
                    <a:lnTo>
                      <a:pt x="8" y="184"/>
                    </a:lnTo>
                    <a:lnTo>
                      <a:pt x="10" y="186"/>
                    </a:lnTo>
                    <a:lnTo>
                      <a:pt x="12" y="186"/>
                    </a:lnTo>
                    <a:lnTo>
                      <a:pt x="20" y="188"/>
                    </a:lnTo>
                    <a:lnTo>
                      <a:pt x="26" y="196"/>
                    </a:lnTo>
                    <a:lnTo>
                      <a:pt x="32" y="196"/>
                    </a:lnTo>
                    <a:lnTo>
                      <a:pt x="44" y="196"/>
                    </a:lnTo>
                    <a:lnTo>
                      <a:pt x="46" y="188"/>
                    </a:lnTo>
                    <a:lnTo>
                      <a:pt x="50" y="196"/>
                    </a:lnTo>
                    <a:lnTo>
                      <a:pt x="62" y="200"/>
                    </a:lnTo>
                    <a:lnTo>
                      <a:pt x="72" y="196"/>
                    </a:lnTo>
                    <a:lnTo>
                      <a:pt x="94" y="196"/>
                    </a:lnTo>
                    <a:lnTo>
                      <a:pt x="92" y="204"/>
                    </a:lnTo>
                    <a:lnTo>
                      <a:pt x="64" y="202"/>
                    </a:lnTo>
                    <a:lnTo>
                      <a:pt x="54" y="204"/>
                    </a:lnTo>
                    <a:lnTo>
                      <a:pt x="40" y="206"/>
                    </a:lnTo>
                    <a:lnTo>
                      <a:pt x="36" y="212"/>
                    </a:lnTo>
                    <a:lnTo>
                      <a:pt x="38" y="212"/>
                    </a:lnTo>
                    <a:lnTo>
                      <a:pt x="40" y="212"/>
                    </a:lnTo>
                    <a:lnTo>
                      <a:pt x="40" y="214"/>
                    </a:lnTo>
                    <a:lnTo>
                      <a:pt x="32" y="212"/>
                    </a:lnTo>
                    <a:lnTo>
                      <a:pt x="28" y="212"/>
                    </a:lnTo>
                    <a:lnTo>
                      <a:pt x="26" y="210"/>
                    </a:lnTo>
                    <a:lnTo>
                      <a:pt x="18" y="210"/>
                    </a:lnTo>
                    <a:lnTo>
                      <a:pt x="10" y="212"/>
                    </a:lnTo>
                    <a:lnTo>
                      <a:pt x="12" y="214"/>
                    </a:lnTo>
                    <a:lnTo>
                      <a:pt x="14" y="220"/>
                    </a:lnTo>
                    <a:lnTo>
                      <a:pt x="14" y="222"/>
                    </a:lnTo>
                    <a:lnTo>
                      <a:pt x="22" y="222"/>
                    </a:lnTo>
                    <a:lnTo>
                      <a:pt x="30" y="224"/>
                    </a:lnTo>
                    <a:lnTo>
                      <a:pt x="36" y="228"/>
                    </a:lnTo>
                    <a:lnTo>
                      <a:pt x="36" y="230"/>
                    </a:lnTo>
                    <a:lnTo>
                      <a:pt x="30" y="230"/>
                    </a:lnTo>
                    <a:lnTo>
                      <a:pt x="38" y="238"/>
                    </a:lnTo>
                    <a:lnTo>
                      <a:pt x="50" y="242"/>
                    </a:lnTo>
                    <a:lnTo>
                      <a:pt x="62" y="246"/>
                    </a:lnTo>
                    <a:lnTo>
                      <a:pt x="64" y="242"/>
                    </a:lnTo>
                    <a:lnTo>
                      <a:pt x="64" y="238"/>
                    </a:lnTo>
                    <a:lnTo>
                      <a:pt x="64" y="230"/>
                    </a:lnTo>
                    <a:lnTo>
                      <a:pt x="76" y="238"/>
                    </a:lnTo>
                    <a:lnTo>
                      <a:pt x="76" y="236"/>
                    </a:lnTo>
                    <a:lnTo>
                      <a:pt x="78" y="230"/>
                    </a:lnTo>
                    <a:lnTo>
                      <a:pt x="86" y="230"/>
                    </a:lnTo>
                    <a:lnTo>
                      <a:pt x="92" y="230"/>
                    </a:lnTo>
                    <a:lnTo>
                      <a:pt x="94" y="236"/>
                    </a:lnTo>
                    <a:lnTo>
                      <a:pt x="94" y="238"/>
                    </a:lnTo>
                    <a:lnTo>
                      <a:pt x="94" y="240"/>
                    </a:lnTo>
                    <a:lnTo>
                      <a:pt x="100" y="240"/>
                    </a:lnTo>
                    <a:lnTo>
                      <a:pt x="102" y="238"/>
                    </a:lnTo>
                    <a:lnTo>
                      <a:pt x="102" y="232"/>
                    </a:lnTo>
                    <a:lnTo>
                      <a:pt x="112" y="236"/>
                    </a:lnTo>
                    <a:lnTo>
                      <a:pt x="118" y="236"/>
                    </a:lnTo>
                    <a:lnTo>
                      <a:pt x="126" y="232"/>
                    </a:lnTo>
                    <a:lnTo>
                      <a:pt x="130" y="228"/>
                    </a:lnTo>
                    <a:lnTo>
                      <a:pt x="132" y="228"/>
                    </a:lnTo>
                    <a:lnTo>
                      <a:pt x="132" y="230"/>
                    </a:lnTo>
                    <a:lnTo>
                      <a:pt x="132" y="236"/>
                    </a:lnTo>
                    <a:lnTo>
                      <a:pt x="144" y="230"/>
                    </a:lnTo>
                    <a:lnTo>
                      <a:pt x="174" y="238"/>
                    </a:lnTo>
                    <a:lnTo>
                      <a:pt x="180" y="242"/>
                    </a:lnTo>
                    <a:lnTo>
                      <a:pt x="182" y="248"/>
                    </a:lnTo>
                    <a:lnTo>
                      <a:pt x="192" y="248"/>
                    </a:lnTo>
                    <a:lnTo>
                      <a:pt x="194" y="248"/>
                    </a:lnTo>
                    <a:lnTo>
                      <a:pt x="200" y="248"/>
                    </a:lnTo>
                    <a:lnTo>
                      <a:pt x="200" y="250"/>
                    </a:lnTo>
                    <a:lnTo>
                      <a:pt x="202" y="256"/>
                    </a:lnTo>
                    <a:lnTo>
                      <a:pt x="202" y="264"/>
                    </a:lnTo>
                    <a:lnTo>
                      <a:pt x="212" y="266"/>
                    </a:lnTo>
                    <a:lnTo>
                      <a:pt x="218" y="272"/>
                    </a:lnTo>
                    <a:lnTo>
                      <a:pt x="222" y="278"/>
                    </a:lnTo>
                    <a:lnTo>
                      <a:pt x="232" y="278"/>
                    </a:lnTo>
                    <a:lnTo>
                      <a:pt x="232" y="282"/>
                    </a:lnTo>
                    <a:lnTo>
                      <a:pt x="236" y="284"/>
                    </a:lnTo>
                    <a:lnTo>
                      <a:pt x="230" y="284"/>
                    </a:lnTo>
                    <a:lnTo>
                      <a:pt x="230" y="286"/>
                    </a:lnTo>
                    <a:lnTo>
                      <a:pt x="230" y="290"/>
                    </a:lnTo>
                    <a:lnTo>
                      <a:pt x="230" y="292"/>
                    </a:lnTo>
                    <a:lnTo>
                      <a:pt x="220" y="296"/>
                    </a:lnTo>
                    <a:lnTo>
                      <a:pt x="228" y="296"/>
                    </a:lnTo>
                    <a:lnTo>
                      <a:pt x="236" y="294"/>
                    </a:lnTo>
                    <a:lnTo>
                      <a:pt x="238" y="304"/>
                    </a:lnTo>
                    <a:lnTo>
                      <a:pt x="244" y="304"/>
                    </a:lnTo>
                    <a:lnTo>
                      <a:pt x="244" y="306"/>
                    </a:lnTo>
                    <a:lnTo>
                      <a:pt x="244" y="310"/>
                    </a:lnTo>
                    <a:lnTo>
                      <a:pt x="240" y="310"/>
                    </a:lnTo>
                    <a:lnTo>
                      <a:pt x="240" y="312"/>
                    </a:lnTo>
                    <a:lnTo>
                      <a:pt x="248" y="318"/>
                    </a:lnTo>
                    <a:lnTo>
                      <a:pt x="248" y="320"/>
                    </a:lnTo>
                    <a:lnTo>
                      <a:pt x="248" y="324"/>
                    </a:lnTo>
                    <a:lnTo>
                      <a:pt x="254" y="324"/>
                    </a:lnTo>
                    <a:lnTo>
                      <a:pt x="254" y="330"/>
                    </a:lnTo>
                    <a:lnTo>
                      <a:pt x="254" y="336"/>
                    </a:lnTo>
                    <a:lnTo>
                      <a:pt x="244" y="338"/>
                    </a:lnTo>
                    <a:lnTo>
                      <a:pt x="246" y="340"/>
                    </a:lnTo>
                    <a:lnTo>
                      <a:pt x="246" y="346"/>
                    </a:lnTo>
                    <a:lnTo>
                      <a:pt x="240" y="348"/>
                    </a:lnTo>
                    <a:lnTo>
                      <a:pt x="240" y="350"/>
                    </a:lnTo>
                    <a:lnTo>
                      <a:pt x="240" y="354"/>
                    </a:lnTo>
                    <a:lnTo>
                      <a:pt x="246" y="356"/>
                    </a:lnTo>
                    <a:lnTo>
                      <a:pt x="240" y="360"/>
                    </a:lnTo>
                    <a:lnTo>
                      <a:pt x="238" y="364"/>
                    </a:lnTo>
                    <a:lnTo>
                      <a:pt x="240" y="366"/>
                    </a:lnTo>
                    <a:lnTo>
                      <a:pt x="258" y="368"/>
                    </a:lnTo>
                    <a:lnTo>
                      <a:pt x="258" y="360"/>
                    </a:lnTo>
                    <a:lnTo>
                      <a:pt x="262" y="354"/>
                    </a:lnTo>
                    <a:lnTo>
                      <a:pt x="266" y="356"/>
                    </a:lnTo>
                    <a:lnTo>
                      <a:pt x="266" y="360"/>
                    </a:lnTo>
                    <a:lnTo>
                      <a:pt x="276" y="360"/>
                    </a:lnTo>
                    <a:lnTo>
                      <a:pt x="290" y="364"/>
                    </a:lnTo>
                    <a:lnTo>
                      <a:pt x="290" y="366"/>
                    </a:lnTo>
                    <a:lnTo>
                      <a:pt x="286" y="372"/>
                    </a:lnTo>
                    <a:lnTo>
                      <a:pt x="294" y="368"/>
                    </a:lnTo>
                    <a:lnTo>
                      <a:pt x="302" y="368"/>
                    </a:lnTo>
                    <a:lnTo>
                      <a:pt x="300" y="372"/>
                    </a:lnTo>
                    <a:lnTo>
                      <a:pt x="296" y="372"/>
                    </a:lnTo>
                    <a:lnTo>
                      <a:pt x="314" y="374"/>
                    </a:lnTo>
                    <a:lnTo>
                      <a:pt x="310" y="376"/>
                    </a:lnTo>
                    <a:lnTo>
                      <a:pt x="308" y="378"/>
                    </a:lnTo>
                    <a:lnTo>
                      <a:pt x="308" y="382"/>
                    </a:lnTo>
                    <a:lnTo>
                      <a:pt x="312" y="382"/>
                    </a:lnTo>
                    <a:lnTo>
                      <a:pt x="304" y="384"/>
                    </a:lnTo>
                    <a:lnTo>
                      <a:pt x="304" y="390"/>
                    </a:lnTo>
                    <a:lnTo>
                      <a:pt x="312" y="390"/>
                    </a:lnTo>
                    <a:lnTo>
                      <a:pt x="314" y="390"/>
                    </a:lnTo>
                    <a:lnTo>
                      <a:pt x="312" y="390"/>
                    </a:lnTo>
                    <a:lnTo>
                      <a:pt x="304" y="390"/>
                    </a:lnTo>
                    <a:lnTo>
                      <a:pt x="304" y="394"/>
                    </a:lnTo>
                    <a:lnTo>
                      <a:pt x="314" y="400"/>
                    </a:lnTo>
                    <a:lnTo>
                      <a:pt x="312" y="400"/>
                    </a:lnTo>
                    <a:lnTo>
                      <a:pt x="300" y="396"/>
                    </a:lnTo>
                    <a:lnTo>
                      <a:pt x="292" y="392"/>
                    </a:lnTo>
                    <a:lnTo>
                      <a:pt x="286" y="390"/>
                    </a:lnTo>
                    <a:lnTo>
                      <a:pt x="280" y="386"/>
                    </a:lnTo>
                    <a:lnTo>
                      <a:pt x="268" y="386"/>
                    </a:lnTo>
                    <a:lnTo>
                      <a:pt x="250" y="390"/>
                    </a:lnTo>
                    <a:lnTo>
                      <a:pt x="254" y="392"/>
                    </a:lnTo>
                    <a:lnTo>
                      <a:pt x="254" y="394"/>
                    </a:lnTo>
                    <a:lnTo>
                      <a:pt x="262" y="396"/>
                    </a:lnTo>
                    <a:lnTo>
                      <a:pt x="266" y="396"/>
                    </a:lnTo>
                    <a:lnTo>
                      <a:pt x="268" y="404"/>
                    </a:lnTo>
                    <a:lnTo>
                      <a:pt x="250" y="402"/>
                    </a:lnTo>
                    <a:lnTo>
                      <a:pt x="248" y="414"/>
                    </a:lnTo>
                    <a:lnTo>
                      <a:pt x="244" y="422"/>
                    </a:lnTo>
                    <a:lnTo>
                      <a:pt x="246" y="426"/>
                    </a:lnTo>
                    <a:lnTo>
                      <a:pt x="248" y="428"/>
                    </a:lnTo>
                    <a:lnTo>
                      <a:pt x="266" y="428"/>
                    </a:lnTo>
                    <a:lnTo>
                      <a:pt x="266" y="432"/>
                    </a:lnTo>
                    <a:lnTo>
                      <a:pt x="250" y="432"/>
                    </a:lnTo>
                    <a:lnTo>
                      <a:pt x="256" y="440"/>
                    </a:lnTo>
                    <a:lnTo>
                      <a:pt x="264" y="440"/>
                    </a:lnTo>
                    <a:lnTo>
                      <a:pt x="272" y="438"/>
                    </a:lnTo>
                    <a:lnTo>
                      <a:pt x="284" y="432"/>
                    </a:lnTo>
                    <a:lnTo>
                      <a:pt x="286" y="430"/>
                    </a:lnTo>
                    <a:lnTo>
                      <a:pt x="292" y="430"/>
                    </a:lnTo>
                    <a:lnTo>
                      <a:pt x="292" y="426"/>
                    </a:lnTo>
                    <a:lnTo>
                      <a:pt x="292" y="422"/>
                    </a:lnTo>
                    <a:lnTo>
                      <a:pt x="282" y="412"/>
                    </a:lnTo>
                    <a:lnTo>
                      <a:pt x="268" y="404"/>
                    </a:lnTo>
                    <a:lnTo>
                      <a:pt x="268" y="400"/>
                    </a:lnTo>
                    <a:lnTo>
                      <a:pt x="276" y="400"/>
                    </a:lnTo>
                    <a:lnTo>
                      <a:pt x="282" y="402"/>
                    </a:lnTo>
                    <a:lnTo>
                      <a:pt x="284" y="408"/>
                    </a:lnTo>
                    <a:lnTo>
                      <a:pt x="286" y="410"/>
                    </a:lnTo>
                    <a:lnTo>
                      <a:pt x="294" y="410"/>
                    </a:lnTo>
                    <a:lnTo>
                      <a:pt x="300" y="408"/>
                    </a:lnTo>
                    <a:lnTo>
                      <a:pt x="302" y="410"/>
                    </a:lnTo>
                    <a:lnTo>
                      <a:pt x="304" y="412"/>
                    </a:lnTo>
                    <a:lnTo>
                      <a:pt x="308" y="412"/>
                    </a:lnTo>
                    <a:lnTo>
                      <a:pt x="314" y="410"/>
                    </a:lnTo>
                    <a:lnTo>
                      <a:pt x="310" y="430"/>
                    </a:lnTo>
                    <a:lnTo>
                      <a:pt x="320" y="430"/>
                    </a:lnTo>
                    <a:lnTo>
                      <a:pt x="318" y="436"/>
                    </a:lnTo>
                    <a:lnTo>
                      <a:pt x="318" y="438"/>
                    </a:lnTo>
                    <a:lnTo>
                      <a:pt x="320" y="440"/>
                    </a:lnTo>
                    <a:lnTo>
                      <a:pt x="318" y="442"/>
                    </a:lnTo>
                    <a:lnTo>
                      <a:pt x="314" y="446"/>
                    </a:lnTo>
                    <a:lnTo>
                      <a:pt x="312" y="442"/>
                    </a:lnTo>
                    <a:lnTo>
                      <a:pt x="308" y="440"/>
                    </a:lnTo>
                    <a:lnTo>
                      <a:pt x="308" y="442"/>
                    </a:lnTo>
                    <a:lnTo>
                      <a:pt x="310" y="458"/>
                    </a:lnTo>
                    <a:lnTo>
                      <a:pt x="294" y="458"/>
                    </a:lnTo>
                    <a:lnTo>
                      <a:pt x="292" y="460"/>
                    </a:lnTo>
                    <a:lnTo>
                      <a:pt x="290" y="464"/>
                    </a:lnTo>
                    <a:lnTo>
                      <a:pt x="284" y="464"/>
                    </a:lnTo>
                    <a:lnTo>
                      <a:pt x="284" y="466"/>
                    </a:lnTo>
                    <a:lnTo>
                      <a:pt x="292" y="468"/>
                    </a:lnTo>
                    <a:lnTo>
                      <a:pt x="300" y="468"/>
                    </a:lnTo>
                    <a:lnTo>
                      <a:pt x="304" y="466"/>
                    </a:lnTo>
                    <a:lnTo>
                      <a:pt x="312" y="460"/>
                    </a:lnTo>
                    <a:lnTo>
                      <a:pt x="312" y="472"/>
                    </a:lnTo>
                    <a:lnTo>
                      <a:pt x="292" y="474"/>
                    </a:lnTo>
                    <a:lnTo>
                      <a:pt x="290" y="468"/>
                    </a:lnTo>
                    <a:lnTo>
                      <a:pt x="286" y="468"/>
                    </a:lnTo>
                    <a:lnTo>
                      <a:pt x="282" y="468"/>
                    </a:lnTo>
                    <a:lnTo>
                      <a:pt x="284" y="474"/>
                    </a:lnTo>
                    <a:lnTo>
                      <a:pt x="268" y="482"/>
                    </a:lnTo>
                    <a:lnTo>
                      <a:pt x="268" y="490"/>
                    </a:lnTo>
                    <a:lnTo>
                      <a:pt x="274" y="490"/>
                    </a:lnTo>
                    <a:lnTo>
                      <a:pt x="276" y="490"/>
                    </a:lnTo>
                    <a:lnTo>
                      <a:pt x="268" y="494"/>
                    </a:lnTo>
                    <a:lnTo>
                      <a:pt x="274" y="504"/>
                    </a:lnTo>
                    <a:lnTo>
                      <a:pt x="280" y="504"/>
                    </a:lnTo>
                    <a:lnTo>
                      <a:pt x="280" y="508"/>
                    </a:lnTo>
                    <a:lnTo>
                      <a:pt x="280" y="512"/>
                    </a:lnTo>
                    <a:lnTo>
                      <a:pt x="274" y="518"/>
                    </a:lnTo>
                    <a:lnTo>
                      <a:pt x="280" y="518"/>
                    </a:lnTo>
                    <a:lnTo>
                      <a:pt x="280" y="520"/>
                    </a:lnTo>
                    <a:lnTo>
                      <a:pt x="272" y="520"/>
                    </a:lnTo>
                    <a:lnTo>
                      <a:pt x="268" y="526"/>
                    </a:lnTo>
                    <a:lnTo>
                      <a:pt x="282" y="528"/>
                    </a:lnTo>
                    <a:lnTo>
                      <a:pt x="280" y="530"/>
                    </a:lnTo>
                    <a:lnTo>
                      <a:pt x="276" y="530"/>
                    </a:lnTo>
                    <a:lnTo>
                      <a:pt x="274" y="532"/>
                    </a:lnTo>
                    <a:lnTo>
                      <a:pt x="276" y="532"/>
                    </a:lnTo>
                    <a:lnTo>
                      <a:pt x="284" y="532"/>
                    </a:lnTo>
                    <a:lnTo>
                      <a:pt x="290" y="532"/>
                    </a:lnTo>
                    <a:lnTo>
                      <a:pt x="290" y="540"/>
                    </a:lnTo>
                    <a:lnTo>
                      <a:pt x="290" y="546"/>
                    </a:lnTo>
                    <a:lnTo>
                      <a:pt x="296" y="556"/>
                    </a:lnTo>
                    <a:lnTo>
                      <a:pt x="294" y="556"/>
                    </a:lnTo>
                    <a:lnTo>
                      <a:pt x="294" y="558"/>
                    </a:lnTo>
                    <a:lnTo>
                      <a:pt x="294" y="564"/>
                    </a:lnTo>
                    <a:lnTo>
                      <a:pt x="304" y="558"/>
                    </a:lnTo>
                    <a:lnTo>
                      <a:pt x="318" y="554"/>
                    </a:lnTo>
                    <a:lnTo>
                      <a:pt x="318" y="556"/>
                    </a:lnTo>
                    <a:lnTo>
                      <a:pt x="318" y="562"/>
                    </a:lnTo>
                    <a:lnTo>
                      <a:pt x="312" y="562"/>
                    </a:lnTo>
                    <a:lnTo>
                      <a:pt x="312" y="566"/>
                    </a:lnTo>
                    <a:lnTo>
                      <a:pt x="304" y="568"/>
                    </a:lnTo>
                    <a:lnTo>
                      <a:pt x="300" y="568"/>
                    </a:lnTo>
                    <a:lnTo>
                      <a:pt x="308" y="572"/>
                    </a:lnTo>
                    <a:lnTo>
                      <a:pt x="304" y="574"/>
                    </a:lnTo>
                    <a:lnTo>
                      <a:pt x="296" y="574"/>
                    </a:lnTo>
                    <a:lnTo>
                      <a:pt x="300" y="578"/>
                    </a:lnTo>
                    <a:lnTo>
                      <a:pt x="302" y="582"/>
                    </a:lnTo>
                    <a:lnTo>
                      <a:pt x="302" y="584"/>
                    </a:lnTo>
                    <a:lnTo>
                      <a:pt x="310" y="584"/>
                    </a:lnTo>
                    <a:lnTo>
                      <a:pt x="310" y="586"/>
                    </a:lnTo>
                    <a:lnTo>
                      <a:pt x="310" y="590"/>
                    </a:lnTo>
                    <a:lnTo>
                      <a:pt x="308" y="592"/>
                    </a:lnTo>
                    <a:lnTo>
                      <a:pt x="308" y="594"/>
                    </a:lnTo>
                    <a:lnTo>
                      <a:pt x="312" y="600"/>
                    </a:lnTo>
                    <a:lnTo>
                      <a:pt x="314" y="596"/>
                    </a:lnTo>
                    <a:lnTo>
                      <a:pt x="318" y="594"/>
                    </a:lnTo>
                    <a:lnTo>
                      <a:pt x="320" y="596"/>
                    </a:lnTo>
                    <a:lnTo>
                      <a:pt x="320" y="600"/>
                    </a:lnTo>
                    <a:lnTo>
                      <a:pt x="318" y="602"/>
                    </a:lnTo>
                    <a:lnTo>
                      <a:pt x="320" y="608"/>
                    </a:lnTo>
                    <a:lnTo>
                      <a:pt x="326" y="604"/>
                    </a:lnTo>
                    <a:lnTo>
                      <a:pt x="326" y="614"/>
                    </a:lnTo>
                    <a:lnTo>
                      <a:pt x="332" y="612"/>
                    </a:lnTo>
                    <a:lnTo>
                      <a:pt x="336" y="610"/>
                    </a:lnTo>
                    <a:lnTo>
                      <a:pt x="340" y="610"/>
                    </a:lnTo>
                    <a:lnTo>
                      <a:pt x="338" y="618"/>
                    </a:lnTo>
                    <a:lnTo>
                      <a:pt x="344" y="618"/>
                    </a:lnTo>
                    <a:lnTo>
                      <a:pt x="344" y="632"/>
                    </a:lnTo>
                    <a:lnTo>
                      <a:pt x="346" y="632"/>
                    </a:lnTo>
                    <a:lnTo>
                      <a:pt x="348" y="632"/>
                    </a:lnTo>
                    <a:lnTo>
                      <a:pt x="354" y="630"/>
                    </a:lnTo>
                    <a:lnTo>
                      <a:pt x="350" y="630"/>
                    </a:lnTo>
                    <a:lnTo>
                      <a:pt x="350" y="632"/>
                    </a:lnTo>
                    <a:lnTo>
                      <a:pt x="348" y="632"/>
                    </a:lnTo>
                    <a:lnTo>
                      <a:pt x="348" y="636"/>
                    </a:lnTo>
                    <a:lnTo>
                      <a:pt x="354" y="636"/>
                    </a:lnTo>
                    <a:lnTo>
                      <a:pt x="350" y="640"/>
                    </a:lnTo>
                    <a:lnTo>
                      <a:pt x="354" y="644"/>
                    </a:lnTo>
                    <a:lnTo>
                      <a:pt x="354" y="646"/>
                    </a:lnTo>
                    <a:lnTo>
                      <a:pt x="356" y="650"/>
                    </a:lnTo>
                    <a:lnTo>
                      <a:pt x="372" y="646"/>
                    </a:lnTo>
                    <a:lnTo>
                      <a:pt x="376" y="640"/>
                    </a:lnTo>
                    <a:lnTo>
                      <a:pt x="382" y="632"/>
                    </a:lnTo>
                    <a:lnTo>
                      <a:pt x="382" y="646"/>
                    </a:lnTo>
                    <a:lnTo>
                      <a:pt x="382" y="648"/>
                    </a:lnTo>
                    <a:lnTo>
                      <a:pt x="384" y="650"/>
                    </a:lnTo>
                    <a:lnTo>
                      <a:pt x="392" y="650"/>
                    </a:lnTo>
                    <a:lnTo>
                      <a:pt x="404" y="650"/>
                    </a:lnTo>
                    <a:lnTo>
                      <a:pt x="398" y="662"/>
                    </a:lnTo>
                    <a:lnTo>
                      <a:pt x="408" y="654"/>
                    </a:lnTo>
                    <a:lnTo>
                      <a:pt x="404" y="658"/>
                    </a:lnTo>
                    <a:lnTo>
                      <a:pt x="402" y="662"/>
                    </a:lnTo>
                    <a:lnTo>
                      <a:pt x="404" y="662"/>
                    </a:lnTo>
                    <a:lnTo>
                      <a:pt x="410" y="664"/>
                    </a:lnTo>
                    <a:lnTo>
                      <a:pt x="410" y="658"/>
                    </a:lnTo>
                    <a:lnTo>
                      <a:pt x="412" y="656"/>
                    </a:lnTo>
                    <a:lnTo>
                      <a:pt x="412" y="662"/>
                    </a:lnTo>
                    <a:lnTo>
                      <a:pt x="412" y="666"/>
                    </a:lnTo>
                    <a:lnTo>
                      <a:pt x="418" y="668"/>
                    </a:lnTo>
                    <a:lnTo>
                      <a:pt x="428" y="668"/>
                    </a:lnTo>
                    <a:lnTo>
                      <a:pt x="426" y="666"/>
                    </a:lnTo>
                    <a:lnTo>
                      <a:pt x="422" y="664"/>
                    </a:lnTo>
                    <a:lnTo>
                      <a:pt x="430" y="662"/>
                    </a:lnTo>
                    <a:lnTo>
                      <a:pt x="430" y="658"/>
                    </a:lnTo>
                    <a:lnTo>
                      <a:pt x="426" y="656"/>
                    </a:lnTo>
                    <a:lnTo>
                      <a:pt x="428" y="656"/>
                    </a:lnTo>
                    <a:lnTo>
                      <a:pt x="428" y="650"/>
                    </a:lnTo>
                    <a:lnTo>
                      <a:pt x="422" y="650"/>
                    </a:lnTo>
                    <a:lnTo>
                      <a:pt x="418" y="650"/>
                    </a:lnTo>
                    <a:lnTo>
                      <a:pt x="420" y="648"/>
                    </a:lnTo>
                    <a:lnTo>
                      <a:pt x="422" y="648"/>
                    </a:lnTo>
                    <a:lnTo>
                      <a:pt x="426" y="648"/>
                    </a:lnTo>
                    <a:lnTo>
                      <a:pt x="426" y="646"/>
                    </a:lnTo>
                    <a:lnTo>
                      <a:pt x="428" y="644"/>
                    </a:lnTo>
                    <a:lnTo>
                      <a:pt x="428" y="640"/>
                    </a:lnTo>
                    <a:lnTo>
                      <a:pt x="428" y="636"/>
                    </a:lnTo>
                    <a:lnTo>
                      <a:pt x="432" y="632"/>
                    </a:lnTo>
                    <a:lnTo>
                      <a:pt x="432" y="628"/>
                    </a:lnTo>
                    <a:lnTo>
                      <a:pt x="430" y="628"/>
                    </a:lnTo>
                    <a:lnTo>
                      <a:pt x="430" y="626"/>
                    </a:lnTo>
                    <a:lnTo>
                      <a:pt x="438" y="618"/>
                    </a:lnTo>
                    <a:lnTo>
                      <a:pt x="436" y="614"/>
                    </a:lnTo>
                    <a:lnTo>
                      <a:pt x="436" y="608"/>
                    </a:lnTo>
                    <a:lnTo>
                      <a:pt x="440" y="604"/>
                    </a:lnTo>
                    <a:lnTo>
                      <a:pt x="444" y="602"/>
                    </a:lnTo>
                    <a:lnTo>
                      <a:pt x="440" y="600"/>
                    </a:lnTo>
                    <a:lnTo>
                      <a:pt x="438" y="600"/>
                    </a:lnTo>
                    <a:lnTo>
                      <a:pt x="440" y="596"/>
                    </a:lnTo>
                    <a:lnTo>
                      <a:pt x="440" y="594"/>
                    </a:lnTo>
                    <a:lnTo>
                      <a:pt x="444" y="594"/>
                    </a:lnTo>
                    <a:lnTo>
                      <a:pt x="446" y="596"/>
                    </a:lnTo>
                    <a:lnTo>
                      <a:pt x="450" y="592"/>
                    </a:lnTo>
                    <a:lnTo>
                      <a:pt x="450" y="586"/>
                    </a:lnTo>
                    <a:lnTo>
                      <a:pt x="450" y="582"/>
                    </a:lnTo>
                    <a:lnTo>
                      <a:pt x="458" y="582"/>
                    </a:lnTo>
                    <a:lnTo>
                      <a:pt x="458" y="578"/>
                    </a:lnTo>
                    <a:lnTo>
                      <a:pt x="456" y="576"/>
                    </a:lnTo>
                    <a:lnTo>
                      <a:pt x="456" y="574"/>
                    </a:lnTo>
                    <a:lnTo>
                      <a:pt x="456" y="572"/>
                    </a:lnTo>
                    <a:lnTo>
                      <a:pt x="458" y="568"/>
                    </a:lnTo>
                    <a:lnTo>
                      <a:pt x="462" y="564"/>
                    </a:lnTo>
                    <a:lnTo>
                      <a:pt x="450" y="564"/>
                    </a:lnTo>
                    <a:lnTo>
                      <a:pt x="448" y="562"/>
                    </a:lnTo>
                    <a:lnTo>
                      <a:pt x="462" y="564"/>
                    </a:lnTo>
                    <a:lnTo>
                      <a:pt x="462" y="550"/>
                    </a:lnTo>
                    <a:lnTo>
                      <a:pt x="458" y="540"/>
                    </a:lnTo>
                    <a:lnTo>
                      <a:pt x="462" y="540"/>
                    </a:lnTo>
                    <a:lnTo>
                      <a:pt x="466" y="540"/>
                    </a:lnTo>
                    <a:lnTo>
                      <a:pt x="468" y="536"/>
                    </a:lnTo>
                    <a:lnTo>
                      <a:pt x="472" y="532"/>
                    </a:lnTo>
                    <a:lnTo>
                      <a:pt x="468" y="530"/>
                    </a:lnTo>
                    <a:lnTo>
                      <a:pt x="468" y="528"/>
                    </a:lnTo>
                    <a:lnTo>
                      <a:pt x="490" y="528"/>
                    </a:lnTo>
                    <a:lnTo>
                      <a:pt x="498" y="526"/>
                    </a:lnTo>
                    <a:lnTo>
                      <a:pt x="504" y="520"/>
                    </a:lnTo>
                    <a:lnTo>
                      <a:pt x="504" y="528"/>
                    </a:lnTo>
                    <a:lnTo>
                      <a:pt x="512" y="530"/>
                    </a:lnTo>
                    <a:lnTo>
                      <a:pt x="518" y="522"/>
                    </a:lnTo>
                    <a:lnTo>
                      <a:pt x="520" y="520"/>
                    </a:lnTo>
                    <a:lnTo>
                      <a:pt x="526" y="520"/>
                    </a:lnTo>
                    <a:lnTo>
                      <a:pt x="526" y="522"/>
                    </a:lnTo>
                    <a:lnTo>
                      <a:pt x="530" y="526"/>
                    </a:lnTo>
                    <a:lnTo>
                      <a:pt x="536" y="512"/>
                    </a:lnTo>
                    <a:lnTo>
                      <a:pt x="540" y="502"/>
                    </a:lnTo>
                    <a:lnTo>
                      <a:pt x="546" y="500"/>
                    </a:lnTo>
                    <a:lnTo>
                      <a:pt x="548" y="500"/>
                    </a:lnTo>
                    <a:lnTo>
                      <a:pt x="558" y="494"/>
                    </a:lnTo>
                    <a:lnTo>
                      <a:pt x="564" y="490"/>
                    </a:lnTo>
                    <a:lnTo>
                      <a:pt x="566" y="482"/>
                    </a:lnTo>
                    <a:lnTo>
                      <a:pt x="574" y="482"/>
                    </a:lnTo>
                    <a:lnTo>
                      <a:pt x="580" y="478"/>
                    </a:lnTo>
                    <a:lnTo>
                      <a:pt x="580" y="474"/>
                    </a:lnTo>
                    <a:lnTo>
                      <a:pt x="582" y="468"/>
                    </a:lnTo>
                    <a:lnTo>
                      <a:pt x="574" y="458"/>
                    </a:lnTo>
                    <a:lnTo>
                      <a:pt x="582" y="464"/>
                    </a:lnTo>
                    <a:lnTo>
                      <a:pt x="590" y="466"/>
                    </a:lnTo>
                    <a:lnTo>
                      <a:pt x="610" y="466"/>
                    </a:lnTo>
                    <a:lnTo>
                      <a:pt x="608" y="458"/>
                    </a:lnTo>
                    <a:lnTo>
                      <a:pt x="612" y="460"/>
                    </a:lnTo>
                    <a:lnTo>
                      <a:pt x="618" y="464"/>
                    </a:lnTo>
                    <a:lnTo>
                      <a:pt x="622" y="458"/>
                    </a:lnTo>
                    <a:lnTo>
                      <a:pt x="628" y="458"/>
                    </a:lnTo>
                    <a:lnTo>
                      <a:pt x="630" y="460"/>
                    </a:lnTo>
                    <a:lnTo>
                      <a:pt x="648" y="458"/>
                    </a:lnTo>
                    <a:lnTo>
                      <a:pt x="650" y="454"/>
                    </a:lnTo>
                    <a:lnTo>
                      <a:pt x="656" y="454"/>
                    </a:lnTo>
                    <a:lnTo>
                      <a:pt x="662" y="454"/>
                    </a:lnTo>
                    <a:lnTo>
                      <a:pt x="668" y="448"/>
                    </a:lnTo>
                    <a:lnTo>
                      <a:pt x="668" y="440"/>
                    </a:lnTo>
                    <a:lnTo>
                      <a:pt x="672" y="440"/>
                    </a:lnTo>
                    <a:lnTo>
                      <a:pt x="674" y="442"/>
                    </a:lnTo>
                    <a:lnTo>
                      <a:pt x="676" y="442"/>
                    </a:lnTo>
                    <a:lnTo>
                      <a:pt x="680" y="442"/>
                    </a:lnTo>
                    <a:lnTo>
                      <a:pt x="680" y="438"/>
                    </a:lnTo>
                    <a:lnTo>
                      <a:pt x="684" y="436"/>
                    </a:lnTo>
                    <a:lnTo>
                      <a:pt x="686" y="436"/>
                    </a:lnTo>
                    <a:lnTo>
                      <a:pt x="690" y="438"/>
                    </a:lnTo>
                    <a:lnTo>
                      <a:pt x="692" y="438"/>
                    </a:lnTo>
                    <a:lnTo>
                      <a:pt x="698" y="430"/>
                    </a:lnTo>
                    <a:lnTo>
                      <a:pt x="716" y="430"/>
                    </a:lnTo>
                    <a:lnTo>
                      <a:pt x="718" y="428"/>
                    </a:lnTo>
                    <a:lnTo>
                      <a:pt x="716" y="422"/>
                    </a:lnTo>
                    <a:lnTo>
                      <a:pt x="718" y="422"/>
                    </a:lnTo>
                    <a:lnTo>
                      <a:pt x="722" y="422"/>
                    </a:lnTo>
                    <a:lnTo>
                      <a:pt x="722" y="414"/>
                    </a:lnTo>
                    <a:lnTo>
                      <a:pt x="726" y="410"/>
                    </a:lnTo>
                    <a:lnTo>
                      <a:pt x="732" y="410"/>
                    </a:lnTo>
                    <a:lnTo>
                      <a:pt x="738" y="408"/>
                    </a:lnTo>
                    <a:lnTo>
                      <a:pt x="738" y="404"/>
                    </a:lnTo>
                    <a:lnTo>
                      <a:pt x="726" y="404"/>
                    </a:lnTo>
                    <a:lnTo>
                      <a:pt x="720" y="404"/>
                    </a:lnTo>
                    <a:lnTo>
                      <a:pt x="712" y="404"/>
                    </a:lnTo>
                    <a:lnTo>
                      <a:pt x="708" y="400"/>
                    </a:lnTo>
                    <a:lnTo>
                      <a:pt x="702" y="396"/>
                    </a:lnTo>
                    <a:lnTo>
                      <a:pt x="698" y="396"/>
                    </a:lnTo>
                    <a:lnTo>
                      <a:pt x="694" y="400"/>
                    </a:lnTo>
                    <a:lnTo>
                      <a:pt x="690" y="404"/>
                    </a:lnTo>
                    <a:lnTo>
                      <a:pt x="680" y="402"/>
                    </a:lnTo>
                    <a:lnTo>
                      <a:pt x="672" y="402"/>
                    </a:lnTo>
                    <a:lnTo>
                      <a:pt x="674" y="400"/>
                    </a:lnTo>
                    <a:lnTo>
                      <a:pt x="676" y="396"/>
                    </a:lnTo>
                    <a:lnTo>
                      <a:pt x="674" y="394"/>
                    </a:lnTo>
                    <a:lnTo>
                      <a:pt x="686" y="392"/>
                    </a:lnTo>
                    <a:lnTo>
                      <a:pt x="686" y="390"/>
                    </a:lnTo>
                    <a:lnTo>
                      <a:pt x="686" y="384"/>
                    </a:lnTo>
                    <a:lnTo>
                      <a:pt x="680" y="382"/>
                    </a:lnTo>
                    <a:lnTo>
                      <a:pt x="666" y="384"/>
                    </a:lnTo>
                    <a:lnTo>
                      <a:pt x="646" y="386"/>
                    </a:lnTo>
                    <a:lnTo>
                      <a:pt x="650" y="378"/>
                    </a:lnTo>
                    <a:lnTo>
                      <a:pt x="668" y="382"/>
                    </a:lnTo>
                    <a:lnTo>
                      <a:pt x="690" y="378"/>
                    </a:lnTo>
                    <a:lnTo>
                      <a:pt x="690" y="372"/>
                    </a:lnTo>
                    <a:lnTo>
                      <a:pt x="680" y="372"/>
                    </a:lnTo>
                    <a:lnTo>
                      <a:pt x="676" y="368"/>
                    </a:lnTo>
                    <a:lnTo>
                      <a:pt x="668" y="366"/>
                    </a:lnTo>
                    <a:lnTo>
                      <a:pt x="658" y="368"/>
                    </a:lnTo>
                    <a:lnTo>
                      <a:pt x="644" y="372"/>
                    </a:lnTo>
                    <a:lnTo>
                      <a:pt x="648" y="366"/>
                    </a:lnTo>
                    <a:lnTo>
                      <a:pt x="648" y="364"/>
                    </a:lnTo>
                    <a:lnTo>
                      <a:pt x="646" y="360"/>
                    </a:lnTo>
                    <a:lnTo>
                      <a:pt x="650" y="358"/>
                    </a:lnTo>
                    <a:lnTo>
                      <a:pt x="654" y="360"/>
                    </a:lnTo>
                    <a:lnTo>
                      <a:pt x="654" y="364"/>
                    </a:lnTo>
                    <a:lnTo>
                      <a:pt x="658" y="364"/>
                    </a:lnTo>
                    <a:lnTo>
                      <a:pt x="662" y="364"/>
                    </a:lnTo>
                    <a:lnTo>
                      <a:pt x="668" y="360"/>
                    </a:lnTo>
                    <a:lnTo>
                      <a:pt x="700" y="372"/>
                    </a:lnTo>
                    <a:lnTo>
                      <a:pt x="702" y="376"/>
                    </a:lnTo>
                    <a:lnTo>
                      <a:pt x="704" y="382"/>
                    </a:lnTo>
                    <a:lnTo>
                      <a:pt x="710" y="390"/>
                    </a:lnTo>
                    <a:lnTo>
                      <a:pt x="718" y="394"/>
                    </a:lnTo>
                    <a:lnTo>
                      <a:pt x="726" y="396"/>
                    </a:lnTo>
                    <a:lnTo>
                      <a:pt x="736" y="400"/>
                    </a:lnTo>
                    <a:lnTo>
                      <a:pt x="738" y="400"/>
                    </a:lnTo>
                    <a:lnTo>
                      <a:pt x="744" y="402"/>
                    </a:lnTo>
                    <a:lnTo>
                      <a:pt x="746" y="394"/>
                    </a:lnTo>
                    <a:lnTo>
                      <a:pt x="744" y="394"/>
                    </a:lnTo>
                    <a:lnTo>
                      <a:pt x="740" y="394"/>
                    </a:lnTo>
                    <a:lnTo>
                      <a:pt x="740" y="392"/>
                    </a:lnTo>
                    <a:lnTo>
                      <a:pt x="746" y="382"/>
                    </a:lnTo>
                    <a:lnTo>
                      <a:pt x="740" y="382"/>
                    </a:lnTo>
                    <a:lnTo>
                      <a:pt x="740" y="378"/>
                    </a:lnTo>
                    <a:lnTo>
                      <a:pt x="740" y="376"/>
                    </a:lnTo>
                    <a:lnTo>
                      <a:pt x="740" y="372"/>
                    </a:lnTo>
                    <a:lnTo>
                      <a:pt x="736" y="368"/>
                    </a:lnTo>
                    <a:lnTo>
                      <a:pt x="732" y="372"/>
                    </a:lnTo>
                    <a:lnTo>
                      <a:pt x="732" y="366"/>
                    </a:lnTo>
                    <a:lnTo>
                      <a:pt x="726" y="366"/>
                    </a:lnTo>
                    <a:lnTo>
                      <a:pt x="728" y="360"/>
                    </a:lnTo>
                    <a:lnTo>
                      <a:pt x="722" y="356"/>
                    </a:lnTo>
                    <a:lnTo>
                      <a:pt x="716" y="354"/>
                    </a:lnTo>
                    <a:lnTo>
                      <a:pt x="716" y="350"/>
                    </a:lnTo>
                    <a:lnTo>
                      <a:pt x="718" y="354"/>
                    </a:lnTo>
                    <a:lnTo>
                      <a:pt x="730" y="358"/>
                    </a:lnTo>
                    <a:lnTo>
                      <a:pt x="738" y="360"/>
                    </a:lnTo>
                    <a:lnTo>
                      <a:pt x="744" y="360"/>
                    </a:lnTo>
                    <a:lnTo>
                      <a:pt x="740" y="358"/>
                    </a:lnTo>
                    <a:lnTo>
                      <a:pt x="736" y="354"/>
                    </a:lnTo>
                    <a:lnTo>
                      <a:pt x="738" y="354"/>
                    </a:lnTo>
                    <a:lnTo>
                      <a:pt x="740" y="350"/>
                    </a:lnTo>
                    <a:lnTo>
                      <a:pt x="732" y="348"/>
                    </a:lnTo>
                    <a:lnTo>
                      <a:pt x="740" y="342"/>
                    </a:lnTo>
                    <a:lnTo>
                      <a:pt x="740" y="340"/>
                    </a:lnTo>
                    <a:lnTo>
                      <a:pt x="740" y="338"/>
                    </a:lnTo>
                    <a:lnTo>
                      <a:pt x="740" y="336"/>
                    </a:lnTo>
                    <a:lnTo>
                      <a:pt x="732" y="336"/>
                    </a:lnTo>
                    <a:lnTo>
                      <a:pt x="732" y="332"/>
                    </a:lnTo>
                    <a:lnTo>
                      <a:pt x="730" y="332"/>
                    </a:lnTo>
                    <a:lnTo>
                      <a:pt x="728" y="332"/>
                    </a:lnTo>
                    <a:lnTo>
                      <a:pt x="730" y="328"/>
                    </a:lnTo>
                    <a:lnTo>
                      <a:pt x="718" y="322"/>
                    </a:lnTo>
                    <a:lnTo>
                      <a:pt x="708" y="318"/>
                    </a:lnTo>
                    <a:lnTo>
                      <a:pt x="722" y="320"/>
                    </a:lnTo>
                    <a:lnTo>
                      <a:pt x="738" y="320"/>
                    </a:lnTo>
                    <a:lnTo>
                      <a:pt x="746" y="318"/>
                    </a:lnTo>
                    <a:lnTo>
                      <a:pt x="746" y="314"/>
                    </a:lnTo>
                    <a:lnTo>
                      <a:pt x="750" y="312"/>
                    </a:lnTo>
                    <a:lnTo>
                      <a:pt x="758" y="312"/>
                    </a:lnTo>
                    <a:lnTo>
                      <a:pt x="756" y="306"/>
                    </a:lnTo>
                    <a:lnTo>
                      <a:pt x="758" y="302"/>
                    </a:lnTo>
                    <a:lnTo>
                      <a:pt x="744" y="300"/>
                    </a:lnTo>
                    <a:lnTo>
                      <a:pt x="744" y="304"/>
                    </a:lnTo>
                    <a:lnTo>
                      <a:pt x="740" y="306"/>
                    </a:lnTo>
                    <a:lnTo>
                      <a:pt x="740" y="302"/>
                    </a:lnTo>
                    <a:lnTo>
                      <a:pt x="736" y="300"/>
                    </a:lnTo>
                    <a:lnTo>
                      <a:pt x="732" y="300"/>
                    </a:lnTo>
                    <a:lnTo>
                      <a:pt x="732" y="294"/>
                    </a:lnTo>
                    <a:lnTo>
                      <a:pt x="732" y="292"/>
                    </a:lnTo>
                    <a:lnTo>
                      <a:pt x="736" y="292"/>
                    </a:lnTo>
                    <a:lnTo>
                      <a:pt x="736" y="284"/>
                    </a:lnTo>
                    <a:lnTo>
                      <a:pt x="738" y="284"/>
                    </a:lnTo>
                    <a:lnTo>
                      <a:pt x="740" y="284"/>
                    </a:lnTo>
                    <a:lnTo>
                      <a:pt x="740" y="286"/>
                    </a:lnTo>
                    <a:lnTo>
                      <a:pt x="738" y="286"/>
                    </a:lnTo>
                    <a:lnTo>
                      <a:pt x="738" y="290"/>
                    </a:lnTo>
                    <a:lnTo>
                      <a:pt x="738" y="296"/>
                    </a:lnTo>
                    <a:lnTo>
                      <a:pt x="746" y="296"/>
                    </a:lnTo>
                    <a:lnTo>
                      <a:pt x="754" y="296"/>
                    </a:lnTo>
                    <a:lnTo>
                      <a:pt x="754" y="292"/>
                    </a:lnTo>
                    <a:lnTo>
                      <a:pt x="740" y="286"/>
                    </a:lnTo>
                    <a:lnTo>
                      <a:pt x="746" y="286"/>
                    </a:lnTo>
                    <a:lnTo>
                      <a:pt x="764" y="290"/>
                    </a:lnTo>
                    <a:lnTo>
                      <a:pt x="766" y="294"/>
                    </a:lnTo>
                    <a:lnTo>
                      <a:pt x="774" y="294"/>
                    </a:lnTo>
                    <a:lnTo>
                      <a:pt x="780" y="292"/>
                    </a:lnTo>
                    <a:lnTo>
                      <a:pt x="776" y="284"/>
                    </a:lnTo>
                    <a:lnTo>
                      <a:pt x="756" y="286"/>
                    </a:lnTo>
                    <a:lnTo>
                      <a:pt x="756" y="282"/>
                    </a:lnTo>
                    <a:lnTo>
                      <a:pt x="758" y="276"/>
                    </a:lnTo>
                    <a:lnTo>
                      <a:pt x="754" y="276"/>
                    </a:lnTo>
                    <a:lnTo>
                      <a:pt x="750" y="282"/>
                    </a:lnTo>
                    <a:lnTo>
                      <a:pt x="748" y="282"/>
                    </a:lnTo>
                    <a:lnTo>
                      <a:pt x="748" y="278"/>
                    </a:lnTo>
                    <a:lnTo>
                      <a:pt x="750" y="276"/>
                    </a:lnTo>
                    <a:lnTo>
                      <a:pt x="750" y="272"/>
                    </a:lnTo>
                    <a:lnTo>
                      <a:pt x="750" y="268"/>
                    </a:lnTo>
                    <a:lnTo>
                      <a:pt x="750" y="266"/>
                    </a:lnTo>
                    <a:lnTo>
                      <a:pt x="744" y="264"/>
                    </a:lnTo>
                    <a:lnTo>
                      <a:pt x="740" y="260"/>
                    </a:lnTo>
                    <a:lnTo>
                      <a:pt x="746" y="260"/>
                    </a:lnTo>
                    <a:lnTo>
                      <a:pt x="758" y="260"/>
                    </a:lnTo>
                    <a:lnTo>
                      <a:pt x="764" y="266"/>
                    </a:lnTo>
                    <a:lnTo>
                      <a:pt x="768" y="266"/>
                    </a:lnTo>
                    <a:lnTo>
                      <a:pt x="768" y="264"/>
                    </a:lnTo>
                    <a:lnTo>
                      <a:pt x="772" y="264"/>
                    </a:lnTo>
                    <a:lnTo>
                      <a:pt x="766" y="242"/>
                    </a:lnTo>
                    <a:lnTo>
                      <a:pt x="762" y="242"/>
                    </a:lnTo>
                    <a:lnTo>
                      <a:pt x="764" y="240"/>
                    </a:lnTo>
                    <a:lnTo>
                      <a:pt x="764" y="236"/>
                    </a:lnTo>
                    <a:lnTo>
                      <a:pt x="764" y="232"/>
                    </a:lnTo>
                    <a:lnTo>
                      <a:pt x="754" y="230"/>
                    </a:lnTo>
                    <a:lnTo>
                      <a:pt x="754" y="236"/>
                    </a:lnTo>
                    <a:lnTo>
                      <a:pt x="748" y="238"/>
                    </a:lnTo>
                    <a:lnTo>
                      <a:pt x="748" y="236"/>
                    </a:lnTo>
                    <a:lnTo>
                      <a:pt x="738" y="238"/>
                    </a:lnTo>
                    <a:lnTo>
                      <a:pt x="740" y="236"/>
                    </a:lnTo>
                    <a:lnTo>
                      <a:pt x="754" y="228"/>
                    </a:lnTo>
                    <a:lnTo>
                      <a:pt x="750" y="222"/>
                    </a:lnTo>
                    <a:lnTo>
                      <a:pt x="748" y="214"/>
                    </a:lnTo>
                    <a:lnTo>
                      <a:pt x="768" y="218"/>
                    </a:lnTo>
                    <a:lnTo>
                      <a:pt x="790" y="222"/>
                    </a:lnTo>
                    <a:lnTo>
                      <a:pt x="790" y="212"/>
                    </a:lnTo>
                    <a:lnTo>
                      <a:pt x="784" y="212"/>
                    </a:lnTo>
                    <a:lnTo>
                      <a:pt x="782" y="202"/>
                    </a:lnTo>
                    <a:lnTo>
                      <a:pt x="776" y="202"/>
                    </a:lnTo>
                    <a:lnTo>
                      <a:pt x="774" y="202"/>
                    </a:lnTo>
                    <a:lnTo>
                      <a:pt x="776" y="204"/>
                    </a:lnTo>
                    <a:lnTo>
                      <a:pt x="772" y="204"/>
                    </a:lnTo>
                    <a:lnTo>
                      <a:pt x="762" y="202"/>
                    </a:lnTo>
                    <a:lnTo>
                      <a:pt x="758" y="202"/>
                    </a:lnTo>
                    <a:lnTo>
                      <a:pt x="758" y="200"/>
                    </a:lnTo>
                    <a:lnTo>
                      <a:pt x="758" y="194"/>
                    </a:lnTo>
                    <a:lnTo>
                      <a:pt x="766" y="194"/>
                    </a:lnTo>
                    <a:lnTo>
                      <a:pt x="774" y="196"/>
                    </a:lnTo>
                    <a:lnTo>
                      <a:pt x="772" y="192"/>
                    </a:lnTo>
                    <a:lnTo>
                      <a:pt x="772" y="188"/>
                    </a:lnTo>
                    <a:lnTo>
                      <a:pt x="764" y="186"/>
                    </a:lnTo>
                    <a:lnTo>
                      <a:pt x="758" y="186"/>
                    </a:lnTo>
                    <a:lnTo>
                      <a:pt x="748" y="184"/>
                    </a:lnTo>
                    <a:lnTo>
                      <a:pt x="740" y="184"/>
                    </a:lnTo>
                    <a:lnTo>
                      <a:pt x="740" y="178"/>
                    </a:lnTo>
                    <a:lnTo>
                      <a:pt x="740" y="176"/>
                    </a:lnTo>
                    <a:lnTo>
                      <a:pt x="758" y="178"/>
                    </a:lnTo>
                    <a:lnTo>
                      <a:pt x="756" y="178"/>
                    </a:lnTo>
                    <a:lnTo>
                      <a:pt x="758" y="182"/>
                    </a:lnTo>
                    <a:lnTo>
                      <a:pt x="762" y="182"/>
                    </a:lnTo>
                    <a:lnTo>
                      <a:pt x="764" y="176"/>
                    </a:lnTo>
                    <a:lnTo>
                      <a:pt x="764" y="170"/>
                    </a:lnTo>
                    <a:lnTo>
                      <a:pt x="768" y="166"/>
                    </a:lnTo>
                    <a:lnTo>
                      <a:pt x="776" y="160"/>
                    </a:lnTo>
                    <a:lnTo>
                      <a:pt x="776" y="142"/>
                    </a:lnTo>
                    <a:lnTo>
                      <a:pt x="794" y="142"/>
                    </a:lnTo>
                    <a:lnTo>
                      <a:pt x="794" y="132"/>
                    </a:lnTo>
                    <a:lnTo>
                      <a:pt x="800" y="130"/>
                    </a:lnTo>
                    <a:lnTo>
                      <a:pt x="802" y="128"/>
                    </a:lnTo>
                    <a:lnTo>
                      <a:pt x="798" y="124"/>
                    </a:lnTo>
                    <a:lnTo>
                      <a:pt x="790" y="122"/>
                    </a:lnTo>
                    <a:lnTo>
                      <a:pt x="776" y="122"/>
                    </a:lnTo>
                    <a:lnTo>
                      <a:pt x="774" y="124"/>
                    </a:lnTo>
                    <a:lnTo>
                      <a:pt x="768" y="128"/>
                    </a:lnTo>
                    <a:lnTo>
                      <a:pt x="766" y="128"/>
                    </a:lnTo>
                    <a:lnTo>
                      <a:pt x="762" y="122"/>
                    </a:lnTo>
                    <a:lnTo>
                      <a:pt x="762" y="118"/>
                    </a:lnTo>
                    <a:lnTo>
                      <a:pt x="762" y="114"/>
                    </a:lnTo>
                    <a:lnTo>
                      <a:pt x="764" y="114"/>
                    </a:lnTo>
                    <a:lnTo>
                      <a:pt x="768" y="114"/>
                    </a:lnTo>
                    <a:lnTo>
                      <a:pt x="776" y="112"/>
                    </a:lnTo>
                    <a:lnTo>
                      <a:pt x="800" y="118"/>
                    </a:lnTo>
                    <a:lnTo>
                      <a:pt x="810" y="118"/>
                    </a:lnTo>
                    <a:lnTo>
                      <a:pt x="818" y="114"/>
                    </a:lnTo>
                    <a:lnTo>
                      <a:pt x="822" y="110"/>
                    </a:lnTo>
                    <a:lnTo>
                      <a:pt x="826" y="106"/>
                    </a:lnTo>
                    <a:lnTo>
                      <a:pt x="828" y="106"/>
                    </a:lnTo>
                    <a:lnTo>
                      <a:pt x="828" y="102"/>
                    </a:lnTo>
                    <a:lnTo>
                      <a:pt x="818" y="100"/>
                    </a:lnTo>
                    <a:lnTo>
                      <a:pt x="794" y="106"/>
                    </a:lnTo>
                    <a:lnTo>
                      <a:pt x="784" y="104"/>
                    </a:lnTo>
                    <a:lnTo>
                      <a:pt x="782" y="104"/>
                    </a:lnTo>
                    <a:lnTo>
                      <a:pt x="784" y="102"/>
                    </a:lnTo>
                    <a:lnTo>
                      <a:pt x="794" y="100"/>
                    </a:lnTo>
                    <a:lnTo>
                      <a:pt x="812" y="100"/>
                    </a:lnTo>
                    <a:lnTo>
                      <a:pt x="830" y="100"/>
                    </a:lnTo>
                    <a:lnTo>
                      <a:pt x="830" y="94"/>
                    </a:lnTo>
                    <a:lnTo>
                      <a:pt x="838" y="94"/>
                    </a:lnTo>
                    <a:lnTo>
                      <a:pt x="846" y="92"/>
                    </a:lnTo>
                    <a:lnTo>
                      <a:pt x="848" y="88"/>
                    </a:lnTo>
                    <a:lnTo>
                      <a:pt x="848" y="86"/>
                    </a:lnTo>
                    <a:lnTo>
                      <a:pt x="862" y="84"/>
                    </a:lnTo>
                    <a:lnTo>
                      <a:pt x="872" y="82"/>
                    </a:lnTo>
                    <a:lnTo>
                      <a:pt x="874" y="76"/>
                    </a:lnTo>
                    <a:lnTo>
                      <a:pt x="866" y="70"/>
                    </a:lnTo>
                    <a:lnTo>
                      <a:pt x="834" y="68"/>
                    </a:lnTo>
                    <a:lnTo>
                      <a:pt x="798" y="68"/>
                    </a:lnTo>
                    <a:lnTo>
                      <a:pt x="798" y="74"/>
                    </a:lnTo>
                    <a:lnTo>
                      <a:pt x="782" y="76"/>
                    </a:lnTo>
                    <a:lnTo>
                      <a:pt x="766" y="74"/>
                    </a:lnTo>
                    <a:lnTo>
                      <a:pt x="766" y="78"/>
                    </a:lnTo>
                    <a:lnTo>
                      <a:pt x="764" y="78"/>
                    </a:lnTo>
                    <a:lnTo>
                      <a:pt x="764" y="74"/>
                    </a:lnTo>
                    <a:lnTo>
                      <a:pt x="758" y="70"/>
                    </a:lnTo>
                    <a:lnTo>
                      <a:pt x="754" y="76"/>
                    </a:lnTo>
                    <a:lnTo>
                      <a:pt x="748" y="82"/>
                    </a:lnTo>
                    <a:lnTo>
                      <a:pt x="744" y="82"/>
                    </a:lnTo>
                    <a:lnTo>
                      <a:pt x="740" y="82"/>
                    </a:lnTo>
                    <a:lnTo>
                      <a:pt x="732" y="92"/>
                    </a:lnTo>
                    <a:lnTo>
                      <a:pt x="726" y="92"/>
                    </a:lnTo>
                    <a:lnTo>
                      <a:pt x="716" y="94"/>
                    </a:lnTo>
                    <a:lnTo>
                      <a:pt x="700" y="92"/>
                    </a:lnTo>
                    <a:lnTo>
                      <a:pt x="698" y="88"/>
                    </a:lnTo>
                    <a:lnTo>
                      <a:pt x="704" y="84"/>
                    </a:lnTo>
                    <a:lnTo>
                      <a:pt x="708" y="84"/>
                    </a:lnTo>
                    <a:lnTo>
                      <a:pt x="710" y="84"/>
                    </a:lnTo>
                    <a:lnTo>
                      <a:pt x="712" y="86"/>
                    </a:lnTo>
                    <a:lnTo>
                      <a:pt x="716" y="86"/>
                    </a:lnTo>
                    <a:lnTo>
                      <a:pt x="718" y="82"/>
                    </a:lnTo>
                    <a:lnTo>
                      <a:pt x="728" y="74"/>
                    </a:lnTo>
                    <a:lnTo>
                      <a:pt x="736" y="64"/>
                    </a:lnTo>
                    <a:lnTo>
                      <a:pt x="722" y="60"/>
                    </a:lnTo>
                    <a:lnTo>
                      <a:pt x="712" y="60"/>
                    </a:lnTo>
                    <a:lnTo>
                      <a:pt x="704" y="60"/>
                    </a:lnTo>
                    <a:lnTo>
                      <a:pt x="704" y="64"/>
                    </a:lnTo>
                    <a:lnTo>
                      <a:pt x="704" y="66"/>
                    </a:lnTo>
                    <a:lnTo>
                      <a:pt x="704" y="70"/>
                    </a:lnTo>
                    <a:lnTo>
                      <a:pt x="700" y="74"/>
                    </a:lnTo>
                    <a:lnTo>
                      <a:pt x="686" y="74"/>
                    </a:lnTo>
                    <a:lnTo>
                      <a:pt x="672" y="74"/>
                    </a:lnTo>
                    <a:lnTo>
                      <a:pt x="674" y="70"/>
                    </a:lnTo>
                    <a:lnTo>
                      <a:pt x="674" y="68"/>
                    </a:lnTo>
                    <a:lnTo>
                      <a:pt x="674" y="64"/>
                    </a:lnTo>
                    <a:lnTo>
                      <a:pt x="672" y="60"/>
                    </a:lnTo>
                    <a:lnTo>
                      <a:pt x="664" y="60"/>
                    </a:lnTo>
                    <a:lnTo>
                      <a:pt x="654" y="60"/>
                    </a:lnTo>
                    <a:lnTo>
                      <a:pt x="636" y="64"/>
                    </a:lnTo>
                    <a:lnTo>
                      <a:pt x="622" y="64"/>
                    </a:lnTo>
                    <a:lnTo>
                      <a:pt x="612" y="60"/>
                    </a:lnTo>
                    <a:lnTo>
                      <a:pt x="600" y="66"/>
                    </a:lnTo>
                    <a:lnTo>
                      <a:pt x="586" y="70"/>
                    </a:lnTo>
                    <a:lnTo>
                      <a:pt x="574" y="70"/>
                    </a:lnTo>
                    <a:lnTo>
                      <a:pt x="602" y="60"/>
                    </a:lnTo>
                    <a:lnTo>
                      <a:pt x="602" y="56"/>
                    </a:lnTo>
                    <a:lnTo>
                      <a:pt x="610" y="56"/>
                    </a:lnTo>
                    <a:lnTo>
                      <a:pt x="626" y="52"/>
                    </a:lnTo>
                    <a:lnTo>
                      <a:pt x="644" y="52"/>
                    </a:lnTo>
                    <a:lnTo>
                      <a:pt x="668" y="56"/>
                    </a:lnTo>
                    <a:lnTo>
                      <a:pt x="676" y="56"/>
                    </a:lnTo>
                    <a:lnTo>
                      <a:pt x="694" y="56"/>
                    </a:lnTo>
                    <a:lnTo>
                      <a:pt x="712" y="56"/>
                    </a:lnTo>
                    <a:lnTo>
                      <a:pt x="728" y="56"/>
                    </a:lnTo>
                    <a:lnTo>
                      <a:pt x="740" y="56"/>
                    </a:lnTo>
                    <a:lnTo>
                      <a:pt x="758" y="42"/>
                    </a:lnTo>
                    <a:lnTo>
                      <a:pt x="744" y="34"/>
                    </a:lnTo>
                    <a:lnTo>
                      <a:pt x="738" y="34"/>
                    </a:lnTo>
                    <a:lnTo>
                      <a:pt x="732" y="34"/>
                    </a:lnTo>
                    <a:lnTo>
                      <a:pt x="726" y="38"/>
                    </a:lnTo>
                    <a:lnTo>
                      <a:pt x="726" y="34"/>
                    </a:lnTo>
                    <a:lnTo>
                      <a:pt x="722" y="30"/>
                    </a:lnTo>
                    <a:lnTo>
                      <a:pt x="708" y="30"/>
                    </a:lnTo>
                    <a:lnTo>
                      <a:pt x="690" y="34"/>
                    </a:lnTo>
                    <a:lnTo>
                      <a:pt x="702" y="30"/>
                    </a:lnTo>
                    <a:lnTo>
                      <a:pt x="700" y="20"/>
                    </a:lnTo>
                    <a:lnTo>
                      <a:pt x="692" y="14"/>
                    </a:lnTo>
                    <a:lnTo>
                      <a:pt x="686" y="14"/>
                    </a:lnTo>
                    <a:lnTo>
                      <a:pt x="684" y="16"/>
                    </a:lnTo>
                    <a:lnTo>
                      <a:pt x="680" y="22"/>
                    </a:lnTo>
                    <a:lnTo>
                      <a:pt x="672" y="22"/>
                    </a:lnTo>
                    <a:lnTo>
                      <a:pt x="662" y="22"/>
                    </a:lnTo>
                    <a:lnTo>
                      <a:pt x="676" y="12"/>
                    </a:lnTo>
                    <a:lnTo>
                      <a:pt x="676" y="6"/>
                    </a:lnTo>
                    <a:lnTo>
                      <a:pt x="662" y="6"/>
                    </a:lnTo>
                    <a:lnTo>
                      <a:pt x="646" y="6"/>
                    </a:lnTo>
                    <a:lnTo>
                      <a:pt x="632" y="4"/>
                    </a:lnTo>
                    <a:lnTo>
                      <a:pt x="620" y="6"/>
                    </a:lnTo>
                    <a:lnTo>
                      <a:pt x="616" y="6"/>
                    </a:lnTo>
                    <a:lnTo>
                      <a:pt x="608" y="6"/>
                    </a:lnTo>
                    <a:lnTo>
                      <a:pt x="608" y="4"/>
                    </a:lnTo>
                    <a:lnTo>
                      <a:pt x="598" y="4"/>
                    </a:lnTo>
                    <a:lnTo>
                      <a:pt x="594" y="2"/>
                    </a:lnTo>
                    <a:lnTo>
                      <a:pt x="580" y="0"/>
                    </a:lnTo>
                    <a:lnTo>
                      <a:pt x="564" y="2"/>
                    </a:lnTo>
                    <a:lnTo>
                      <a:pt x="548" y="4"/>
                    </a:lnTo>
                    <a:lnTo>
                      <a:pt x="530" y="4"/>
                    </a:lnTo>
                    <a:lnTo>
                      <a:pt x="522" y="2"/>
                    </a:lnTo>
                    <a:lnTo>
                      <a:pt x="514" y="2"/>
                    </a:lnTo>
                    <a:lnTo>
                      <a:pt x="512" y="4"/>
                    </a:lnTo>
                    <a:lnTo>
                      <a:pt x="512" y="6"/>
                    </a:lnTo>
                    <a:lnTo>
                      <a:pt x="498" y="4"/>
                    </a:lnTo>
                    <a:lnTo>
                      <a:pt x="498" y="12"/>
                    </a:lnTo>
                    <a:lnTo>
                      <a:pt x="490" y="10"/>
                    </a:lnTo>
                    <a:lnTo>
                      <a:pt x="484" y="10"/>
                    </a:lnTo>
                    <a:lnTo>
                      <a:pt x="480" y="10"/>
                    </a:lnTo>
                    <a:lnTo>
                      <a:pt x="480" y="16"/>
                    </a:lnTo>
                    <a:lnTo>
                      <a:pt x="482" y="16"/>
                    </a:lnTo>
                    <a:lnTo>
                      <a:pt x="482" y="20"/>
                    </a:lnTo>
                    <a:lnTo>
                      <a:pt x="476" y="16"/>
                    </a:lnTo>
                    <a:lnTo>
                      <a:pt x="472" y="20"/>
                    </a:lnTo>
                    <a:lnTo>
                      <a:pt x="468" y="22"/>
                    </a:lnTo>
                    <a:lnTo>
                      <a:pt x="468" y="24"/>
                    </a:lnTo>
                    <a:lnTo>
                      <a:pt x="472" y="24"/>
                    </a:lnTo>
                    <a:lnTo>
                      <a:pt x="474" y="30"/>
                    </a:lnTo>
                    <a:lnTo>
                      <a:pt x="468" y="30"/>
                    </a:lnTo>
                    <a:lnTo>
                      <a:pt x="468" y="28"/>
                    </a:lnTo>
                    <a:lnTo>
                      <a:pt x="464" y="22"/>
                    </a:lnTo>
                    <a:lnTo>
                      <a:pt x="456" y="28"/>
                    </a:lnTo>
                    <a:lnTo>
                      <a:pt x="456" y="30"/>
                    </a:lnTo>
                    <a:lnTo>
                      <a:pt x="458" y="34"/>
                    </a:lnTo>
                    <a:lnTo>
                      <a:pt x="444" y="30"/>
                    </a:lnTo>
                    <a:lnTo>
                      <a:pt x="444" y="22"/>
                    </a:lnTo>
                    <a:lnTo>
                      <a:pt x="444" y="20"/>
                    </a:lnTo>
                    <a:lnTo>
                      <a:pt x="422" y="20"/>
                    </a:lnTo>
                    <a:lnTo>
                      <a:pt x="410" y="22"/>
                    </a:lnTo>
                    <a:lnTo>
                      <a:pt x="410" y="24"/>
                    </a:lnTo>
                    <a:lnTo>
                      <a:pt x="412" y="24"/>
                    </a:lnTo>
                    <a:lnTo>
                      <a:pt x="412" y="28"/>
                    </a:lnTo>
                    <a:lnTo>
                      <a:pt x="414" y="28"/>
                    </a:lnTo>
                    <a:lnTo>
                      <a:pt x="414" y="30"/>
                    </a:lnTo>
                    <a:lnTo>
                      <a:pt x="410" y="30"/>
                    </a:lnTo>
                    <a:lnTo>
                      <a:pt x="410" y="38"/>
                    </a:lnTo>
                    <a:lnTo>
                      <a:pt x="418" y="38"/>
                    </a:lnTo>
                    <a:lnTo>
                      <a:pt x="414" y="38"/>
                    </a:lnTo>
                    <a:lnTo>
                      <a:pt x="400" y="38"/>
                    </a:lnTo>
                    <a:lnTo>
                      <a:pt x="402" y="48"/>
                    </a:lnTo>
                    <a:lnTo>
                      <a:pt x="386" y="40"/>
                    </a:lnTo>
                    <a:lnTo>
                      <a:pt x="380" y="42"/>
                    </a:lnTo>
                    <a:lnTo>
                      <a:pt x="374" y="46"/>
                    </a:lnTo>
                    <a:lnTo>
                      <a:pt x="364" y="42"/>
                    </a:lnTo>
                    <a:lnTo>
                      <a:pt x="364" y="46"/>
                    </a:lnTo>
                    <a:lnTo>
                      <a:pt x="364" y="50"/>
                    </a:lnTo>
                    <a:lnTo>
                      <a:pt x="368" y="50"/>
                    </a:lnTo>
                    <a:lnTo>
                      <a:pt x="374" y="58"/>
                    </a:lnTo>
                    <a:lnTo>
                      <a:pt x="392" y="74"/>
                    </a:lnTo>
                    <a:lnTo>
                      <a:pt x="410" y="84"/>
                    </a:lnTo>
                    <a:lnTo>
                      <a:pt x="392" y="78"/>
                    </a:lnTo>
                    <a:lnTo>
                      <a:pt x="386" y="88"/>
                    </a:lnTo>
                    <a:lnTo>
                      <a:pt x="376" y="84"/>
                    </a:lnTo>
                    <a:lnTo>
                      <a:pt x="372" y="84"/>
                    </a:lnTo>
                    <a:lnTo>
                      <a:pt x="364" y="76"/>
                    </a:lnTo>
                    <a:lnTo>
                      <a:pt x="356" y="68"/>
                    </a:lnTo>
                    <a:lnTo>
                      <a:pt x="356" y="60"/>
                    </a:lnTo>
                    <a:lnTo>
                      <a:pt x="350" y="56"/>
                    </a:lnTo>
                    <a:lnTo>
                      <a:pt x="344" y="50"/>
                    </a:lnTo>
                    <a:lnTo>
                      <a:pt x="326" y="42"/>
                    </a:lnTo>
                    <a:lnTo>
                      <a:pt x="322" y="42"/>
                    </a:lnTo>
                    <a:lnTo>
                      <a:pt x="322" y="56"/>
                    </a:lnTo>
                    <a:lnTo>
                      <a:pt x="320" y="66"/>
                    </a:lnTo>
                    <a:lnTo>
                      <a:pt x="320" y="74"/>
                    </a:lnTo>
                    <a:lnTo>
                      <a:pt x="320" y="84"/>
                    </a:lnTo>
                    <a:lnTo>
                      <a:pt x="320" y="84"/>
                    </a:lnTo>
                    <a:lnTo>
                      <a:pt x="320" y="84"/>
                    </a:lnTo>
                    <a:close/>
                    <a:moveTo>
                      <a:pt x="410" y="668"/>
                    </a:moveTo>
                    <a:lnTo>
                      <a:pt x="410" y="668"/>
                    </a:lnTo>
                    <a:lnTo>
                      <a:pt x="410" y="674"/>
                    </a:lnTo>
                    <a:lnTo>
                      <a:pt x="414" y="674"/>
                    </a:lnTo>
                    <a:lnTo>
                      <a:pt x="414" y="672"/>
                    </a:lnTo>
                    <a:lnTo>
                      <a:pt x="412" y="668"/>
                    </a:lnTo>
                    <a:lnTo>
                      <a:pt x="410" y="668"/>
                    </a:lnTo>
                    <a:lnTo>
                      <a:pt x="410" y="668"/>
                    </a:lnTo>
                    <a:lnTo>
                      <a:pt x="410" y="668"/>
                    </a:lnTo>
                    <a:close/>
                    <a:moveTo>
                      <a:pt x="508" y="512"/>
                    </a:moveTo>
                    <a:lnTo>
                      <a:pt x="508" y="512"/>
                    </a:lnTo>
                    <a:lnTo>
                      <a:pt x="512" y="510"/>
                    </a:lnTo>
                    <a:lnTo>
                      <a:pt x="512" y="512"/>
                    </a:lnTo>
                    <a:lnTo>
                      <a:pt x="508" y="518"/>
                    </a:lnTo>
                    <a:lnTo>
                      <a:pt x="504" y="518"/>
                    </a:lnTo>
                    <a:lnTo>
                      <a:pt x="504" y="514"/>
                    </a:lnTo>
                    <a:lnTo>
                      <a:pt x="508" y="512"/>
                    </a:lnTo>
                    <a:lnTo>
                      <a:pt x="508" y="512"/>
                    </a:lnTo>
                    <a:lnTo>
                      <a:pt x="508" y="512"/>
                    </a:lnTo>
                    <a:close/>
                    <a:moveTo>
                      <a:pt x="412" y="84"/>
                    </a:moveTo>
                    <a:lnTo>
                      <a:pt x="412" y="84"/>
                    </a:lnTo>
                    <a:lnTo>
                      <a:pt x="414" y="86"/>
                    </a:lnTo>
                    <a:lnTo>
                      <a:pt x="414" y="88"/>
                    </a:lnTo>
                    <a:lnTo>
                      <a:pt x="412" y="88"/>
                    </a:lnTo>
                    <a:lnTo>
                      <a:pt x="410" y="86"/>
                    </a:lnTo>
                    <a:lnTo>
                      <a:pt x="410" y="84"/>
                    </a:lnTo>
                    <a:lnTo>
                      <a:pt x="412" y="84"/>
                    </a:lnTo>
                    <a:lnTo>
                      <a:pt x="412" y="84"/>
                    </a:lnTo>
                    <a:lnTo>
                      <a:pt x="412" y="84"/>
                    </a:lnTo>
                    <a:close/>
                    <a:moveTo>
                      <a:pt x="566" y="70"/>
                    </a:moveTo>
                    <a:lnTo>
                      <a:pt x="566" y="70"/>
                    </a:lnTo>
                    <a:lnTo>
                      <a:pt x="572" y="70"/>
                    </a:lnTo>
                    <a:lnTo>
                      <a:pt x="572" y="74"/>
                    </a:lnTo>
                    <a:lnTo>
                      <a:pt x="566" y="76"/>
                    </a:lnTo>
                    <a:lnTo>
                      <a:pt x="564" y="76"/>
                    </a:lnTo>
                    <a:lnTo>
                      <a:pt x="564" y="74"/>
                    </a:lnTo>
                    <a:lnTo>
                      <a:pt x="564" y="70"/>
                    </a:lnTo>
                    <a:lnTo>
                      <a:pt x="566" y="70"/>
                    </a:lnTo>
                    <a:lnTo>
                      <a:pt x="566" y="70"/>
                    </a:lnTo>
                    <a:lnTo>
                      <a:pt x="566" y="70"/>
                    </a:lnTo>
                    <a:close/>
                    <a:moveTo>
                      <a:pt x="328" y="496"/>
                    </a:moveTo>
                    <a:lnTo>
                      <a:pt x="326" y="504"/>
                    </a:lnTo>
                    <a:lnTo>
                      <a:pt x="318" y="504"/>
                    </a:lnTo>
                    <a:lnTo>
                      <a:pt x="320" y="502"/>
                    </a:lnTo>
                    <a:lnTo>
                      <a:pt x="328" y="496"/>
                    </a:lnTo>
                    <a:lnTo>
                      <a:pt x="328" y="496"/>
                    </a:lnTo>
                    <a:lnTo>
                      <a:pt x="328" y="496"/>
                    </a:lnTo>
                    <a:close/>
                    <a:moveTo>
                      <a:pt x="310" y="476"/>
                    </a:moveTo>
                    <a:lnTo>
                      <a:pt x="310" y="476"/>
                    </a:lnTo>
                    <a:lnTo>
                      <a:pt x="312" y="474"/>
                    </a:lnTo>
                    <a:lnTo>
                      <a:pt x="314" y="474"/>
                    </a:lnTo>
                    <a:lnTo>
                      <a:pt x="314" y="478"/>
                    </a:lnTo>
                    <a:lnTo>
                      <a:pt x="310" y="490"/>
                    </a:lnTo>
                    <a:lnTo>
                      <a:pt x="280" y="484"/>
                    </a:lnTo>
                    <a:lnTo>
                      <a:pt x="286" y="482"/>
                    </a:lnTo>
                    <a:lnTo>
                      <a:pt x="294" y="478"/>
                    </a:lnTo>
                    <a:lnTo>
                      <a:pt x="296" y="482"/>
                    </a:lnTo>
                    <a:lnTo>
                      <a:pt x="300" y="484"/>
                    </a:lnTo>
                    <a:lnTo>
                      <a:pt x="300" y="486"/>
                    </a:lnTo>
                    <a:lnTo>
                      <a:pt x="302" y="486"/>
                    </a:lnTo>
                    <a:lnTo>
                      <a:pt x="308" y="486"/>
                    </a:lnTo>
                    <a:lnTo>
                      <a:pt x="308" y="476"/>
                    </a:lnTo>
                    <a:lnTo>
                      <a:pt x="310" y="476"/>
                    </a:lnTo>
                    <a:lnTo>
                      <a:pt x="310" y="476"/>
                    </a:lnTo>
                    <a:lnTo>
                      <a:pt x="310" y="476"/>
                    </a:lnTo>
                    <a:close/>
                    <a:moveTo>
                      <a:pt x="662" y="404"/>
                    </a:moveTo>
                    <a:lnTo>
                      <a:pt x="662" y="404"/>
                    </a:lnTo>
                    <a:lnTo>
                      <a:pt x="664" y="404"/>
                    </a:lnTo>
                    <a:lnTo>
                      <a:pt x="666" y="404"/>
                    </a:lnTo>
                    <a:lnTo>
                      <a:pt x="664" y="408"/>
                    </a:lnTo>
                    <a:lnTo>
                      <a:pt x="658" y="404"/>
                    </a:lnTo>
                    <a:lnTo>
                      <a:pt x="662" y="404"/>
                    </a:lnTo>
                    <a:lnTo>
                      <a:pt x="662" y="404"/>
                    </a:lnTo>
                    <a:lnTo>
                      <a:pt x="662" y="404"/>
                    </a:lnTo>
                    <a:close/>
                    <a:moveTo>
                      <a:pt x="646" y="386"/>
                    </a:moveTo>
                    <a:lnTo>
                      <a:pt x="646" y="386"/>
                    </a:lnTo>
                    <a:lnTo>
                      <a:pt x="646" y="394"/>
                    </a:lnTo>
                    <a:lnTo>
                      <a:pt x="672" y="394"/>
                    </a:lnTo>
                    <a:lnTo>
                      <a:pt x="644" y="396"/>
                    </a:lnTo>
                    <a:lnTo>
                      <a:pt x="640" y="390"/>
                    </a:lnTo>
                    <a:lnTo>
                      <a:pt x="640" y="386"/>
                    </a:lnTo>
                    <a:lnTo>
                      <a:pt x="646" y="386"/>
                    </a:lnTo>
                    <a:lnTo>
                      <a:pt x="646" y="386"/>
                    </a:lnTo>
                    <a:lnTo>
                      <a:pt x="646" y="386"/>
                    </a:lnTo>
                    <a:close/>
                    <a:moveTo>
                      <a:pt x="268" y="372"/>
                    </a:moveTo>
                    <a:lnTo>
                      <a:pt x="268" y="372"/>
                    </a:lnTo>
                    <a:lnTo>
                      <a:pt x="272" y="376"/>
                    </a:lnTo>
                    <a:lnTo>
                      <a:pt x="276" y="376"/>
                    </a:lnTo>
                    <a:lnTo>
                      <a:pt x="276" y="374"/>
                    </a:lnTo>
                    <a:lnTo>
                      <a:pt x="274" y="372"/>
                    </a:lnTo>
                    <a:lnTo>
                      <a:pt x="268" y="372"/>
                    </a:lnTo>
                    <a:lnTo>
                      <a:pt x="268" y="372"/>
                    </a:lnTo>
                    <a:lnTo>
                      <a:pt x="268" y="372"/>
                    </a:lnTo>
                    <a:close/>
                    <a:moveTo>
                      <a:pt x="726" y="340"/>
                    </a:moveTo>
                    <a:lnTo>
                      <a:pt x="726" y="340"/>
                    </a:lnTo>
                    <a:lnTo>
                      <a:pt x="732" y="342"/>
                    </a:lnTo>
                    <a:lnTo>
                      <a:pt x="732" y="346"/>
                    </a:lnTo>
                    <a:lnTo>
                      <a:pt x="728" y="346"/>
                    </a:lnTo>
                    <a:lnTo>
                      <a:pt x="726" y="342"/>
                    </a:lnTo>
                    <a:lnTo>
                      <a:pt x="722" y="340"/>
                    </a:lnTo>
                    <a:lnTo>
                      <a:pt x="726" y="340"/>
                    </a:lnTo>
                    <a:lnTo>
                      <a:pt x="726" y="340"/>
                    </a:lnTo>
                    <a:lnTo>
                      <a:pt x="726" y="340"/>
                    </a:lnTo>
                    <a:close/>
                    <a:moveTo>
                      <a:pt x="698" y="330"/>
                    </a:moveTo>
                    <a:lnTo>
                      <a:pt x="698" y="330"/>
                    </a:lnTo>
                    <a:lnTo>
                      <a:pt x="700" y="332"/>
                    </a:lnTo>
                    <a:lnTo>
                      <a:pt x="702" y="336"/>
                    </a:lnTo>
                    <a:lnTo>
                      <a:pt x="708" y="336"/>
                    </a:lnTo>
                    <a:lnTo>
                      <a:pt x="716" y="336"/>
                    </a:lnTo>
                    <a:lnTo>
                      <a:pt x="712" y="338"/>
                    </a:lnTo>
                    <a:lnTo>
                      <a:pt x="710" y="338"/>
                    </a:lnTo>
                    <a:lnTo>
                      <a:pt x="716" y="340"/>
                    </a:lnTo>
                    <a:lnTo>
                      <a:pt x="716" y="342"/>
                    </a:lnTo>
                    <a:lnTo>
                      <a:pt x="712" y="342"/>
                    </a:lnTo>
                    <a:lnTo>
                      <a:pt x="712" y="350"/>
                    </a:lnTo>
                    <a:lnTo>
                      <a:pt x="700" y="348"/>
                    </a:lnTo>
                    <a:lnTo>
                      <a:pt x="698" y="346"/>
                    </a:lnTo>
                    <a:lnTo>
                      <a:pt x="702" y="346"/>
                    </a:lnTo>
                    <a:lnTo>
                      <a:pt x="700" y="342"/>
                    </a:lnTo>
                    <a:lnTo>
                      <a:pt x="700" y="340"/>
                    </a:lnTo>
                    <a:lnTo>
                      <a:pt x="700" y="338"/>
                    </a:lnTo>
                    <a:lnTo>
                      <a:pt x="694" y="338"/>
                    </a:lnTo>
                    <a:lnTo>
                      <a:pt x="690" y="336"/>
                    </a:lnTo>
                    <a:lnTo>
                      <a:pt x="684" y="340"/>
                    </a:lnTo>
                    <a:lnTo>
                      <a:pt x="686" y="338"/>
                    </a:lnTo>
                    <a:lnTo>
                      <a:pt x="692" y="332"/>
                    </a:lnTo>
                    <a:lnTo>
                      <a:pt x="698" y="330"/>
                    </a:lnTo>
                    <a:lnTo>
                      <a:pt x="698" y="330"/>
                    </a:lnTo>
                    <a:lnTo>
                      <a:pt x="698" y="330"/>
                    </a:lnTo>
                    <a:close/>
                    <a:moveTo>
                      <a:pt x="704" y="306"/>
                    </a:moveTo>
                    <a:lnTo>
                      <a:pt x="704" y="306"/>
                    </a:lnTo>
                    <a:lnTo>
                      <a:pt x="708" y="306"/>
                    </a:lnTo>
                    <a:lnTo>
                      <a:pt x="704" y="310"/>
                    </a:lnTo>
                    <a:lnTo>
                      <a:pt x="702" y="310"/>
                    </a:lnTo>
                    <a:lnTo>
                      <a:pt x="704" y="312"/>
                    </a:lnTo>
                    <a:lnTo>
                      <a:pt x="704" y="314"/>
                    </a:lnTo>
                    <a:lnTo>
                      <a:pt x="690" y="322"/>
                    </a:lnTo>
                    <a:lnTo>
                      <a:pt x="692" y="328"/>
                    </a:lnTo>
                    <a:lnTo>
                      <a:pt x="690" y="328"/>
                    </a:lnTo>
                    <a:lnTo>
                      <a:pt x="684" y="324"/>
                    </a:lnTo>
                    <a:lnTo>
                      <a:pt x="680" y="324"/>
                    </a:lnTo>
                    <a:lnTo>
                      <a:pt x="674" y="324"/>
                    </a:lnTo>
                    <a:lnTo>
                      <a:pt x="674" y="328"/>
                    </a:lnTo>
                    <a:lnTo>
                      <a:pt x="672" y="330"/>
                    </a:lnTo>
                    <a:lnTo>
                      <a:pt x="672" y="336"/>
                    </a:lnTo>
                    <a:lnTo>
                      <a:pt x="676" y="336"/>
                    </a:lnTo>
                    <a:lnTo>
                      <a:pt x="680" y="340"/>
                    </a:lnTo>
                    <a:lnTo>
                      <a:pt x="682" y="342"/>
                    </a:lnTo>
                    <a:lnTo>
                      <a:pt x="680" y="342"/>
                    </a:lnTo>
                    <a:lnTo>
                      <a:pt x="674" y="342"/>
                    </a:lnTo>
                    <a:lnTo>
                      <a:pt x="674" y="338"/>
                    </a:lnTo>
                    <a:lnTo>
                      <a:pt x="672" y="338"/>
                    </a:lnTo>
                    <a:lnTo>
                      <a:pt x="668" y="338"/>
                    </a:lnTo>
                    <a:lnTo>
                      <a:pt x="664" y="330"/>
                    </a:lnTo>
                    <a:lnTo>
                      <a:pt x="672" y="328"/>
                    </a:lnTo>
                    <a:lnTo>
                      <a:pt x="668" y="324"/>
                    </a:lnTo>
                    <a:lnTo>
                      <a:pt x="668" y="322"/>
                    </a:lnTo>
                    <a:lnTo>
                      <a:pt x="676" y="322"/>
                    </a:lnTo>
                    <a:lnTo>
                      <a:pt x="684" y="322"/>
                    </a:lnTo>
                    <a:lnTo>
                      <a:pt x="684" y="320"/>
                    </a:lnTo>
                    <a:lnTo>
                      <a:pt x="686" y="320"/>
                    </a:lnTo>
                    <a:lnTo>
                      <a:pt x="692" y="318"/>
                    </a:lnTo>
                    <a:lnTo>
                      <a:pt x="692" y="314"/>
                    </a:lnTo>
                    <a:lnTo>
                      <a:pt x="698" y="314"/>
                    </a:lnTo>
                    <a:lnTo>
                      <a:pt x="702" y="314"/>
                    </a:lnTo>
                    <a:lnTo>
                      <a:pt x="702" y="312"/>
                    </a:lnTo>
                    <a:lnTo>
                      <a:pt x="702" y="310"/>
                    </a:lnTo>
                    <a:lnTo>
                      <a:pt x="704" y="306"/>
                    </a:lnTo>
                    <a:lnTo>
                      <a:pt x="704" y="306"/>
                    </a:lnTo>
                    <a:lnTo>
                      <a:pt x="704" y="306"/>
                    </a:lnTo>
                    <a:close/>
                    <a:moveTo>
                      <a:pt x="220" y="284"/>
                    </a:moveTo>
                    <a:lnTo>
                      <a:pt x="220" y="284"/>
                    </a:lnTo>
                    <a:lnTo>
                      <a:pt x="214" y="286"/>
                    </a:lnTo>
                    <a:lnTo>
                      <a:pt x="220" y="286"/>
                    </a:lnTo>
                    <a:lnTo>
                      <a:pt x="226" y="284"/>
                    </a:lnTo>
                    <a:lnTo>
                      <a:pt x="226" y="282"/>
                    </a:lnTo>
                    <a:lnTo>
                      <a:pt x="220" y="284"/>
                    </a:lnTo>
                    <a:lnTo>
                      <a:pt x="220" y="284"/>
                    </a:lnTo>
                    <a:lnTo>
                      <a:pt x="220" y="284"/>
                    </a:lnTo>
                    <a:close/>
                    <a:moveTo>
                      <a:pt x="762" y="272"/>
                    </a:moveTo>
                    <a:lnTo>
                      <a:pt x="762" y="272"/>
                    </a:lnTo>
                    <a:lnTo>
                      <a:pt x="762" y="278"/>
                    </a:lnTo>
                    <a:lnTo>
                      <a:pt x="772" y="282"/>
                    </a:lnTo>
                    <a:lnTo>
                      <a:pt x="772" y="274"/>
                    </a:lnTo>
                    <a:lnTo>
                      <a:pt x="766" y="274"/>
                    </a:lnTo>
                    <a:lnTo>
                      <a:pt x="762" y="272"/>
                    </a:lnTo>
                    <a:lnTo>
                      <a:pt x="762" y="272"/>
                    </a:lnTo>
                    <a:lnTo>
                      <a:pt x="762" y="272"/>
                    </a:lnTo>
                    <a:close/>
                    <a:moveTo>
                      <a:pt x="732" y="264"/>
                    </a:moveTo>
                    <a:lnTo>
                      <a:pt x="732" y="264"/>
                    </a:lnTo>
                    <a:lnTo>
                      <a:pt x="738" y="264"/>
                    </a:lnTo>
                    <a:lnTo>
                      <a:pt x="736" y="266"/>
                    </a:lnTo>
                    <a:lnTo>
                      <a:pt x="730" y="272"/>
                    </a:lnTo>
                    <a:lnTo>
                      <a:pt x="730" y="266"/>
                    </a:lnTo>
                    <a:lnTo>
                      <a:pt x="730" y="264"/>
                    </a:lnTo>
                    <a:lnTo>
                      <a:pt x="732" y="264"/>
                    </a:lnTo>
                    <a:lnTo>
                      <a:pt x="732" y="264"/>
                    </a:lnTo>
                    <a:lnTo>
                      <a:pt x="732" y="264"/>
                    </a:lnTo>
                    <a:close/>
                    <a:moveTo>
                      <a:pt x="784" y="250"/>
                    </a:moveTo>
                    <a:lnTo>
                      <a:pt x="784" y="250"/>
                    </a:lnTo>
                    <a:lnTo>
                      <a:pt x="782" y="256"/>
                    </a:lnTo>
                    <a:lnTo>
                      <a:pt x="776" y="256"/>
                    </a:lnTo>
                    <a:lnTo>
                      <a:pt x="780" y="264"/>
                    </a:lnTo>
                    <a:lnTo>
                      <a:pt x="776" y="268"/>
                    </a:lnTo>
                    <a:lnTo>
                      <a:pt x="792" y="266"/>
                    </a:lnTo>
                    <a:lnTo>
                      <a:pt x="800" y="264"/>
                    </a:lnTo>
                    <a:lnTo>
                      <a:pt x="792" y="264"/>
                    </a:lnTo>
                    <a:lnTo>
                      <a:pt x="784" y="250"/>
                    </a:lnTo>
                    <a:lnTo>
                      <a:pt x="784" y="250"/>
                    </a:lnTo>
                    <a:lnTo>
                      <a:pt x="784" y="250"/>
                    </a:lnTo>
                    <a:close/>
                    <a:moveTo>
                      <a:pt x="774" y="228"/>
                    </a:moveTo>
                    <a:lnTo>
                      <a:pt x="774" y="228"/>
                    </a:lnTo>
                    <a:lnTo>
                      <a:pt x="776" y="238"/>
                    </a:lnTo>
                    <a:lnTo>
                      <a:pt x="780" y="240"/>
                    </a:lnTo>
                    <a:lnTo>
                      <a:pt x="780" y="236"/>
                    </a:lnTo>
                    <a:lnTo>
                      <a:pt x="774" y="228"/>
                    </a:lnTo>
                    <a:lnTo>
                      <a:pt x="774" y="228"/>
                    </a:lnTo>
                    <a:lnTo>
                      <a:pt x="774" y="228"/>
                    </a:lnTo>
                    <a:close/>
                    <a:moveTo>
                      <a:pt x="0" y="196"/>
                    </a:moveTo>
                    <a:lnTo>
                      <a:pt x="4" y="202"/>
                    </a:lnTo>
                    <a:lnTo>
                      <a:pt x="4" y="200"/>
                    </a:lnTo>
                    <a:lnTo>
                      <a:pt x="0" y="196"/>
                    </a:lnTo>
                    <a:lnTo>
                      <a:pt x="0" y="196"/>
                    </a:lnTo>
                    <a:lnTo>
                      <a:pt x="0" y="196"/>
                    </a:lnTo>
                    <a:close/>
                    <a:moveTo>
                      <a:pt x="766" y="114"/>
                    </a:moveTo>
                    <a:lnTo>
                      <a:pt x="766" y="120"/>
                    </a:lnTo>
                    <a:lnTo>
                      <a:pt x="768" y="120"/>
                    </a:lnTo>
                    <a:lnTo>
                      <a:pt x="772" y="118"/>
                    </a:lnTo>
                    <a:lnTo>
                      <a:pt x="766" y="114"/>
                    </a:lnTo>
                    <a:lnTo>
                      <a:pt x="766" y="114"/>
                    </a:lnTo>
                    <a:lnTo>
                      <a:pt x="766" y="114"/>
                    </a:lnTo>
                    <a:close/>
                    <a:moveTo>
                      <a:pt x="764" y="58"/>
                    </a:moveTo>
                    <a:lnTo>
                      <a:pt x="766" y="68"/>
                    </a:lnTo>
                    <a:lnTo>
                      <a:pt x="766" y="64"/>
                    </a:lnTo>
                    <a:lnTo>
                      <a:pt x="766" y="60"/>
                    </a:lnTo>
                    <a:lnTo>
                      <a:pt x="764" y="58"/>
                    </a:lnTo>
                    <a:lnTo>
                      <a:pt x="764" y="58"/>
                    </a:lnTo>
                    <a:lnTo>
                      <a:pt x="764" y="58"/>
                    </a:lnTo>
                    <a:close/>
                    <a:moveTo>
                      <a:pt x="272" y="52"/>
                    </a:moveTo>
                    <a:lnTo>
                      <a:pt x="272" y="52"/>
                    </a:lnTo>
                    <a:lnTo>
                      <a:pt x="280" y="60"/>
                    </a:lnTo>
                    <a:lnTo>
                      <a:pt x="286" y="66"/>
                    </a:lnTo>
                    <a:lnTo>
                      <a:pt x="310" y="74"/>
                    </a:lnTo>
                    <a:lnTo>
                      <a:pt x="304" y="66"/>
                    </a:lnTo>
                    <a:lnTo>
                      <a:pt x="272" y="52"/>
                    </a:lnTo>
                    <a:lnTo>
                      <a:pt x="272" y="52"/>
                    </a:lnTo>
                    <a:lnTo>
                      <a:pt x="272" y="52"/>
                    </a:lnTo>
                    <a:close/>
                    <a:moveTo>
                      <a:pt x="430" y="38"/>
                    </a:moveTo>
                    <a:lnTo>
                      <a:pt x="430" y="38"/>
                    </a:lnTo>
                    <a:lnTo>
                      <a:pt x="436" y="40"/>
                    </a:lnTo>
                    <a:lnTo>
                      <a:pt x="440" y="42"/>
                    </a:lnTo>
                    <a:lnTo>
                      <a:pt x="438" y="48"/>
                    </a:lnTo>
                    <a:lnTo>
                      <a:pt x="438" y="46"/>
                    </a:lnTo>
                    <a:lnTo>
                      <a:pt x="436" y="42"/>
                    </a:lnTo>
                    <a:lnTo>
                      <a:pt x="432" y="40"/>
                    </a:lnTo>
                    <a:lnTo>
                      <a:pt x="420" y="40"/>
                    </a:lnTo>
                    <a:lnTo>
                      <a:pt x="430" y="38"/>
                    </a:lnTo>
                    <a:lnTo>
                      <a:pt x="430" y="38"/>
                    </a:lnTo>
                    <a:lnTo>
                      <a:pt x="430" y="38"/>
                    </a:lnTo>
                    <a:close/>
                    <a:moveTo>
                      <a:pt x="532" y="30"/>
                    </a:moveTo>
                    <a:lnTo>
                      <a:pt x="532" y="30"/>
                    </a:lnTo>
                    <a:lnTo>
                      <a:pt x="540" y="30"/>
                    </a:lnTo>
                    <a:lnTo>
                      <a:pt x="544" y="32"/>
                    </a:lnTo>
                    <a:lnTo>
                      <a:pt x="540" y="32"/>
                    </a:lnTo>
                    <a:lnTo>
                      <a:pt x="532" y="32"/>
                    </a:lnTo>
                    <a:lnTo>
                      <a:pt x="532" y="38"/>
                    </a:lnTo>
                    <a:lnTo>
                      <a:pt x="532" y="34"/>
                    </a:lnTo>
                    <a:lnTo>
                      <a:pt x="530" y="32"/>
                    </a:lnTo>
                    <a:lnTo>
                      <a:pt x="532" y="30"/>
                    </a:lnTo>
                    <a:lnTo>
                      <a:pt x="532" y="30"/>
                    </a:lnTo>
                    <a:lnTo>
                      <a:pt x="532" y="30"/>
                    </a:lnTo>
                    <a:close/>
                    <a:moveTo>
                      <a:pt x="610" y="22"/>
                    </a:moveTo>
                    <a:lnTo>
                      <a:pt x="610" y="22"/>
                    </a:lnTo>
                    <a:lnTo>
                      <a:pt x="636" y="22"/>
                    </a:lnTo>
                    <a:lnTo>
                      <a:pt x="656" y="24"/>
                    </a:lnTo>
                    <a:lnTo>
                      <a:pt x="622" y="28"/>
                    </a:lnTo>
                    <a:lnTo>
                      <a:pt x="590" y="30"/>
                    </a:lnTo>
                    <a:lnTo>
                      <a:pt x="600" y="28"/>
                    </a:lnTo>
                    <a:lnTo>
                      <a:pt x="610" y="22"/>
                    </a:lnTo>
                    <a:lnTo>
                      <a:pt x="610" y="22"/>
                    </a:lnTo>
                    <a:lnTo>
                      <a:pt x="610" y="22"/>
                    </a:lnTo>
                    <a:close/>
                    <a:moveTo>
                      <a:pt x="562" y="20"/>
                    </a:moveTo>
                    <a:lnTo>
                      <a:pt x="562" y="20"/>
                    </a:lnTo>
                    <a:lnTo>
                      <a:pt x="564" y="22"/>
                    </a:lnTo>
                    <a:lnTo>
                      <a:pt x="566" y="28"/>
                    </a:lnTo>
                    <a:lnTo>
                      <a:pt x="574" y="28"/>
                    </a:lnTo>
                    <a:lnTo>
                      <a:pt x="584" y="24"/>
                    </a:lnTo>
                    <a:lnTo>
                      <a:pt x="586" y="28"/>
                    </a:lnTo>
                    <a:lnTo>
                      <a:pt x="580" y="30"/>
                    </a:lnTo>
                    <a:lnTo>
                      <a:pt x="564" y="32"/>
                    </a:lnTo>
                    <a:lnTo>
                      <a:pt x="558" y="30"/>
                    </a:lnTo>
                    <a:lnTo>
                      <a:pt x="558" y="24"/>
                    </a:lnTo>
                    <a:lnTo>
                      <a:pt x="558" y="20"/>
                    </a:lnTo>
                    <a:lnTo>
                      <a:pt x="562" y="20"/>
                    </a:lnTo>
                    <a:lnTo>
                      <a:pt x="562" y="20"/>
                    </a:lnTo>
                    <a:lnTo>
                      <a:pt x="562" y="2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2" name="Freeform 1753"/>
              <p:cNvSpPr/>
              <p:nvPr/>
            </p:nvSpPr>
            <p:spPr bwMode="auto">
              <a:xfrm>
                <a:off x="7896225" y="4283075"/>
                <a:ext cx="69850" cy="120650"/>
              </a:xfrm>
              <a:custGeom>
                <a:avLst/>
                <a:gdLst>
                  <a:gd name="T0" fmla="*/ 6 w 44"/>
                  <a:gd name="T1" fmla="*/ 0 h 76"/>
                  <a:gd name="T2" fmla="*/ 0 w 44"/>
                  <a:gd name="T3" fmla="*/ 14 h 76"/>
                  <a:gd name="T4" fmla="*/ 0 w 44"/>
                  <a:gd name="T5" fmla="*/ 32 h 76"/>
                  <a:gd name="T6" fmla="*/ 0 w 44"/>
                  <a:gd name="T7" fmla="*/ 36 h 76"/>
                  <a:gd name="T8" fmla="*/ 2 w 44"/>
                  <a:gd name="T9" fmla="*/ 40 h 76"/>
                  <a:gd name="T10" fmla="*/ 8 w 44"/>
                  <a:gd name="T11" fmla="*/ 44 h 76"/>
                  <a:gd name="T12" fmla="*/ 8 w 44"/>
                  <a:gd name="T13" fmla="*/ 48 h 76"/>
                  <a:gd name="T14" fmla="*/ 6 w 44"/>
                  <a:gd name="T15" fmla="*/ 58 h 76"/>
                  <a:gd name="T16" fmla="*/ 0 w 44"/>
                  <a:gd name="T17" fmla="*/ 68 h 76"/>
                  <a:gd name="T18" fmla="*/ 0 w 44"/>
                  <a:gd name="T19" fmla="*/ 70 h 76"/>
                  <a:gd name="T20" fmla="*/ 2 w 44"/>
                  <a:gd name="T21" fmla="*/ 76 h 76"/>
                  <a:gd name="T22" fmla="*/ 8 w 44"/>
                  <a:gd name="T23" fmla="*/ 76 h 76"/>
                  <a:gd name="T24" fmla="*/ 10 w 44"/>
                  <a:gd name="T25" fmla="*/ 76 h 76"/>
                  <a:gd name="T26" fmla="*/ 12 w 44"/>
                  <a:gd name="T27" fmla="*/ 74 h 76"/>
                  <a:gd name="T28" fmla="*/ 20 w 44"/>
                  <a:gd name="T29" fmla="*/ 70 h 76"/>
                  <a:gd name="T30" fmla="*/ 26 w 44"/>
                  <a:gd name="T31" fmla="*/ 76 h 76"/>
                  <a:gd name="T32" fmla="*/ 32 w 44"/>
                  <a:gd name="T33" fmla="*/ 70 h 76"/>
                  <a:gd name="T34" fmla="*/ 36 w 44"/>
                  <a:gd name="T35" fmla="*/ 62 h 76"/>
                  <a:gd name="T36" fmla="*/ 36 w 44"/>
                  <a:gd name="T37" fmla="*/ 48 h 76"/>
                  <a:gd name="T38" fmla="*/ 42 w 44"/>
                  <a:gd name="T39" fmla="*/ 36 h 76"/>
                  <a:gd name="T40" fmla="*/ 44 w 44"/>
                  <a:gd name="T41" fmla="*/ 30 h 76"/>
                  <a:gd name="T42" fmla="*/ 44 w 44"/>
                  <a:gd name="T43" fmla="*/ 24 h 76"/>
                  <a:gd name="T44" fmla="*/ 38 w 44"/>
                  <a:gd name="T45" fmla="*/ 22 h 76"/>
                  <a:gd name="T46" fmla="*/ 34 w 44"/>
                  <a:gd name="T47" fmla="*/ 18 h 76"/>
                  <a:gd name="T48" fmla="*/ 32 w 44"/>
                  <a:gd name="T49" fmla="*/ 12 h 76"/>
                  <a:gd name="T50" fmla="*/ 28 w 44"/>
                  <a:gd name="T51" fmla="*/ 6 h 76"/>
                  <a:gd name="T52" fmla="*/ 18 w 44"/>
                  <a:gd name="T53" fmla="*/ 0 h 76"/>
                  <a:gd name="T54" fmla="*/ 16 w 44"/>
                  <a:gd name="T55" fmla="*/ 0 h 76"/>
                  <a:gd name="T56" fmla="*/ 12 w 44"/>
                  <a:gd name="T57" fmla="*/ 0 h 76"/>
                  <a:gd name="T58" fmla="*/ 6 w 44"/>
                  <a:gd name="T59" fmla="*/ 0 h 76"/>
                  <a:gd name="T60" fmla="*/ 6 w 44"/>
                  <a:gd name="T61" fmla="*/ 0 h 76"/>
                  <a:gd name="T62" fmla="*/ 6 w 44"/>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76">
                    <a:moveTo>
                      <a:pt x="6" y="0"/>
                    </a:moveTo>
                    <a:lnTo>
                      <a:pt x="0" y="14"/>
                    </a:lnTo>
                    <a:lnTo>
                      <a:pt x="0" y="32"/>
                    </a:lnTo>
                    <a:lnTo>
                      <a:pt x="0" y="36"/>
                    </a:lnTo>
                    <a:lnTo>
                      <a:pt x="2" y="40"/>
                    </a:lnTo>
                    <a:lnTo>
                      <a:pt x="8" y="44"/>
                    </a:lnTo>
                    <a:lnTo>
                      <a:pt x="8" y="48"/>
                    </a:lnTo>
                    <a:lnTo>
                      <a:pt x="6" y="58"/>
                    </a:lnTo>
                    <a:lnTo>
                      <a:pt x="0" y="68"/>
                    </a:lnTo>
                    <a:lnTo>
                      <a:pt x="0" y="70"/>
                    </a:lnTo>
                    <a:lnTo>
                      <a:pt x="2" y="76"/>
                    </a:lnTo>
                    <a:lnTo>
                      <a:pt x="8" y="76"/>
                    </a:lnTo>
                    <a:lnTo>
                      <a:pt x="10" y="76"/>
                    </a:lnTo>
                    <a:lnTo>
                      <a:pt x="12" y="74"/>
                    </a:lnTo>
                    <a:lnTo>
                      <a:pt x="20" y="70"/>
                    </a:lnTo>
                    <a:lnTo>
                      <a:pt x="26" y="76"/>
                    </a:lnTo>
                    <a:lnTo>
                      <a:pt x="32" y="70"/>
                    </a:lnTo>
                    <a:lnTo>
                      <a:pt x="36" y="62"/>
                    </a:lnTo>
                    <a:lnTo>
                      <a:pt x="36" y="48"/>
                    </a:lnTo>
                    <a:lnTo>
                      <a:pt x="42" y="36"/>
                    </a:lnTo>
                    <a:lnTo>
                      <a:pt x="44" y="30"/>
                    </a:lnTo>
                    <a:lnTo>
                      <a:pt x="44" y="24"/>
                    </a:lnTo>
                    <a:lnTo>
                      <a:pt x="38" y="22"/>
                    </a:lnTo>
                    <a:lnTo>
                      <a:pt x="34" y="18"/>
                    </a:lnTo>
                    <a:lnTo>
                      <a:pt x="32" y="12"/>
                    </a:lnTo>
                    <a:lnTo>
                      <a:pt x="28" y="6"/>
                    </a:lnTo>
                    <a:lnTo>
                      <a:pt x="18" y="0"/>
                    </a:lnTo>
                    <a:lnTo>
                      <a:pt x="16" y="0"/>
                    </a:lnTo>
                    <a:lnTo>
                      <a:pt x="12" y="0"/>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3" name="Freeform 1754"/>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4" name="Freeform 1755"/>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5" name="Freeform 1756"/>
              <p:cNvSpPr/>
              <p:nvPr/>
            </p:nvSpPr>
            <p:spPr bwMode="auto">
              <a:xfrm>
                <a:off x="7073900" y="4029075"/>
                <a:ext cx="69850" cy="41275"/>
              </a:xfrm>
              <a:custGeom>
                <a:avLst/>
                <a:gdLst>
                  <a:gd name="T0" fmla="*/ 2 w 44"/>
                  <a:gd name="T1" fmla="*/ 12 h 26"/>
                  <a:gd name="T2" fmla="*/ 10 w 44"/>
                  <a:gd name="T3" fmla="*/ 20 h 26"/>
                  <a:gd name="T4" fmla="*/ 18 w 44"/>
                  <a:gd name="T5" fmla="*/ 20 h 26"/>
                  <a:gd name="T6" fmla="*/ 28 w 44"/>
                  <a:gd name="T7" fmla="*/ 20 h 26"/>
                  <a:gd name="T8" fmla="*/ 30 w 44"/>
                  <a:gd name="T9" fmla="*/ 22 h 26"/>
                  <a:gd name="T10" fmla="*/ 38 w 44"/>
                  <a:gd name="T11" fmla="*/ 26 h 26"/>
                  <a:gd name="T12" fmla="*/ 38 w 44"/>
                  <a:gd name="T13" fmla="*/ 22 h 26"/>
                  <a:gd name="T14" fmla="*/ 44 w 44"/>
                  <a:gd name="T15" fmla="*/ 22 h 26"/>
                  <a:gd name="T16" fmla="*/ 44 w 44"/>
                  <a:gd name="T17" fmla="*/ 10 h 26"/>
                  <a:gd name="T18" fmla="*/ 42 w 44"/>
                  <a:gd name="T19" fmla="*/ 10 h 26"/>
                  <a:gd name="T20" fmla="*/ 36 w 44"/>
                  <a:gd name="T21" fmla="*/ 8 h 26"/>
                  <a:gd name="T22" fmla="*/ 30 w 44"/>
                  <a:gd name="T23" fmla="*/ 4 h 26"/>
                  <a:gd name="T24" fmla="*/ 28 w 44"/>
                  <a:gd name="T25" fmla="*/ 2 h 26"/>
                  <a:gd name="T26" fmla="*/ 20 w 44"/>
                  <a:gd name="T27" fmla="*/ 0 h 26"/>
                  <a:gd name="T28" fmla="*/ 16 w 44"/>
                  <a:gd name="T29" fmla="*/ 0 h 26"/>
                  <a:gd name="T30" fmla="*/ 10 w 44"/>
                  <a:gd name="T31" fmla="*/ 2 h 26"/>
                  <a:gd name="T32" fmla="*/ 8 w 44"/>
                  <a:gd name="T33" fmla="*/ 4 h 26"/>
                  <a:gd name="T34" fmla="*/ 8 w 44"/>
                  <a:gd name="T35" fmla="*/ 8 h 26"/>
                  <a:gd name="T36" fmla="*/ 4 w 44"/>
                  <a:gd name="T37" fmla="*/ 10 h 26"/>
                  <a:gd name="T38" fmla="*/ 2 w 44"/>
                  <a:gd name="T39" fmla="*/ 10 h 26"/>
                  <a:gd name="T40" fmla="*/ 0 w 44"/>
                  <a:gd name="T41" fmla="*/ 10 h 26"/>
                  <a:gd name="T42" fmla="*/ 2 w 44"/>
                  <a:gd name="T43" fmla="*/ 12 h 26"/>
                  <a:gd name="T44" fmla="*/ 2 w 44"/>
                  <a:gd name="T45" fmla="*/ 12 h 26"/>
                  <a:gd name="T46" fmla="*/ 2 w 44"/>
                  <a:gd name="T47"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6">
                    <a:moveTo>
                      <a:pt x="2" y="12"/>
                    </a:moveTo>
                    <a:lnTo>
                      <a:pt x="10" y="20"/>
                    </a:lnTo>
                    <a:lnTo>
                      <a:pt x="18" y="20"/>
                    </a:lnTo>
                    <a:lnTo>
                      <a:pt x="28" y="20"/>
                    </a:lnTo>
                    <a:lnTo>
                      <a:pt x="30" y="22"/>
                    </a:lnTo>
                    <a:lnTo>
                      <a:pt x="38" y="26"/>
                    </a:lnTo>
                    <a:lnTo>
                      <a:pt x="38" y="22"/>
                    </a:lnTo>
                    <a:lnTo>
                      <a:pt x="44" y="22"/>
                    </a:lnTo>
                    <a:lnTo>
                      <a:pt x="44" y="10"/>
                    </a:lnTo>
                    <a:lnTo>
                      <a:pt x="42" y="10"/>
                    </a:lnTo>
                    <a:lnTo>
                      <a:pt x="36" y="8"/>
                    </a:lnTo>
                    <a:lnTo>
                      <a:pt x="30" y="4"/>
                    </a:lnTo>
                    <a:lnTo>
                      <a:pt x="28" y="2"/>
                    </a:lnTo>
                    <a:lnTo>
                      <a:pt x="20" y="0"/>
                    </a:lnTo>
                    <a:lnTo>
                      <a:pt x="16" y="0"/>
                    </a:lnTo>
                    <a:lnTo>
                      <a:pt x="10" y="2"/>
                    </a:lnTo>
                    <a:lnTo>
                      <a:pt x="8" y="4"/>
                    </a:lnTo>
                    <a:lnTo>
                      <a:pt x="8" y="8"/>
                    </a:lnTo>
                    <a:lnTo>
                      <a:pt x="4" y="10"/>
                    </a:lnTo>
                    <a:lnTo>
                      <a:pt x="2" y="10"/>
                    </a:lnTo>
                    <a:lnTo>
                      <a:pt x="0" y="10"/>
                    </a:lnTo>
                    <a:lnTo>
                      <a:pt x="2" y="12"/>
                    </a:lnTo>
                    <a:lnTo>
                      <a:pt x="2" y="12"/>
                    </a:lnTo>
                    <a:lnTo>
                      <a:pt x="2" y="1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6" name="Freeform 1757"/>
              <p:cNvSpPr>
                <a:spLocks noEditPoints="1"/>
              </p:cNvSpPr>
              <p:nvPr/>
            </p:nvSpPr>
            <p:spPr bwMode="auto">
              <a:xfrm>
                <a:off x="7019925" y="4410075"/>
                <a:ext cx="393700" cy="187325"/>
              </a:xfrm>
              <a:custGeom>
                <a:avLst/>
                <a:gdLst>
                  <a:gd name="T0" fmla="*/ 176 w 248"/>
                  <a:gd name="T1" fmla="*/ 100 h 118"/>
                  <a:gd name="T2" fmla="*/ 174 w 248"/>
                  <a:gd name="T3" fmla="*/ 106 h 118"/>
                  <a:gd name="T4" fmla="*/ 178 w 248"/>
                  <a:gd name="T5" fmla="*/ 110 h 118"/>
                  <a:gd name="T6" fmla="*/ 188 w 248"/>
                  <a:gd name="T7" fmla="*/ 116 h 118"/>
                  <a:gd name="T8" fmla="*/ 194 w 248"/>
                  <a:gd name="T9" fmla="*/ 118 h 118"/>
                  <a:gd name="T10" fmla="*/ 202 w 248"/>
                  <a:gd name="T11" fmla="*/ 110 h 118"/>
                  <a:gd name="T12" fmla="*/ 210 w 248"/>
                  <a:gd name="T13" fmla="*/ 96 h 118"/>
                  <a:gd name="T14" fmla="*/ 222 w 248"/>
                  <a:gd name="T15" fmla="*/ 82 h 118"/>
                  <a:gd name="T16" fmla="*/ 240 w 248"/>
                  <a:gd name="T17" fmla="*/ 70 h 118"/>
                  <a:gd name="T18" fmla="*/ 246 w 248"/>
                  <a:gd name="T19" fmla="*/ 56 h 118"/>
                  <a:gd name="T20" fmla="*/ 248 w 248"/>
                  <a:gd name="T21" fmla="*/ 46 h 118"/>
                  <a:gd name="T22" fmla="*/ 240 w 248"/>
                  <a:gd name="T23" fmla="*/ 34 h 118"/>
                  <a:gd name="T24" fmla="*/ 242 w 248"/>
                  <a:gd name="T25" fmla="*/ 28 h 118"/>
                  <a:gd name="T26" fmla="*/ 234 w 248"/>
                  <a:gd name="T27" fmla="*/ 20 h 118"/>
                  <a:gd name="T28" fmla="*/ 220 w 248"/>
                  <a:gd name="T29" fmla="*/ 20 h 118"/>
                  <a:gd name="T30" fmla="*/ 214 w 248"/>
                  <a:gd name="T31" fmla="*/ 16 h 118"/>
                  <a:gd name="T32" fmla="*/ 202 w 248"/>
                  <a:gd name="T33" fmla="*/ 6 h 118"/>
                  <a:gd name="T34" fmla="*/ 198 w 248"/>
                  <a:gd name="T35" fmla="*/ 0 h 118"/>
                  <a:gd name="T36" fmla="*/ 186 w 248"/>
                  <a:gd name="T37" fmla="*/ 14 h 118"/>
                  <a:gd name="T38" fmla="*/ 184 w 248"/>
                  <a:gd name="T39" fmla="*/ 24 h 118"/>
                  <a:gd name="T40" fmla="*/ 178 w 248"/>
                  <a:gd name="T41" fmla="*/ 36 h 118"/>
                  <a:gd name="T42" fmla="*/ 180 w 248"/>
                  <a:gd name="T43" fmla="*/ 42 h 118"/>
                  <a:gd name="T44" fmla="*/ 176 w 248"/>
                  <a:gd name="T45" fmla="*/ 46 h 118"/>
                  <a:gd name="T46" fmla="*/ 174 w 248"/>
                  <a:gd name="T47" fmla="*/ 54 h 118"/>
                  <a:gd name="T48" fmla="*/ 174 w 248"/>
                  <a:gd name="T49" fmla="*/ 60 h 118"/>
                  <a:gd name="T50" fmla="*/ 174 w 248"/>
                  <a:gd name="T51" fmla="*/ 68 h 118"/>
                  <a:gd name="T52" fmla="*/ 170 w 248"/>
                  <a:gd name="T53" fmla="*/ 78 h 118"/>
                  <a:gd name="T54" fmla="*/ 184 w 248"/>
                  <a:gd name="T55" fmla="*/ 82 h 118"/>
                  <a:gd name="T56" fmla="*/ 184 w 248"/>
                  <a:gd name="T57" fmla="*/ 90 h 118"/>
                  <a:gd name="T58" fmla="*/ 176 w 248"/>
                  <a:gd name="T59" fmla="*/ 96 h 118"/>
                  <a:gd name="T60" fmla="*/ 186 w 248"/>
                  <a:gd name="T61" fmla="*/ 78 h 118"/>
                  <a:gd name="T62" fmla="*/ 184 w 248"/>
                  <a:gd name="T63" fmla="*/ 82 h 118"/>
                  <a:gd name="T64" fmla="*/ 186 w 248"/>
                  <a:gd name="T65" fmla="*/ 78 h 118"/>
                  <a:gd name="T66" fmla="*/ 186 w 248"/>
                  <a:gd name="T67" fmla="*/ 78 h 118"/>
                  <a:gd name="T68" fmla="*/ 0 w 248"/>
                  <a:gd name="T69" fmla="*/ 24 h 118"/>
                  <a:gd name="T70" fmla="*/ 4 w 248"/>
                  <a:gd name="T71" fmla="*/ 42 h 118"/>
                  <a:gd name="T72" fmla="*/ 0 w 248"/>
                  <a:gd name="T73" fmla="*/ 42 h 118"/>
                  <a:gd name="T74" fmla="*/ 4 w 248"/>
                  <a:gd name="T75" fmla="*/ 46 h 118"/>
                  <a:gd name="T76" fmla="*/ 8 w 248"/>
                  <a:gd name="T77" fmla="*/ 36 h 118"/>
                  <a:gd name="T78" fmla="*/ 0 w 248"/>
                  <a:gd name="T79" fmla="*/ 2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18">
                    <a:moveTo>
                      <a:pt x="176" y="96"/>
                    </a:moveTo>
                    <a:lnTo>
                      <a:pt x="176" y="100"/>
                    </a:lnTo>
                    <a:lnTo>
                      <a:pt x="178" y="104"/>
                    </a:lnTo>
                    <a:lnTo>
                      <a:pt x="174" y="106"/>
                    </a:lnTo>
                    <a:lnTo>
                      <a:pt x="174" y="108"/>
                    </a:lnTo>
                    <a:lnTo>
                      <a:pt x="178" y="110"/>
                    </a:lnTo>
                    <a:lnTo>
                      <a:pt x="184" y="108"/>
                    </a:lnTo>
                    <a:lnTo>
                      <a:pt x="188" y="116"/>
                    </a:lnTo>
                    <a:lnTo>
                      <a:pt x="192" y="118"/>
                    </a:lnTo>
                    <a:lnTo>
                      <a:pt x="194" y="118"/>
                    </a:lnTo>
                    <a:lnTo>
                      <a:pt x="196" y="116"/>
                    </a:lnTo>
                    <a:lnTo>
                      <a:pt x="202" y="110"/>
                    </a:lnTo>
                    <a:lnTo>
                      <a:pt x="204" y="100"/>
                    </a:lnTo>
                    <a:lnTo>
                      <a:pt x="210" y="96"/>
                    </a:lnTo>
                    <a:lnTo>
                      <a:pt x="216" y="88"/>
                    </a:lnTo>
                    <a:lnTo>
                      <a:pt x="222" y="82"/>
                    </a:lnTo>
                    <a:lnTo>
                      <a:pt x="234" y="74"/>
                    </a:lnTo>
                    <a:lnTo>
                      <a:pt x="240" y="70"/>
                    </a:lnTo>
                    <a:lnTo>
                      <a:pt x="246" y="62"/>
                    </a:lnTo>
                    <a:lnTo>
                      <a:pt x="246" y="56"/>
                    </a:lnTo>
                    <a:lnTo>
                      <a:pt x="248" y="56"/>
                    </a:lnTo>
                    <a:lnTo>
                      <a:pt x="248" y="46"/>
                    </a:lnTo>
                    <a:lnTo>
                      <a:pt x="246" y="36"/>
                    </a:lnTo>
                    <a:lnTo>
                      <a:pt x="240" y="34"/>
                    </a:lnTo>
                    <a:lnTo>
                      <a:pt x="248" y="28"/>
                    </a:lnTo>
                    <a:lnTo>
                      <a:pt x="242" y="28"/>
                    </a:lnTo>
                    <a:lnTo>
                      <a:pt x="238" y="24"/>
                    </a:lnTo>
                    <a:lnTo>
                      <a:pt x="234" y="20"/>
                    </a:lnTo>
                    <a:lnTo>
                      <a:pt x="232" y="24"/>
                    </a:lnTo>
                    <a:lnTo>
                      <a:pt x="220" y="20"/>
                    </a:lnTo>
                    <a:lnTo>
                      <a:pt x="216" y="20"/>
                    </a:lnTo>
                    <a:lnTo>
                      <a:pt x="214" y="16"/>
                    </a:lnTo>
                    <a:lnTo>
                      <a:pt x="212" y="10"/>
                    </a:lnTo>
                    <a:lnTo>
                      <a:pt x="202" y="6"/>
                    </a:lnTo>
                    <a:lnTo>
                      <a:pt x="198" y="2"/>
                    </a:lnTo>
                    <a:lnTo>
                      <a:pt x="198" y="0"/>
                    </a:lnTo>
                    <a:lnTo>
                      <a:pt x="184" y="10"/>
                    </a:lnTo>
                    <a:lnTo>
                      <a:pt x="186" y="14"/>
                    </a:lnTo>
                    <a:lnTo>
                      <a:pt x="186" y="18"/>
                    </a:lnTo>
                    <a:lnTo>
                      <a:pt x="184" y="24"/>
                    </a:lnTo>
                    <a:lnTo>
                      <a:pt x="178" y="32"/>
                    </a:lnTo>
                    <a:lnTo>
                      <a:pt x="178" y="36"/>
                    </a:lnTo>
                    <a:lnTo>
                      <a:pt x="178" y="38"/>
                    </a:lnTo>
                    <a:lnTo>
                      <a:pt x="180" y="42"/>
                    </a:lnTo>
                    <a:lnTo>
                      <a:pt x="180" y="44"/>
                    </a:lnTo>
                    <a:lnTo>
                      <a:pt x="176" y="46"/>
                    </a:lnTo>
                    <a:lnTo>
                      <a:pt x="170" y="52"/>
                    </a:lnTo>
                    <a:lnTo>
                      <a:pt x="174" y="54"/>
                    </a:lnTo>
                    <a:lnTo>
                      <a:pt x="176" y="54"/>
                    </a:lnTo>
                    <a:lnTo>
                      <a:pt x="174" y="60"/>
                    </a:lnTo>
                    <a:lnTo>
                      <a:pt x="174" y="64"/>
                    </a:lnTo>
                    <a:lnTo>
                      <a:pt x="174" y="68"/>
                    </a:lnTo>
                    <a:lnTo>
                      <a:pt x="176" y="70"/>
                    </a:lnTo>
                    <a:lnTo>
                      <a:pt x="170" y="78"/>
                    </a:lnTo>
                    <a:lnTo>
                      <a:pt x="178" y="80"/>
                    </a:lnTo>
                    <a:lnTo>
                      <a:pt x="184" y="82"/>
                    </a:lnTo>
                    <a:lnTo>
                      <a:pt x="180" y="86"/>
                    </a:lnTo>
                    <a:lnTo>
                      <a:pt x="184" y="90"/>
                    </a:lnTo>
                    <a:lnTo>
                      <a:pt x="176" y="96"/>
                    </a:lnTo>
                    <a:lnTo>
                      <a:pt x="176" y="96"/>
                    </a:lnTo>
                    <a:lnTo>
                      <a:pt x="176" y="96"/>
                    </a:lnTo>
                    <a:close/>
                    <a:moveTo>
                      <a:pt x="186" y="78"/>
                    </a:moveTo>
                    <a:lnTo>
                      <a:pt x="186" y="82"/>
                    </a:lnTo>
                    <a:lnTo>
                      <a:pt x="184" y="82"/>
                    </a:lnTo>
                    <a:lnTo>
                      <a:pt x="184" y="80"/>
                    </a:lnTo>
                    <a:lnTo>
                      <a:pt x="186" y="78"/>
                    </a:lnTo>
                    <a:lnTo>
                      <a:pt x="186" y="78"/>
                    </a:lnTo>
                    <a:lnTo>
                      <a:pt x="186" y="78"/>
                    </a:lnTo>
                    <a:close/>
                    <a:moveTo>
                      <a:pt x="0" y="24"/>
                    </a:moveTo>
                    <a:lnTo>
                      <a:pt x="0" y="24"/>
                    </a:lnTo>
                    <a:lnTo>
                      <a:pt x="4" y="38"/>
                    </a:lnTo>
                    <a:lnTo>
                      <a:pt x="4" y="42"/>
                    </a:lnTo>
                    <a:lnTo>
                      <a:pt x="4" y="44"/>
                    </a:lnTo>
                    <a:lnTo>
                      <a:pt x="0" y="42"/>
                    </a:lnTo>
                    <a:lnTo>
                      <a:pt x="0" y="44"/>
                    </a:lnTo>
                    <a:lnTo>
                      <a:pt x="4" y="46"/>
                    </a:lnTo>
                    <a:lnTo>
                      <a:pt x="8" y="42"/>
                    </a:lnTo>
                    <a:lnTo>
                      <a:pt x="8" y="36"/>
                    </a:lnTo>
                    <a:lnTo>
                      <a:pt x="0" y="24"/>
                    </a:lnTo>
                    <a:lnTo>
                      <a:pt x="0" y="24"/>
                    </a:lnTo>
                    <a:lnTo>
                      <a:pt x="0" y="2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7" name="Freeform 1758"/>
              <p:cNvSpPr/>
              <p:nvPr/>
            </p:nvSpPr>
            <p:spPr bwMode="auto">
              <a:xfrm>
                <a:off x="7499350" y="3876675"/>
                <a:ext cx="85725" cy="60325"/>
              </a:xfrm>
              <a:custGeom>
                <a:avLst/>
                <a:gdLst>
                  <a:gd name="T0" fmla="*/ 2 w 54"/>
                  <a:gd name="T1" fmla="*/ 2 h 38"/>
                  <a:gd name="T2" fmla="*/ 2 w 54"/>
                  <a:gd name="T3" fmla="*/ 12 h 38"/>
                  <a:gd name="T4" fmla="*/ 2 w 54"/>
                  <a:gd name="T5" fmla="*/ 18 h 38"/>
                  <a:gd name="T6" fmla="*/ 0 w 54"/>
                  <a:gd name="T7" fmla="*/ 20 h 38"/>
                  <a:gd name="T8" fmla="*/ 4 w 54"/>
                  <a:gd name="T9" fmla="*/ 26 h 38"/>
                  <a:gd name="T10" fmla="*/ 4 w 54"/>
                  <a:gd name="T11" fmla="*/ 30 h 38"/>
                  <a:gd name="T12" fmla="*/ 8 w 54"/>
                  <a:gd name="T13" fmla="*/ 36 h 38"/>
                  <a:gd name="T14" fmla="*/ 10 w 54"/>
                  <a:gd name="T15" fmla="*/ 38 h 38"/>
                  <a:gd name="T16" fmla="*/ 12 w 54"/>
                  <a:gd name="T17" fmla="*/ 36 h 38"/>
                  <a:gd name="T18" fmla="*/ 14 w 54"/>
                  <a:gd name="T19" fmla="*/ 32 h 38"/>
                  <a:gd name="T20" fmla="*/ 12 w 54"/>
                  <a:gd name="T21" fmla="*/ 28 h 38"/>
                  <a:gd name="T22" fmla="*/ 12 w 54"/>
                  <a:gd name="T23" fmla="*/ 22 h 38"/>
                  <a:gd name="T24" fmla="*/ 22 w 54"/>
                  <a:gd name="T25" fmla="*/ 28 h 38"/>
                  <a:gd name="T26" fmla="*/ 22 w 54"/>
                  <a:gd name="T27" fmla="*/ 30 h 38"/>
                  <a:gd name="T28" fmla="*/ 28 w 54"/>
                  <a:gd name="T29" fmla="*/ 30 h 38"/>
                  <a:gd name="T30" fmla="*/ 32 w 54"/>
                  <a:gd name="T31" fmla="*/ 22 h 38"/>
                  <a:gd name="T32" fmla="*/ 46 w 54"/>
                  <a:gd name="T33" fmla="*/ 22 h 38"/>
                  <a:gd name="T34" fmla="*/ 46 w 54"/>
                  <a:gd name="T35" fmla="*/ 26 h 38"/>
                  <a:gd name="T36" fmla="*/ 48 w 54"/>
                  <a:gd name="T37" fmla="*/ 26 h 38"/>
                  <a:gd name="T38" fmla="*/ 54 w 54"/>
                  <a:gd name="T39" fmla="*/ 26 h 38"/>
                  <a:gd name="T40" fmla="*/ 50 w 54"/>
                  <a:gd name="T41" fmla="*/ 18 h 38"/>
                  <a:gd name="T42" fmla="*/ 48 w 54"/>
                  <a:gd name="T43" fmla="*/ 16 h 38"/>
                  <a:gd name="T44" fmla="*/ 46 w 54"/>
                  <a:gd name="T45" fmla="*/ 12 h 38"/>
                  <a:gd name="T46" fmla="*/ 42 w 54"/>
                  <a:gd name="T47" fmla="*/ 12 h 38"/>
                  <a:gd name="T48" fmla="*/ 36 w 54"/>
                  <a:gd name="T49" fmla="*/ 12 h 38"/>
                  <a:gd name="T50" fmla="*/ 28 w 54"/>
                  <a:gd name="T51" fmla="*/ 8 h 38"/>
                  <a:gd name="T52" fmla="*/ 20 w 54"/>
                  <a:gd name="T53" fmla="*/ 2 h 38"/>
                  <a:gd name="T54" fmla="*/ 10 w 54"/>
                  <a:gd name="T55" fmla="*/ 0 h 38"/>
                  <a:gd name="T56" fmla="*/ 2 w 54"/>
                  <a:gd name="T57" fmla="*/ 2 h 38"/>
                  <a:gd name="T58" fmla="*/ 2 w 54"/>
                  <a:gd name="T59" fmla="*/ 2 h 38"/>
                  <a:gd name="T60" fmla="*/ 2 w 54"/>
                  <a:gd name="T61"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38">
                    <a:moveTo>
                      <a:pt x="2" y="2"/>
                    </a:moveTo>
                    <a:lnTo>
                      <a:pt x="2" y="12"/>
                    </a:lnTo>
                    <a:lnTo>
                      <a:pt x="2" y="18"/>
                    </a:lnTo>
                    <a:lnTo>
                      <a:pt x="0" y="20"/>
                    </a:lnTo>
                    <a:lnTo>
                      <a:pt x="4" y="26"/>
                    </a:lnTo>
                    <a:lnTo>
                      <a:pt x="4" y="30"/>
                    </a:lnTo>
                    <a:lnTo>
                      <a:pt x="8" y="36"/>
                    </a:lnTo>
                    <a:lnTo>
                      <a:pt x="10" y="38"/>
                    </a:lnTo>
                    <a:lnTo>
                      <a:pt x="12" y="36"/>
                    </a:lnTo>
                    <a:lnTo>
                      <a:pt x="14" y="32"/>
                    </a:lnTo>
                    <a:lnTo>
                      <a:pt x="12" y="28"/>
                    </a:lnTo>
                    <a:lnTo>
                      <a:pt x="12" y="22"/>
                    </a:lnTo>
                    <a:lnTo>
                      <a:pt x="22" y="28"/>
                    </a:lnTo>
                    <a:lnTo>
                      <a:pt x="22" y="30"/>
                    </a:lnTo>
                    <a:lnTo>
                      <a:pt x="28" y="30"/>
                    </a:lnTo>
                    <a:lnTo>
                      <a:pt x="32" y="22"/>
                    </a:lnTo>
                    <a:lnTo>
                      <a:pt x="46" y="22"/>
                    </a:lnTo>
                    <a:lnTo>
                      <a:pt x="46" y="26"/>
                    </a:lnTo>
                    <a:lnTo>
                      <a:pt x="48" y="26"/>
                    </a:lnTo>
                    <a:lnTo>
                      <a:pt x="54" y="26"/>
                    </a:lnTo>
                    <a:lnTo>
                      <a:pt x="50" y="18"/>
                    </a:lnTo>
                    <a:lnTo>
                      <a:pt x="48" y="16"/>
                    </a:lnTo>
                    <a:lnTo>
                      <a:pt x="46" y="12"/>
                    </a:lnTo>
                    <a:lnTo>
                      <a:pt x="42" y="12"/>
                    </a:lnTo>
                    <a:lnTo>
                      <a:pt x="36" y="12"/>
                    </a:lnTo>
                    <a:lnTo>
                      <a:pt x="28" y="8"/>
                    </a:lnTo>
                    <a:lnTo>
                      <a:pt x="20" y="2"/>
                    </a:lnTo>
                    <a:lnTo>
                      <a:pt x="10" y="0"/>
                    </a:lnTo>
                    <a:lnTo>
                      <a:pt x="2" y="2"/>
                    </a:lnTo>
                    <a:lnTo>
                      <a:pt x="2" y="2"/>
                    </a:lnTo>
                    <a:lnTo>
                      <a:pt x="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8" name="Freeform 1759"/>
              <p:cNvSpPr>
                <a:spLocks noEditPoints="1"/>
              </p:cNvSpPr>
              <p:nvPr/>
            </p:nvSpPr>
            <p:spPr bwMode="auto">
              <a:xfrm>
                <a:off x="7207250" y="3775075"/>
                <a:ext cx="231775" cy="104775"/>
              </a:xfrm>
              <a:custGeom>
                <a:avLst/>
                <a:gdLst>
                  <a:gd name="T0" fmla="*/ 24 w 146"/>
                  <a:gd name="T1" fmla="*/ 20 h 66"/>
                  <a:gd name="T2" fmla="*/ 24 w 146"/>
                  <a:gd name="T3" fmla="*/ 20 h 66"/>
                  <a:gd name="T4" fmla="*/ 24 w 146"/>
                  <a:gd name="T5" fmla="*/ 24 h 66"/>
                  <a:gd name="T6" fmla="*/ 26 w 146"/>
                  <a:gd name="T7" fmla="*/ 30 h 66"/>
                  <a:gd name="T8" fmla="*/ 22 w 146"/>
                  <a:gd name="T9" fmla="*/ 32 h 66"/>
                  <a:gd name="T10" fmla="*/ 24 w 146"/>
                  <a:gd name="T11" fmla="*/ 32 h 66"/>
                  <a:gd name="T12" fmla="*/ 30 w 146"/>
                  <a:gd name="T13" fmla="*/ 28 h 66"/>
                  <a:gd name="T14" fmla="*/ 32 w 146"/>
                  <a:gd name="T15" fmla="*/ 22 h 66"/>
                  <a:gd name="T16" fmla="*/ 24 w 146"/>
                  <a:gd name="T17" fmla="*/ 20 h 66"/>
                  <a:gd name="T18" fmla="*/ 24 w 146"/>
                  <a:gd name="T19" fmla="*/ 20 h 66"/>
                  <a:gd name="T20" fmla="*/ 24 w 146"/>
                  <a:gd name="T21" fmla="*/ 20 h 66"/>
                  <a:gd name="T22" fmla="*/ 24 w 146"/>
                  <a:gd name="T23" fmla="*/ 0 h 66"/>
                  <a:gd name="T24" fmla="*/ 24 w 146"/>
                  <a:gd name="T25" fmla="*/ 0 h 66"/>
                  <a:gd name="T26" fmla="*/ 16 w 146"/>
                  <a:gd name="T27" fmla="*/ 4 h 66"/>
                  <a:gd name="T28" fmla="*/ 8 w 146"/>
                  <a:gd name="T29" fmla="*/ 10 h 66"/>
                  <a:gd name="T30" fmla="*/ 0 w 146"/>
                  <a:gd name="T31" fmla="*/ 24 h 66"/>
                  <a:gd name="T32" fmla="*/ 6 w 146"/>
                  <a:gd name="T33" fmla="*/ 24 h 66"/>
                  <a:gd name="T34" fmla="*/ 14 w 146"/>
                  <a:gd name="T35" fmla="*/ 22 h 66"/>
                  <a:gd name="T36" fmla="*/ 14 w 146"/>
                  <a:gd name="T37" fmla="*/ 18 h 66"/>
                  <a:gd name="T38" fmla="*/ 18 w 146"/>
                  <a:gd name="T39" fmla="*/ 12 h 66"/>
                  <a:gd name="T40" fmla="*/ 26 w 146"/>
                  <a:gd name="T41" fmla="*/ 6 h 66"/>
                  <a:gd name="T42" fmla="*/ 32 w 146"/>
                  <a:gd name="T43" fmla="*/ 6 h 66"/>
                  <a:gd name="T44" fmla="*/ 40 w 146"/>
                  <a:gd name="T45" fmla="*/ 10 h 66"/>
                  <a:gd name="T46" fmla="*/ 44 w 146"/>
                  <a:gd name="T47" fmla="*/ 18 h 66"/>
                  <a:gd name="T48" fmla="*/ 52 w 146"/>
                  <a:gd name="T49" fmla="*/ 18 h 66"/>
                  <a:gd name="T50" fmla="*/ 54 w 146"/>
                  <a:gd name="T51" fmla="*/ 20 h 66"/>
                  <a:gd name="T52" fmla="*/ 58 w 146"/>
                  <a:gd name="T53" fmla="*/ 20 h 66"/>
                  <a:gd name="T54" fmla="*/ 62 w 146"/>
                  <a:gd name="T55" fmla="*/ 20 h 66"/>
                  <a:gd name="T56" fmla="*/ 64 w 146"/>
                  <a:gd name="T57" fmla="*/ 24 h 66"/>
                  <a:gd name="T58" fmla="*/ 70 w 146"/>
                  <a:gd name="T59" fmla="*/ 32 h 66"/>
                  <a:gd name="T60" fmla="*/ 78 w 146"/>
                  <a:gd name="T61" fmla="*/ 32 h 66"/>
                  <a:gd name="T62" fmla="*/ 86 w 146"/>
                  <a:gd name="T63" fmla="*/ 32 h 66"/>
                  <a:gd name="T64" fmla="*/ 86 w 146"/>
                  <a:gd name="T65" fmla="*/ 38 h 66"/>
                  <a:gd name="T66" fmla="*/ 90 w 146"/>
                  <a:gd name="T67" fmla="*/ 44 h 66"/>
                  <a:gd name="T68" fmla="*/ 96 w 146"/>
                  <a:gd name="T69" fmla="*/ 46 h 66"/>
                  <a:gd name="T70" fmla="*/ 106 w 146"/>
                  <a:gd name="T71" fmla="*/ 54 h 66"/>
                  <a:gd name="T72" fmla="*/ 100 w 146"/>
                  <a:gd name="T73" fmla="*/ 66 h 66"/>
                  <a:gd name="T74" fmla="*/ 146 w 146"/>
                  <a:gd name="T75" fmla="*/ 58 h 66"/>
                  <a:gd name="T76" fmla="*/ 144 w 146"/>
                  <a:gd name="T77" fmla="*/ 50 h 66"/>
                  <a:gd name="T78" fmla="*/ 136 w 146"/>
                  <a:gd name="T79" fmla="*/ 50 h 66"/>
                  <a:gd name="T80" fmla="*/ 128 w 146"/>
                  <a:gd name="T81" fmla="*/ 50 h 66"/>
                  <a:gd name="T82" fmla="*/ 126 w 146"/>
                  <a:gd name="T83" fmla="*/ 38 h 66"/>
                  <a:gd name="T84" fmla="*/ 114 w 146"/>
                  <a:gd name="T85" fmla="*/ 38 h 66"/>
                  <a:gd name="T86" fmla="*/ 114 w 146"/>
                  <a:gd name="T87" fmla="*/ 36 h 66"/>
                  <a:gd name="T88" fmla="*/ 112 w 146"/>
                  <a:gd name="T89" fmla="*/ 32 h 66"/>
                  <a:gd name="T90" fmla="*/ 98 w 146"/>
                  <a:gd name="T91" fmla="*/ 24 h 66"/>
                  <a:gd name="T92" fmla="*/ 82 w 146"/>
                  <a:gd name="T93" fmla="*/ 18 h 66"/>
                  <a:gd name="T94" fmla="*/ 78 w 146"/>
                  <a:gd name="T95" fmla="*/ 18 h 66"/>
                  <a:gd name="T96" fmla="*/ 76 w 146"/>
                  <a:gd name="T97" fmla="*/ 12 h 66"/>
                  <a:gd name="T98" fmla="*/ 70 w 146"/>
                  <a:gd name="T99" fmla="*/ 6 h 66"/>
                  <a:gd name="T100" fmla="*/ 48 w 146"/>
                  <a:gd name="T101" fmla="*/ 2 h 66"/>
                  <a:gd name="T102" fmla="*/ 24 w 146"/>
                  <a:gd name="T103" fmla="*/ 0 h 66"/>
                  <a:gd name="T104" fmla="*/ 24 w 146"/>
                  <a:gd name="T105" fmla="*/ 0 h 66"/>
                  <a:gd name="T106" fmla="*/ 24 w 146"/>
                  <a:gd name="T10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66">
                    <a:moveTo>
                      <a:pt x="24" y="20"/>
                    </a:moveTo>
                    <a:lnTo>
                      <a:pt x="24" y="20"/>
                    </a:lnTo>
                    <a:lnTo>
                      <a:pt x="24" y="24"/>
                    </a:lnTo>
                    <a:lnTo>
                      <a:pt x="26" y="30"/>
                    </a:lnTo>
                    <a:lnTo>
                      <a:pt x="22" y="32"/>
                    </a:lnTo>
                    <a:lnTo>
                      <a:pt x="24" y="32"/>
                    </a:lnTo>
                    <a:lnTo>
                      <a:pt x="30" y="28"/>
                    </a:lnTo>
                    <a:lnTo>
                      <a:pt x="32" y="22"/>
                    </a:lnTo>
                    <a:lnTo>
                      <a:pt x="24" y="20"/>
                    </a:lnTo>
                    <a:lnTo>
                      <a:pt x="24" y="20"/>
                    </a:lnTo>
                    <a:lnTo>
                      <a:pt x="24" y="20"/>
                    </a:lnTo>
                    <a:close/>
                    <a:moveTo>
                      <a:pt x="24" y="0"/>
                    </a:moveTo>
                    <a:lnTo>
                      <a:pt x="24" y="0"/>
                    </a:lnTo>
                    <a:lnTo>
                      <a:pt x="16" y="4"/>
                    </a:lnTo>
                    <a:lnTo>
                      <a:pt x="8" y="10"/>
                    </a:lnTo>
                    <a:lnTo>
                      <a:pt x="0" y="24"/>
                    </a:lnTo>
                    <a:lnTo>
                      <a:pt x="6" y="24"/>
                    </a:lnTo>
                    <a:lnTo>
                      <a:pt x="14" y="22"/>
                    </a:lnTo>
                    <a:lnTo>
                      <a:pt x="14" y="18"/>
                    </a:lnTo>
                    <a:lnTo>
                      <a:pt x="18" y="12"/>
                    </a:lnTo>
                    <a:lnTo>
                      <a:pt x="26" y="6"/>
                    </a:lnTo>
                    <a:lnTo>
                      <a:pt x="32" y="6"/>
                    </a:lnTo>
                    <a:lnTo>
                      <a:pt x="40" y="10"/>
                    </a:lnTo>
                    <a:lnTo>
                      <a:pt x="44" y="18"/>
                    </a:lnTo>
                    <a:lnTo>
                      <a:pt x="52" y="18"/>
                    </a:lnTo>
                    <a:lnTo>
                      <a:pt x="54" y="20"/>
                    </a:lnTo>
                    <a:lnTo>
                      <a:pt x="58" y="20"/>
                    </a:lnTo>
                    <a:lnTo>
                      <a:pt x="62" y="20"/>
                    </a:lnTo>
                    <a:lnTo>
                      <a:pt x="64" y="24"/>
                    </a:lnTo>
                    <a:lnTo>
                      <a:pt x="70" y="32"/>
                    </a:lnTo>
                    <a:lnTo>
                      <a:pt x="78" y="32"/>
                    </a:lnTo>
                    <a:lnTo>
                      <a:pt x="86" y="32"/>
                    </a:lnTo>
                    <a:lnTo>
                      <a:pt x="86" y="38"/>
                    </a:lnTo>
                    <a:lnTo>
                      <a:pt x="90" y="44"/>
                    </a:lnTo>
                    <a:lnTo>
                      <a:pt x="96" y="46"/>
                    </a:lnTo>
                    <a:lnTo>
                      <a:pt x="106" y="54"/>
                    </a:lnTo>
                    <a:lnTo>
                      <a:pt x="100" y="66"/>
                    </a:lnTo>
                    <a:lnTo>
                      <a:pt x="146" y="58"/>
                    </a:lnTo>
                    <a:lnTo>
                      <a:pt x="144" y="50"/>
                    </a:lnTo>
                    <a:lnTo>
                      <a:pt x="136" y="50"/>
                    </a:lnTo>
                    <a:lnTo>
                      <a:pt x="128" y="50"/>
                    </a:lnTo>
                    <a:lnTo>
                      <a:pt x="126" y="38"/>
                    </a:lnTo>
                    <a:lnTo>
                      <a:pt x="114" y="38"/>
                    </a:lnTo>
                    <a:lnTo>
                      <a:pt x="114" y="36"/>
                    </a:lnTo>
                    <a:lnTo>
                      <a:pt x="112" y="32"/>
                    </a:lnTo>
                    <a:lnTo>
                      <a:pt x="98" y="24"/>
                    </a:lnTo>
                    <a:lnTo>
                      <a:pt x="82" y="18"/>
                    </a:lnTo>
                    <a:lnTo>
                      <a:pt x="78" y="18"/>
                    </a:lnTo>
                    <a:lnTo>
                      <a:pt x="76" y="12"/>
                    </a:lnTo>
                    <a:lnTo>
                      <a:pt x="70" y="6"/>
                    </a:lnTo>
                    <a:lnTo>
                      <a:pt x="48" y="2"/>
                    </a:lnTo>
                    <a:lnTo>
                      <a:pt x="24" y="0"/>
                    </a:lnTo>
                    <a:lnTo>
                      <a:pt x="24" y="0"/>
                    </a:lnTo>
                    <a:lnTo>
                      <a:pt x="24"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59" name="Freeform 1760"/>
              <p:cNvSpPr/>
              <p:nvPr/>
            </p:nvSpPr>
            <p:spPr bwMode="auto">
              <a:xfrm>
                <a:off x="7175500" y="4117975"/>
                <a:ext cx="76200" cy="95250"/>
              </a:xfrm>
              <a:custGeom>
                <a:avLst/>
                <a:gdLst>
                  <a:gd name="T0" fmla="*/ 6 w 48"/>
                  <a:gd name="T1" fmla="*/ 0 h 60"/>
                  <a:gd name="T2" fmla="*/ 6 w 48"/>
                  <a:gd name="T3" fmla="*/ 0 h 60"/>
                  <a:gd name="T4" fmla="*/ 4 w 48"/>
                  <a:gd name="T5" fmla="*/ 0 h 60"/>
                  <a:gd name="T6" fmla="*/ 0 w 48"/>
                  <a:gd name="T7" fmla="*/ 0 h 60"/>
                  <a:gd name="T8" fmla="*/ 6 w 48"/>
                  <a:gd name="T9" fmla="*/ 8 h 60"/>
                  <a:gd name="T10" fmla="*/ 6 w 48"/>
                  <a:gd name="T11" fmla="*/ 14 h 60"/>
                  <a:gd name="T12" fmla="*/ 0 w 48"/>
                  <a:gd name="T13" fmla="*/ 28 h 60"/>
                  <a:gd name="T14" fmla="*/ 6 w 48"/>
                  <a:gd name="T15" fmla="*/ 32 h 60"/>
                  <a:gd name="T16" fmla="*/ 8 w 48"/>
                  <a:gd name="T17" fmla="*/ 34 h 60"/>
                  <a:gd name="T18" fmla="*/ 16 w 48"/>
                  <a:gd name="T19" fmla="*/ 32 h 60"/>
                  <a:gd name="T20" fmla="*/ 16 w 48"/>
                  <a:gd name="T21" fmla="*/ 28 h 60"/>
                  <a:gd name="T22" fmla="*/ 16 w 48"/>
                  <a:gd name="T23" fmla="*/ 26 h 60"/>
                  <a:gd name="T24" fmla="*/ 26 w 48"/>
                  <a:gd name="T25" fmla="*/ 34 h 60"/>
                  <a:gd name="T26" fmla="*/ 32 w 48"/>
                  <a:gd name="T27" fmla="*/ 42 h 60"/>
                  <a:gd name="T28" fmla="*/ 32 w 48"/>
                  <a:gd name="T29" fmla="*/ 50 h 60"/>
                  <a:gd name="T30" fmla="*/ 32 w 48"/>
                  <a:gd name="T31" fmla="*/ 52 h 60"/>
                  <a:gd name="T32" fmla="*/ 32 w 48"/>
                  <a:gd name="T33" fmla="*/ 58 h 60"/>
                  <a:gd name="T34" fmla="*/ 36 w 48"/>
                  <a:gd name="T35" fmla="*/ 58 h 60"/>
                  <a:gd name="T36" fmla="*/ 36 w 48"/>
                  <a:gd name="T37" fmla="*/ 54 h 60"/>
                  <a:gd name="T38" fmla="*/ 36 w 48"/>
                  <a:gd name="T39" fmla="*/ 50 h 60"/>
                  <a:gd name="T40" fmla="*/ 40 w 48"/>
                  <a:gd name="T41" fmla="*/ 50 h 60"/>
                  <a:gd name="T42" fmla="*/ 42 w 48"/>
                  <a:gd name="T43" fmla="*/ 60 h 60"/>
                  <a:gd name="T44" fmla="*/ 46 w 48"/>
                  <a:gd name="T45" fmla="*/ 52 h 60"/>
                  <a:gd name="T46" fmla="*/ 42 w 48"/>
                  <a:gd name="T47" fmla="*/ 46 h 60"/>
                  <a:gd name="T48" fmla="*/ 40 w 48"/>
                  <a:gd name="T49" fmla="*/ 44 h 60"/>
                  <a:gd name="T50" fmla="*/ 42 w 48"/>
                  <a:gd name="T51" fmla="*/ 42 h 60"/>
                  <a:gd name="T52" fmla="*/ 42 w 48"/>
                  <a:gd name="T53" fmla="*/ 36 h 60"/>
                  <a:gd name="T54" fmla="*/ 42 w 48"/>
                  <a:gd name="T55" fmla="*/ 34 h 60"/>
                  <a:gd name="T56" fmla="*/ 46 w 48"/>
                  <a:gd name="T57" fmla="*/ 34 h 60"/>
                  <a:gd name="T58" fmla="*/ 48 w 48"/>
                  <a:gd name="T59" fmla="*/ 34 h 60"/>
                  <a:gd name="T60" fmla="*/ 46 w 48"/>
                  <a:gd name="T61" fmla="*/ 26 h 60"/>
                  <a:gd name="T62" fmla="*/ 30 w 48"/>
                  <a:gd name="T63" fmla="*/ 8 h 60"/>
                  <a:gd name="T64" fmla="*/ 28 w 48"/>
                  <a:gd name="T65" fmla="*/ 8 h 60"/>
                  <a:gd name="T66" fmla="*/ 26 w 48"/>
                  <a:gd name="T67" fmla="*/ 8 h 60"/>
                  <a:gd name="T68" fmla="*/ 24 w 48"/>
                  <a:gd name="T69" fmla="*/ 6 h 60"/>
                  <a:gd name="T70" fmla="*/ 18 w 48"/>
                  <a:gd name="T71" fmla="*/ 6 h 60"/>
                  <a:gd name="T72" fmla="*/ 18 w 48"/>
                  <a:gd name="T73" fmla="*/ 8 h 60"/>
                  <a:gd name="T74" fmla="*/ 16 w 48"/>
                  <a:gd name="T75" fmla="*/ 6 h 60"/>
                  <a:gd name="T76" fmla="*/ 8 w 48"/>
                  <a:gd name="T77" fmla="*/ 6 h 60"/>
                  <a:gd name="T78" fmla="*/ 6 w 48"/>
                  <a:gd name="T79" fmla="*/ 0 h 60"/>
                  <a:gd name="T80" fmla="*/ 6 w 48"/>
                  <a:gd name="T81" fmla="*/ 0 h 60"/>
                  <a:gd name="T82" fmla="*/ 6 w 48"/>
                  <a:gd name="T8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60">
                    <a:moveTo>
                      <a:pt x="6" y="0"/>
                    </a:moveTo>
                    <a:lnTo>
                      <a:pt x="6" y="0"/>
                    </a:lnTo>
                    <a:lnTo>
                      <a:pt x="4" y="0"/>
                    </a:lnTo>
                    <a:lnTo>
                      <a:pt x="0" y="0"/>
                    </a:lnTo>
                    <a:lnTo>
                      <a:pt x="6" y="8"/>
                    </a:lnTo>
                    <a:lnTo>
                      <a:pt x="6" y="14"/>
                    </a:lnTo>
                    <a:lnTo>
                      <a:pt x="0" y="28"/>
                    </a:lnTo>
                    <a:lnTo>
                      <a:pt x="6" y="32"/>
                    </a:lnTo>
                    <a:lnTo>
                      <a:pt x="8" y="34"/>
                    </a:lnTo>
                    <a:lnTo>
                      <a:pt x="16" y="32"/>
                    </a:lnTo>
                    <a:lnTo>
                      <a:pt x="16" y="28"/>
                    </a:lnTo>
                    <a:lnTo>
                      <a:pt x="16" y="26"/>
                    </a:lnTo>
                    <a:lnTo>
                      <a:pt x="26" y="34"/>
                    </a:lnTo>
                    <a:lnTo>
                      <a:pt x="32" y="42"/>
                    </a:lnTo>
                    <a:lnTo>
                      <a:pt x="32" y="50"/>
                    </a:lnTo>
                    <a:lnTo>
                      <a:pt x="32" y="52"/>
                    </a:lnTo>
                    <a:lnTo>
                      <a:pt x="32" y="58"/>
                    </a:lnTo>
                    <a:lnTo>
                      <a:pt x="36" y="58"/>
                    </a:lnTo>
                    <a:lnTo>
                      <a:pt x="36" y="54"/>
                    </a:lnTo>
                    <a:lnTo>
                      <a:pt x="36" y="50"/>
                    </a:lnTo>
                    <a:lnTo>
                      <a:pt x="40" y="50"/>
                    </a:lnTo>
                    <a:lnTo>
                      <a:pt x="42" y="60"/>
                    </a:lnTo>
                    <a:lnTo>
                      <a:pt x="46" y="52"/>
                    </a:lnTo>
                    <a:lnTo>
                      <a:pt x="42" y="46"/>
                    </a:lnTo>
                    <a:lnTo>
                      <a:pt x="40" y="44"/>
                    </a:lnTo>
                    <a:lnTo>
                      <a:pt x="42" y="42"/>
                    </a:lnTo>
                    <a:lnTo>
                      <a:pt x="42" y="36"/>
                    </a:lnTo>
                    <a:lnTo>
                      <a:pt x="42" y="34"/>
                    </a:lnTo>
                    <a:lnTo>
                      <a:pt x="46" y="34"/>
                    </a:lnTo>
                    <a:lnTo>
                      <a:pt x="48" y="34"/>
                    </a:lnTo>
                    <a:lnTo>
                      <a:pt x="46" y="26"/>
                    </a:lnTo>
                    <a:lnTo>
                      <a:pt x="30" y="8"/>
                    </a:lnTo>
                    <a:lnTo>
                      <a:pt x="28" y="8"/>
                    </a:lnTo>
                    <a:lnTo>
                      <a:pt x="26" y="8"/>
                    </a:lnTo>
                    <a:lnTo>
                      <a:pt x="24" y="6"/>
                    </a:lnTo>
                    <a:lnTo>
                      <a:pt x="18" y="6"/>
                    </a:lnTo>
                    <a:lnTo>
                      <a:pt x="18" y="8"/>
                    </a:lnTo>
                    <a:lnTo>
                      <a:pt x="16" y="6"/>
                    </a:lnTo>
                    <a:lnTo>
                      <a:pt x="8" y="6"/>
                    </a:lnTo>
                    <a:lnTo>
                      <a:pt x="6" y="0"/>
                    </a:lnTo>
                    <a:lnTo>
                      <a:pt x="6" y="0"/>
                    </a:lnTo>
                    <a:lnTo>
                      <a:pt x="6"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0" name="Freeform 1761"/>
              <p:cNvSpPr/>
              <p:nvPr/>
            </p:nvSpPr>
            <p:spPr bwMode="auto">
              <a:xfrm>
                <a:off x="7327900" y="4108450"/>
                <a:ext cx="298450" cy="460375"/>
              </a:xfrm>
              <a:custGeom>
                <a:avLst/>
                <a:gdLst>
                  <a:gd name="T0" fmla="*/ 4 w 188"/>
                  <a:gd name="T1" fmla="*/ 192 h 290"/>
                  <a:gd name="T2" fmla="*/ 18 w 188"/>
                  <a:gd name="T3" fmla="*/ 206 h 290"/>
                  <a:gd name="T4" fmla="*/ 36 w 188"/>
                  <a:gd name="T5" fmla="*/ 214 h 290"/>
                  <a:gd name="T6" fmla="*/ 48 w 188"/>
                  <a:gd name="T7" fmla="*/ 218 h 290"/>
                  <a:gd name="T8" fmla="*/ 60 w 188"/>
                  <a:gd name="T9" fmla="*/ 224 h 290"/>
                  <a:gd name="T10" fmla="*/ 70 w 188"/>
                  <a:gd name="T11" fmla="*/ 236 h 290"/>
                  <a:gd name="T12" fmla="*/ 86 w 188"/>
                  <a:gd name="T13" fmla="*/ 242 h 290"/>
                  <a:gd name="T14" fmla="*/ 92 w 188"/>
                  <a:gd name="T15" fmla="*/ 252 h 290"/>
                  <a:gd name="T16" fmla="*/ 104 w 188"/>
                  <a:gd name="T17" fmla="*/ 252 h 290"/>
                  <a:gd name="T18" fmla="*/ 122 w 188"/>
                  <a:gd name="T19" fmla="*/ 256 h 290"/>
                  <a:gd name="T20" fmla="*/ 114 w 188"/>
                  <a:gd name="T21" fmla="*/ 288 h 290"/>
                  <a:gd name="T22" fmla="*/ 140 w 188"/>
                  <a:gd name="T23" fmla="*/ 250 h 290"/>
                  <a:gd name="T24" fmla="*/ 136 w 188"/>
                  <a:gd name="T25" fmla="*/ 234 h 290"/>
                  <a:gd name="T26" fmla="*/ 144 w 188"/>
                  <a:gd name="T27" fmla="*/ 226 h 290"/>
                  <a:gd name="T28" fmla="*/ 136 w 188"/>
                  <a:gd name="T29" fmla="*/ 218 h 290"/>
                  <a:gd name="T30" fmla="*/ 164 w 188"/>
                  <a:gd name="T31" fmla="*/ 206 h 290"/>
                  <a:gd name="T32" fmla="*/ 172 w 188"/>
                  <a:gd name="T33" fmla="*/ 200 h 290"/>
                  <a:gd name="T34" fmla="*/ 182 w 188"/>
                  <a:gd name="T35" fmla="*/ 202 h 290"/>
                  <a:gd name="T36" fmla="*/ 184 w 188"/>
                  <a:gd name="T37" fmla="*/ 188 h 290"/>
                  <a:gd name="T38" fmla="*/ 176 w 188"/>
                  <a:gd name="T39" fmla="*/ 186 h 290"/>
                  <a:gd name="T40" fmla="*/ 180 w 188"/>
                  <a:gd name="T41" fmla="*/ 174 h 290"/>
                  <a:gd name="T42" fmla="*/ 182 w 188"/>
                  <a:gd name="T43" fmla="*/ 156 h 290"/>
                  <a:gd name="T44" fmla="*/ 166 w 188"/>
                  <a:gd name="T45" fmla="*/ 142 h 290"/>
                  <a:gd name="T46" fmla="*/ 158 w 188"/>
                  <a:gd name="T47" fmla="*/ 132 h 290"/>
                  <a:gd name="T48" fmla="*/ 162 w 188"/>
                  <a:gd name="T49" fmla="*/ 124 h 290"/>
                  <a:gd name="T50" fmla="*/ 140 w 188"/>
                  <a:gd name="T51" fmla="*/ 114 h 290"/>
                  <a:gd name="T52" fmla="*/ 124 w 188"/>
                  <a:gd name="T53" fmla="*/ 98 h 290"/>
                  <a:gd name="T54" fmla="*/ 102 w 188"/>
                  <a:gd name="T55" fmla="*/ 96 h 290"/>
                  <a:gd name="T56" fmla="*/ 96 w 188"/>
                  <a:gd name="T57" fmla="*/ 82 h 290"/>
                  <a:gd name="T58" fmla="*/ 96 w 188"/>
                  <a:gd name="T59" fmla="*/ 72 h 290"/>
                  <a:gd name="T60" fmla="*/ 80 w 188"/>
                  <a:gd name="T61" fmla="*/ 60 h 290"/>
                  <a:gd name="T62" fmla="*/ 84 w 188"/>
                  <a:gd name="T63" fmla="*/ 42 h 290"/>
                  <a:gd name="T64" fmla="*/ 92 w 188"/>
                  <a:gd name="T65" fmla="*/ 28 h 290"/>
                  <a:gd name="T66" fmla="*/ 112 w 188"/>
                  <a:gd name="T67" fmla="*/ 2 h 290"/>
                  <a:gd name="T68" fmla="*/ 102 w 188"/>
                  <a:gd name="T69" fmla="*/ 6 h 290"/>
                  <a:gd name="T70" fmla="*/ 76 w 188"/>
                  <a:gd name="T71" fmla="*/ 16 h 290"/>
                  <a:gd name="T72" fmla="*/ 70 w 188"/>
                  <a:gd name="T73" fmla="*/ 26 h 290"/>
                  <a:gd name="T74" fmla="*/ 60 w 188"/>
                  <a:gd name="T75" fmla="*/ 24 h 290"/>
                  <a:gd name="T76" fmla="*/ 52 w 188"/>
                  <a:gd name="T77" fmla="*/ 46 h 290"/>
                  <a:gd name="T78" fmla="*/ 40 w 188"/>
                  <a:gd name="T79" fmla="*/ 62 h 290"/>
                  <a:gd name="T80" fmla="*/ 30 w 188"/>
                  <a:gd name="T81" fmla="*/ 70 h 290"/>
                  <a:gd name="T82" fmla="*/ 32 w 188"/>
                  <a:gd name="T83" fmla="*/ 82 h 290"/>
                  <a:gd name="T84" fmla="*/ 26 w 188"/>
                  <a:gd name="T85" fmla="*/ 100 h 290"/>
                  <a:gd name="T86" fmla="*/ 26 w 188"/>
                  <a:gd name="T87" fmla="*/ 126 h 290"/>
                  <a:gd name="T88" fmla="*/ 18 w 188"/>
                  <a:gd name="T89" fmla="*/ 162 h 290"/>
                  <a:gd name="T90" fmla="*/ 6 w 188"/>
                  <a:gd name="T91" fmla="*/ 174 h 290"/>
                  <a:gd name="T92" fmla="*/ 0 w 188"/>
                  <a:gd name="T93" fmla="*/ 182 h 290"/>
                  <a:gd name="T94" fmla="*/ 4 w 188"/>
                  <a:gd name="T95" fmla="*/ 1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290">
                    <a:moveTo>
                      <a:pt x="4" y="190"/>
                    </a:moveTo>
                    <a:lnTo>
                      <a:pt x="4" y="190"/>
                    </a:lnTo>
                    <a:lnTo>
                      <a:pt x="4" y="192"/>
                    </a:lnTo>
                    <a:lnTo>
                      <a:pt x="6" y="196"/>
                    </a:lnTo>
                    <a:lnTo>
                      <a:pt x="16" y="200"/>
                    </a:lnTo>
                    <a:lnTo>
                      <a:pt x="18" y="206"/>
                    </a:lnTo>
                    <a:lnTo>
                      <a:pt x="22" y="210"/>
                    </a:lnTo>
                    <a:lnTo>
                      <a:pt x="24" y="210"/>
                    </a:lnTo>
                    <a:lnTo>
                      <a:pt x="36" y="214"/>
                    </a:lnTo>
                    <a:lnTo>
                      <a:pt x="40" y="210"/>
                    </a:lnTo>
                    <a:lnTo>
                      <a:pt x="42" y="214"/>
                    </a:lnTo>
                    <a:lnTo>
                      <a:pt x="48" y="218"/>
                    </a:lnTo>
                    <a:lnTo>
                      <a:pt x="52" y="218"/>
                    </a:lnTo>
                    <a:lnTo>
                      <a:pt x="60" y="218"/>
                    </a:lnTo>
                    <a:lnTo>
                      <a:pt x="60" y="224"/>
                    </a:lnTo>
                    <a:lnTo>
                      <a:pt x="62" y="226"/>
                    </a:lnTo>
                    <a:lnTo>
                      <a:pt x="68" y="232"/>
                    </a:lnTo>
                    <a:lnTo>
                      <a:pt x="70" y="236"/>
                    </a:lnTo>
                    <a:lnTo>
                      <a:pt x="74" y="238"/>
                    </a:lnTo>
                    <a:lnTo>
                      <a:pt x="76" y="242"/>
                    </a:lnTo>
                    <a:lnTo>
                      <a:pt x="86" y="242"/>
                    </a:lnTo>
                    <a:lnTo>
                      <a:pt x="86" y="246"/>
                    </a:lnTo>
                    <a:lnTo>
                      <a:pt x="86" y="250"/>
                    </a:lnTo>
                    <a:lnTo>
                      <a:pt x="92" y="252"/>
                    </a:lnTo>
                    <a:lnTo>
                      <a:pt x="100" y="254"/>
                    </a:lnTo>
                    <a:lnTo>
                      <a:pt x="100" y="252"/>
                    </a:lnTo>
                    <a:lnTo>
                      <a:pt x="104" y="252"/>
                    </a:lnTo>
                    <a:lnTo>
                      <a:pt x="110" y="252"/>
                    </a:lnTo>
                    <a:lnTo>
                      <a:pt x="114" y="254"/>
                    </a:lnTo>
                    <a:lnTo>
                      <a:pt x="122" y="256"/>
                    </a:lnTo>
                    <a:lnTo>
                      <a:pt x="128" y="256"/>
                    </a:lnTo>
                    <a:lnTo>
                      <a:pt x="128" y="260"/>
                    </a:lnTo>
                    <a:lnTo>
                      <a:pt x="114" y="288"/>
                    </a:lnTo>
                    <a:lnTo>
                      <a:pt x="120" y="288"/>
                    </a:lnTo>
                    <a:lnTo>
                      <a:pt x="124" y="290"/>
                    </a:lnTo>
                    <a:lnTo>
                      <a:pt x="140" y="250"/>
                    </a:lnTo>
                    <a:lnTo>
                      <a:pt x="144" y="244"/>
                    </a:lnTo>
                    <a:lnTo>
                      <a:pt x="140" y="238"/>
                    </a:lnTo>
                    <a:lnTo>
                      <a:pt x="136" y="234"/>
                    </a:lnTo>
                    <a:lnTo>
                      <a:pt x="132" y="234"/>
                    </a:lnTo>
                    <a:lnTo>
                      <a:pt x="132" y="228"/>
                    </a:lnTo>
                    <a:lnTo>
                      <a:pt x="144" y="226"/>
                    </a:lnTo>
                    <a:lnTo>
                      <a:pt x="144" y="220"/>
                    </a:lnTo>
                    <a:lnTo>
                      <a:pt x="140" y="218"/>
                    </a:lnTo>
                    <a:lnTo>
                      <a:pt x="136" y="218"/>
                    </a:lnTo>
                    <a:lnTo>
                      <a:pt x="136" y="210"/>
                    </a:lnTo>
                    <a:lnTo>
                      <a:pt x="144" y="208"/>
                    </a:lnTo>
                    <a:lnTo>
                      <a:pt x="164" y="206"/>
                    </a:lnTo>
                    <a:lnTo>
                      <a:pt x="164" y="200"/>
                    </a:lnTo>
                    <a:lnTo>
                      <a:pt x="166" y="202"/>
                    </a:lnTo>
                    <a:lnTo>
                      <a:pt x="172" y="200"/>
                    </a:lnTo>
                    <a:lnTo>
                      <a:pt x="174" y="196"/>
                    </a:lnTo>
                    <a:lnTo>
                      <a:pt x="180" y="196"/>
                    </a:lnTo>
                    <a:lnTo>
                      <a:pt x="182" y="202"/>
                    </a:lnTo>
                    <a:lnTo>
                      <a:pt x="184" y="202"/>
                    </a:lnTo>
                    <a:lnTo>
                      <a:pt x="188" y="196"/>
                    </a:lnTo>
                    <a:lnTo>
                      <a:pt x="184" y="188"/>
                    </a:lnTo>
                    <a:lnTo>
                      <a:pt x="182" y="182"/>
                    </a:lnTo>
                    <a:lnTo>
                      <a:pt x="180" y="186"/>
                    </a:lnTo>
                    <a:lnTo>
                      <a:pt x="176" y="186"/>
                    </a:lnTo>
                    <a:lnTo>
                      <a:pt x="176" y="182"/>
                    </a:lnTo>
                    <a:lnTo>
                      <a:pt x="176" y="178"/>
                    </a:lnTo>
                    <a:lnTo>
                      <a:pt x="180" y="174"/>
                    </a:lnTo>
                    <a:lnTo>
                      <a:pt x="184" y="170"/>
                    </a:lnTo>
                    <a:lnTo>
                      <a:pt x="188" y="160"/>
                    </a:lnTo>
                    <a:lnTo>
                      <a:pt x="182" y="156"/>
                    </a:lnTo>
                    <a:lnTo>
                      <a:pt x="174" y="152"/>
                    </a:lnTo>
                    <a:lnTo>
                      <a:pt x="168" y="146"/>
                    </a:lnTo>
                    <a:lnTo>
                      <a:pt x="166" y="142"/>
                    </a:lnTo>
                    <a:lnTo>
                      <a:pt x="162" y="136"/>
                    </a:lnTo>
                    <a:lnTo>
                      <a:pt x="158" y="134"/>
                    </a:lnTo>
                    <a:lnTo>
                      <a:pt x="158" y="132"/>
                    </a:lnTo>
                    <a:lnTo>
                      <a:pt x="158" y="126"/>
                    </a:lnTo>
                    <a:lnTo>
                      <a:pt x="158" y="124"/>
                    </a:lnTo>
                    <a:lnTo>
                      <a:pt x="162" y="124"/>
                    </a:lnTo>
                    <a:lnTo>
                      <a:pt x="162" y="114"/>
                    </a:lnTo>
                    <a:lnTo>
                      <a:pt x="150" y="110"/>
                    </a:lnTo>
                    <a:lnTo>
                      <a:pt x="140" y="114"/>
                    </a:lnTo>
                    <a:lnTo>
                      <a:pt x="132" y="100"/>
                    </a:lnTo>
                    <a:lnTo>
                      <a:pt x="130" y="98"/>
                    </a:lnTo>
                    <a:lnTo>
                      <a:pt x="124" y="98"/>
                    </a:lnTo>
                    <a:lnTo>
                      <a:pt x="118" y="98"/>
                    </a:lnTo>
                    <a:lnTo>
                      <a:pt x="112" y="98"/>
                    </a:lnTo>
                    <a:lnTo>
                      <a:pt x="102" y="96"/>
                    </a:lnTo>
                    <a:lnTo>
                      <a:pt x="102" y="92"/>
                    </a:lnTo>
                    <a:lnTo>
                      <a:pt x="100" y="88"/>
                    </a:lnTo>
                    <a:lnTo>
                      <a:pt x="96" y="82"/>
                    </a:lnTo>
                    <a:lnTo>
                      <a:pt x="94" y="78"/>
                    </a:lnTo>
                    <a:lnTo>
                      <a:pt x="94" y="72"/>
                    </a:lnTo>
                    <a:lnTo>
                      <a:pt x="96" y="72"/>
                    </a:lnTo>
                    <a:lnTo>
                      <a:pt x="88" y="60"/>
                    </a:lnTo>
                    <a:lnTo>
                      <a:pt x="84" y="60"/>
                    </a:lnTo>
                    <a:lnTo>
                      <a:pt x="80" y="60"/>
                    </a:lnTo>
                    <a:lnTo>
                      <a:pt x="80" y="54"/>
                    </a:lnTo>
                    <a:lnTo>
                      <a:pt x="84" y="46"/>
                    </a:lnTo>
                    <a:lnTo>
                      <a:pt x="84" y="42"/>
                    </a:lnTo>
                    <a:lnTo>
                      <a:pt x="86" y="36"/>
                    </a:lnTo>
                    <a:lnTo>
                      <a:pt x="84" y="32"/>
                    </a:lnTo>
                    <a:lnTo>
                      <a:pt x="92" y="28"/>
                    </a:lnTo>
                    <a:lnTo>
                      <a:pt x="96" y="16"/>
                    </a:lnTo>
                    <a:lnTo>
                      <a:pt x="104" y="8"/>
                    </a:lnTo>
                    <a:lnTo>
                      <a:pt x="112" y="2"/>
                    </a:lnTo>
                    <a:lnTo>
                      <a:pt x="112" y="0"/>
                    </a:lnTo>
                    <a:lnTo>
                      <a:pt x="102" y="0"/>
                    </a:lnTo>
                    <a:lnTo>
                      <a:pt x="102" y="6"/>
                    </a:lnTo>
                    <a:lnTo>
                      <a:pt x="84" y="18"/>
                    </a:lnTo>
                    <a:lnTo>
                      <a:pt x="78" y="18"/>
                    </a:lnTo>
                    <a:lnTo>
                      <a:pt x="76" y="16"/>
                    </a:lnTo>
                    <a:lnTo>
                      <a:pt x="74" y="18"/>
                    </a:lnTo>
                    <a:lnTo>
                      <a:pt x="70" y="20"/>
                    </a:lnTo>
                    <a:lnTo>
                      <a:pt x="70" y="26"/>
                    </a:lnTo>
                    <a:lnTo>
                      <a:pt x="68" y="26"/>
                    </a:lnTo>
                    <a:lnTo>
                      <a:pt x="68" y="24"/>
                    </a:lnTo>
                    <a:lnTo>
                      <a:pt x="60" y="24"/>
                    </a:lnTo>
                    <a:lnTo>
                      <a:pt x="58" y="42"/>
                    </a:lnTo>
                    <a:lnTo>
                      <a:pt x="52" y="42"/>
                    </a:lnTo>
                    <a:lnTo>
                      <a:pt x="52" y="46"/>
                    </a:lnTo>
                    <a:lnTo>
                      <a:pt x="52" y="52"/>
                    </a:lnTo>
                    <a:lnTo>
                      <a:pt x="44" y="52"/>
                    </a:lnTo>
                    <a:lnTo>
                      <a:pt x="40" y="62"/>
                    </a:lnTo>
                    <a:lnTo>
                      <a:pt x="40" y="70"/>
                    </a:lnTo>
                    <a:lnTo>
                      <a:pt x="32" y="64"/>
                    </a:lnTo>
                    <a:lnTo>
                      <a:pt x="30" y="70"/>
                    </a:lnTo>
                    <a:lnTo>
                      <a:pt x="32" y="72"/>
                    </a:lnTo>
                    <a:lnTo>
                      <a:pt x="32" y="78"/>
                    </a:lnTo>
                    <a:lnTo>
                      <a:pt x="32" y="82"/>
                    </a:lnTo>
                    <a:lnTo>
                      <a:pt x="30" y="84"/>
                    </a:lnTo>
                    <a:lnTo>
                      <a:pt x="26" y="88"/>
                    </a:lnTo>
                    <a:lnTo>
                      <a:pt x="26" y="100"/>
                    </a:lnTo>
                    <a:lnTo>
                      <a:pt x="30" y="106"/>
                    </a:lnTo>
                    <a:lnTo>
                      <a:pt x="30" y="108"/>
                    </a:lnTo>
                    <a:lnTo>
                      <a:pt x="26" y="126"/>
                    </a:lnTo>
                    <a:lnTo>
                      <a:pt x="22" y="146"/>
                    </a:lnTo>
                    <a:lnTo>
                      <a:pt x="30" y="152"/>
                    </a:lnTo>
                    <a:lnTo>
                      <a:pt x="18" y="162"/>
                    </a:lnTo>
                    <a:lnTo>
                      <a:pt x="6" y="170"/>
                    </a:lnTo>
                    <a:lnTo>
                      <a:pt x="8" y="172"/>
                    </a:lnTo>
                    <a:lnTo>
                      <a:pt x="6" y="174"/>
                    </a:lnTo>
                    <a:lnTo>
                      <a:pt x="6" y="180"/>
                    </a:lnTo>
                    <a:lnTo>
                      <a:pt x="8" y="182"/>
                    </a:lnTo>
                    <a:lnTo>
                      <a:pt x="0" y="182"/>
                    </a:lnTo>
                    <a:lnTo>
                      <a:pt x="4" y="190"/>
                    </a:lnTo>
                    <a:lnTo>
                      <a:pt x="4" y="190"/>
                    </a:lnTo>
                    <a:lnTo>
                      <a:pt x="4" y="19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1" name="Freeform 1762"/>
              <p:cNvSpPr>
                <a:spLocks noEditPoints="1"/>
              </p:cNvSpPr>
              <p:nvPr/>
            </p:nvSpPr>
            <p:spPr bwMode="auto">
              <a:xfrm>
                <a:off x="7413625" y="4943475"/>
                <a:ext cx="228600" cy="1238250"/>
              </a:xfrm>
              <a:custGeom>
                <a:avLst/>
                <a:gdLst>
                  <a:gd name="T0" fmla="*/ 76 w 144"/>
                  <a:gd name="T1" fmla="*/ 110 h 780"/>
                  <a:gd name="T2" fmla="*/ 70 w 144"/>
                  <a:gd name="T3" fmla="*/ 164 h 780"/>
                  <a:gd name="T4" fmla="*/ 60 w 144"/>
                  <a:gd name="T5" fmla="*/ 256 h 780"/>
                  <a:gd name="T6" fmla="*/ 50 w 144"/>
                  <a:gd name="T7" fmla="*/ 324 h 780"/>
                  <a:gd name="T8" fmla="*/ 34 w 144"/>
                  <a:gd name="T9" fmla="*/ 402 h 780"/>
                  <a:gd name="T10" fmla="*/ 36 w 144"/>
                  <a:gd name="T11" fmla="*/ 478 h 780"/>
                  <a:gd name="T12" fmla="*/ 36 w 144"/>
                  <a:gd name="T13" fmla="*/ 528 h 780"/>
                  <a:gd name="T14" fmla="*/ 24 w 144"/>
                  <a:gd name="T15" fmla="*/ 572 h 780"/>
                  <a:gd name="T16" fmla="*/ 4 w 144"/>
                  <a:gd name="T17" fmla="*/ 588 h 780"/>
                  <a:gd name="T18" fmla="*/ 26 w 144"/>
                  <a:gd name="T19" fmla="*/ 602 h 780"/>
                  <a:gd name="T20" fmla="*/ 18 w 144"/>
                  <a:gd name="T21" fmla="*/ 650 h 780"/>
                  <a:gd name="T22" fmla="*/ 6 w 144"/>
                  <a:gd name="T23" fmla="*/ 616 h 780"/>
                  <a:gd name="T24" fmla="*/ 16 w 144"/>
                  <a:gd name="T25" fmla="*/ 654 h 780"/>
                  <a:gd name="T26" fmla="*/ 16 w 144"/>
                  <a:gd name="T27" fmla="*/ 670 h 780"/>
                  <a:gd name="T28" fmla="*/ 22 w 144"/>
                  <a:gd name="T29" fmla="*/ 678 h 780"/>
                  <a:gd name="T30" fmla="*/ 26 w 144"/>
                  <a:gd name="T31" fmla="*/ 682 h 780"/>
                  <a:gd name="T32" fmla="*/ 14 w 144"/>
                  <a:gd name="T33" fmla="*/ 692 h 780"/>
                  <a:gd name="T34" fmla="*/ 18 w 144"/>
                  <a:gd name="T35" fmla="*/ 716 h 780"/>
                  <a:gd name="T36" fmla="*/ 34 w 144"/>
                  <a:gd name="T37" fmla="*/ 698 h 780"/>
                  <a:gd name="T38" fmla="*/ 34 w 144"/>
                  <a:gd name="T39" fmla="*/ 698 h 780"/>
                  <a:gd name="T40" fmla="*/ 40 w 144"/>
                  <a:gd name="T41" fmla="*/ 738 h 780"/>
                  <a:gd name="T42" fmla="*/ 44 w 144"/>
                  <a:gd name="T43" fmla="*/ 726 h 780"/>
                  <a:gd name="T44" fmla="*/ 54 w 144"/>
                  <a:gd name="T45" fmla="*/ 746 h 780"/>
                  <a:gd name="T46" fmla="*/ 64 w 144"/>
                  <a:gd name="T47" fmla="*/ 760 h 780"/>
                  <a:gd name="T48" fmla="*/ 80 w 144"/>
                  <a:gd name="T49" fmla="*/ 772 h 780"/>
                  <a:gd name="T50" fmla="*/ 100 w 144"/>
                  <a:gd name="T51" fmla="*/ 762 h 780"/>
                  <a:gd name="T52" fmla="*/ 122 w 144"/>
                  <a:gd name="T53" fmla="*/ 760 h 780"/>
                  <a:gd name="T54" fmla="*/ 88 w 144"/>
                  <a:gd name="T55" fmla="*/ 702 h 780"/>
                  <a:gd name="T56" fmla="*/ 50 w 144"/>
                  <a:gd name="T57" fmla="*/ 690 h 780"/>
                  <a:gd name="T58" fmla="*/ 32 w 144"/>
                  <a:gd name="T59" fmla="*/ 662 h 780"/>
                  <a:gd name="T60" fmla="*/ 44 w 144"/>
                  <a:gd name="T61" fmla="*/ 618 h 780"/>
                  <a:gd name="T62" fmla="*/ 54 w 144"/>
                  <a:gd name="T63" fmla="*/ 568 h 780"/>
                  <a:gd name="T64" fmla="*/ 54 w 144"/>
                  <a:gd name="T65" fmla="*/ 536 h 780"/>
                  <a:gd name="T66" fmla="*/ 50 w 144"/>
                  <a:gd name="T67" fmla="*/ 500 h 780"/>
                  <a:gd name="T68" fmla="*/ 52 w 144"/>
                  <a:gd name="T69" fmla="*/ 454 h 780"/>
                  <a:gd name="T70" fmla="*/ 62 w 144"/>
                  <a:gd name="T71" fmla="*/ 396 h 780"/>
                  <a:gd name="T72" fmla="*/ 72 w 144"/>
                  <a:gd name="T73" fmla="*/ 352 h 780"/>
                  <a:gd name="T74" fmla="*/ 82 w 144"/>
                  <a:gd name="T75" fmla="*/ 288 h 780"/>
                  <a:gd name="T76" fmla="*/ 90 w 144"/>
                  <a:gd name="T77" fmla="*/ 210 h 780"/>
                  <a:gd name="T78" fmla="*/ 106 w 144"/>
                  <a:gd name="T79" fmla="*/ 162 h 780"/>
                  <a:gd name="T80" fmla="*/ 122 w 144"/>
                  <a:gd name="T81" fmla="*/ 124 h 780"/>
                  <a:gd name="T82" fmla="*/ 108 w 144"/>
                  <a:gd name="T83" fmla="*/ 78 h 780"/>
                  <a:gd name="T84" fmla="*/ 86 w 144"/>
                  <a:gd name="T85" fmla="*/ 8 h 780"/>
                  <a:gd name="T86" fmla="*/ 106 w 144"/>
                  <a:gd name="T87" fmla="*/ 780 h 780"/>
                  <a:gd name="T88" fmla="*/ 70 w 144"/>
                  <a:gd name="T89" fmla="*/ 768 h 780"/>
                  <a:gd name="T90" fmla="*/ 4 w 144"/>
                  <a:gd name="T91" fmla="*/ 670 h 780"/>
                  <a:gd name="T92" fmla="*/ 6 w 144"/>
                  <a:gd name="T93" fmla="*/ 656 h 780"/>
                  <a:gd name="T94" fmla="*/ 58 w 144"/>
                  <a:gd name="T95" fmla="*/ 724 h 780"/>
                  <a:gd name="T96" fmla="*/ 42 w 144"/>
                  <a:gd name="T97" fmla="*/ 716 h 780"/>
                  <a:gd name="T98" fmla="*/ 78 w 144"/>
                  <a:gd name="T99" fmla="*/ 714 h 780"/>
                  <a:gd name="T100" fmla="*/ 72 w 144"/>
                  <a:gd name="T101" fmla="*/ 736 h 780"/>
                  <a:gd name="T102" fmla="*/ 70 w 144"/>
                  <a:gd name="T103" fmla="*/ 750 h 780"/>
                  <a:gd name="T104" fmla="*/ 24 w 144"/>
                  <a:gd name="T105" fmla="*/ 544 h 780"/>
                  <a:gd name="T106" fmla="*/ 28 w 144"/>
                  <a:gd name="T107" fmla="*/ 556 h 780"/>
                  <a:gd name="T108" fmla="*/ 22 w 144"/>
                  <a:gd name="T109" fmla="*/ 528 h 780"/>
                  <a:gd name="T110" fmla="*/ 28 w 144"/>
                  <a:gd name="T111" fmla="*/ 514 h 780"/>
                  <a:gd name="T112" fmla="*/ 24 w 144"/>
                  <a:gd name="T113" fmla="*/ 4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780">
                    <a:moveTo>
                      <a:pt x="72" y="8"/>
                    </a:moveTo>
                    <a:lnTo>
                      <a:pt x="72" y="8"/>
                    </a:lnTo>
                    <a:lnTo>
                      <a:pt x="70" y="14"/>
                    </a:lnTo>
                    <a:lnTo>
                      <a:pt x="70" y="16"/>
                    </a:lnTo>
                    <a:lnTo>
                      <a:pt x="72" y="20"/>
                    </a:lnTo>
                    <a:lnTo>
                      <a:pt x="76" y="32"/>
                    </a:lnTo>
                    <a:lnTo>
                      <a:pt x="78" y="50"/>
                    </a:lnTo>
                    <a:lnTo>
                      <a:pt x="78" y="68"/>
                    </a:lnTo>
                    <a:lnTo>
                      <a:pt x="76" y="110"/>
                    </a:lnTo>
                    <a:lnTo>
                      <a:pt x="72" y="110"/>
                    </a:lnTo>
                    <a:lnTo>
                      <a:pt x="72" y="116"/>
                    </a:lnTo>
                    <a:lnTo>
                      <a:pt x="72" y="118"/>
                    </a:lnTo>
                    <a:lnTo>
                      <a:pt x="76" y="120"/>
                    </a:lnTo>
                    <a:lnTo>
                      <a:pt x="72" y="132"/>
                    </a:lnTo>
                    <a:lnTo>
                      <a:pt x="72" y="138"/>
                    </a:lnTo>
                    <a:lnTo>
                      <a:pt x="72" y="146"/>
                    </a:lnTo>
                    <a:lnTo>
                      <a:pt x="76" y="156"/>
                    </a:lnTo>
                    <a:lnTo>
                      <a:pt x="70" y="164"/>
                    </a:lnTo>
                    <a:lnTo>
                      <a:pt x="68" y="196"/>
                    </a:lnTo>
                    <a:lnTo>
                      <a:pt x="64" y="214"/>
                    </a:lnTo>
                    <a:lnTo>
                      <a:pt x="62" y="218"/>
                    </a:lnTo>
                    <a:lnTo>
                      <a:pt x="58" y="224"/>
                    </a:lnTo>
                    <a:lnTo>
                      <a:pt x="62" y="236"/>
                    </a:lnTo>
                    <a:lnTo>
                      <a:pt x="64" y="236"/>
                    </a:lnTo>
                    <a:lnTo>
                      <a:pt x="64" y="242"/>
                    </a:lnTo>
                    <a:lnTo>
                      <a:pt x="62" y="252"/>
                    </a:lnTo>
                    <a:lnTo>
                      <a:pt x="60" y="256"/>
                    </a:lnTo>
                    <a:lnTo>
                      <a:pt x="58" y="262"/>
                    </a:lnTo>
                    <a:lnTo>
                      <a:pt x="62" y="278"/>
                    </a:lnTo>
                    <a:lnTo>
                      <a:pt x="64" y="288"/>
                    </a:lnTo>
                    <a:lnTo>
                      <a:pt x="62" y="298"/>
                    </a:lnTo>
                    <a:lnTo>
                      <a:pt x="58" y="300"/>
                    </a:lnTo>
                    <a:lnTo>
                      <a:pt x="54" y="302"/>
                    </a:lnTo>
                    <a:lnTo>
                      <a:pt x="52" y="314"/>
                    </a:lnTo>
                    <a:lnTo>
                      <a:pt x="54" y="320"/>
                    </a:lnTo>
                    <a:lnTo>
                      <a:pt x="50" y="324"/>
                    </a:lnTo>
                    <a:lnTo>
                      <a:pt x="42" y="352"/>
                    </a:lnTo>
                    <a:lnTo>
                      <a:pt x="44" y="354"/>
                    </a:lnTo>
                    <a:lnTo>
                      <a:pt x="42" y="356"/>
                    </a:lnTo>
                    <a:lnTo>
                      <a:pt x="36" y="378"/>
                    </a:lnTo>
                    <a:lnTo>
                      <a:pt x="32" y="388"/>
                    </a:lnTo>
                    <a:lnTo>
                      <a:pt x="28" y="392"/>
                    </a:lnTo>
                    <a:lnTo>
                      <a:pt x="26" y="392"/>
                    </a:lnTo>
                    <a:lnTo>
                      <a:pt x="34" y="396"/>
                    </a:lnTo>
                    <a:lnTo>
                      <a:pt x="34" y="402"/>
                    </a:lnTo>
                    <a:lnTo>
                      <a:pt x="36" y="410"/>
                    </a:lnTo>
                    <a:lnTo>
                      <a:pt x="36" y="420"/>
                    </a:lnTo>
                    <a:lnTo>
                      <a:pt x="40" y="438"/>
                    </a:lnTo>
                    <a:lnTo>
                      <a:pt x="34" y="438"/>
                    </a:lnTo>
                    <a:lnTo>
                      <a:pt x="32" y="454"/>
                    </a:lnTo>
                    <a:lnTo>
                      <a:pt x="28" y="468"/>
                    </a:lnTo>
                    <a:lnTo>
                      <a:pt x="28" y="472"/>
                    </a:lnTo>
                    <a:lnTo>
                      <a:pt x="32" y="474"/>
                    </a:lnTo>
                    <a:lnTo>
                      <a:pt x="36" y="478"/>
                    </a:lnTo>
                    <a:lnTo>
                      <a:pt x="44" y="474"/>
                    </a:lnTo>
                    <a:lnTo>
                      <a:pt x="42" y="506"/>
                    </a:lnTo>
                    <a:lnTo>
                      <a:pt x="40" y="506"/>
                    </a:lnTo>
                    <a:lnTo>
                      <a:pt x="40" y="510"/>
                    </a:lnTo>
                    <a:lnTo>
                      <a:pt x="40" y="516"/>
                    </a:lnTo>
                    <a:lnTo>
                      <a:pt x="42" y="518"/>
                    </a:lnTo>
                    <a:lnTo>
                      <a:pt x="42" y="524"/>
                    </a:lnTo>
                    <a:lnTo>
                      <a:pt x="40" y="524"/>
                    </a:lnTo>
                    <a:lnTo>
                      <a:pt x="36" y="528"/>
                    </a:lnTo>
                    <a:lnTo>
                      <a:pt x="40" y="528"/>
                    </a:lnTo>
                    <a:lnTo>
                      <a:pt x="40" y="534"/>
                    </a:lnTo>
                    <a:lnTo>
                      <a:pt x="34" y="532"/>
                    </a:lnTo>
                    <a:lnTo>
                      <a:pt x="32" y="544"/>
                    </a:lnTo>
                    <a:lnTo>
                      <a:pt x="32" y="552"/>
                    </a:lnTo>
                    <a:lnTo>
                      <a:pt x="32" y="562"/>
                    </a:lnTo>
                    <a:lnTo>
                      <a:pt x="32" y="578"/>
                    </a:lnTo>
                    <a:lnTo>
                      <a:pt x="26" y="572"/>
                    </a:lnTo>
                    <a:lnTo>
                      <a:pt x="24" y="572"/>
                    </a:lnTo>
                    <a:lnTo>
                      <a:pt x="22" y="574"/>
                    </a:lnTo>
                    <a:lnTo>
                      <a:pt x="18" y="578"/>
                    </a:lnTo>
                    <a:lnTo>
                      <a:pt x="18" y="574"/>
                    </a:lnTo>
                    <a:lnTo>
                      <a:pt x="22" y="572"/>
                    </a:lnTo>
                    <a:lnTo>
                      <a:pt x="10" y="568"/>
                    </a:lnTo>
                    <a:lnTo>
                      <a:pt x="10" y="570"/>
                    </a:lnTo>
                    <a:lnTo>
                      <a:pt x="6" y="570"/>
                    </a:lnTo>
                    <a:lnTo>
                      <a:pt x="6" y="574"/>
                    </a:lnTo>
                    <a:lnTo>
                      <a:pt x="4" y="588"/>
                    </a:lnTo>
                    <a:lnTo>
                      <a:pt x="8" y="582"/>
                    </a:lnTo>
                    <a:lnTo>
                      <a:pt x="8" y="590"/>
                    </a:lnTo>
                    <a:lnTo>
                      <a:pt x="16" y="590"/>
                    </a:lnTo>
                    <a:lnTo>
                      <a:pt x="18" y="586"/>
                    </a:lnTo>
                    <a:lnTo>
                      <a:pt x="22" y="586"/>
                    </a:lnTo>
                    <a:lnTo>
                      <a:pt x="24" y="590"/>
                    </a:lnTo>
                    <a:lnTo>
                      <a:pt x="24" y="596"/>
                    </a:lnTo>
                    <a:lnTo>
                      <a:pt x="24" y="598"/>
                    </a:lnTo>
                    <a:lnTo>
                      <a:pt x="26" y="602"/>
                    </a:lnTo>
                    <a:lnTo>
                      <a:pt x="26" y="606"/>
                    </a:lnTo>
                    <a:lnTo>
                      <a:pt x="22" y="606"/>
                    </a:lnTo>
                    <a:lnTo>
                      <a:pt x="22" y="624"/>
                    </a:lnTo>
                    <a:lnTo>
                      <a:pt x="22" y="642"/>
                    </a:lnTo>
                    <a:lnTo>
                      <a:pt x="24" y="636"/>
                    </a:lnTo>
                    <a:lnTo>
                      <a:pt x="26" y="638"/>
                    </a:lnTo>
                    <a:lnTo>
                      <a:pt x="24" y="642"/>
                    </a:lnTo>
                    <a:lnTo>
                      <a:pt x="22" y="646"/>
                    </a:lnTo>
                    <a:lnTo>
                      <a:pt x="18" y="650"/>
                    </a:lnTo>
                    <a:lnTo>
                      <a:pt x="18" y="654"/>
                    </a:lnTo>
                    <a:lnTo>
                      <a:pt x="16" y="654"/>
                    </a:lnTo>
                    <a:lnTo>
                      <a:pt x="16" y="652"/>
                    </a:lnTo>
                    <a:lnTo>
                      <a:pt x="16" y="632"/>
                    </a:lnTo>
                    <a:lnTo>
                      <a:pt x="14" y="610"/>
                    </a:lnTo>
                    <a:lnTo>
                      <a:pt x="6" y="610"/>
                    </a:lnTo>
                    <a:lnTo>
                      <a:pt x="6" y="616"/>
                    </a:lnTo>
                    <a:lnTo>
                      <a:pt x="8" y="616"/>
                    </a:lnTo>
                    <a:lnTo>
                      <a:pt x="6" y="616"/>
                    </a:lnTo>
                    <a:lnTo>
                      <a:pt x="0" y="620"/>
                    </a:lnTo>
                    <a:lnTo>
                      <a:pt x="0" y="626"/>
                    </a:lnTo>
                    <a:lnTo>
                      <a:pt x="4" y="632"/>
                    </a:lnTo>
                    <a:lnTo>
                      <a:pt x="6" y="636"/>
                    </a:lnTo>
                    <a:lnTo>
                      <a:pt x="4" y="642"/>
                    </a:lnTo>
                    <a:lnTo>
                      <a:pt x="0" y="644"/>
                    </a:lnTo>
                    <a:lnTo>
                      <a:pt x="0" y="646"/>
                    </a:lnTo>
                    <a:lnTo>
                      <a:pt x="4" y="652"/>
                    </a:lnTo>
                    <a:lnTo>
                      <a:pt x="16" y="654"/>
                    </a:lnTo>
                    <a:lnTo>
                      <a:pt x="16" y="662"/>
                    </a:lnTo>
                    <a:lnTo>
                      <a:pt x="18" y="662"/>
                    </a:lnTo>
                    <a:lnTo>
                      <a:pt x="24" y="662"/>
                    </a:lnTo>
                    <a:lnTo>
                      <a:pt x="24" y="664"/>
                    </a:lnTo>
                    <a:lnTo>
                      <a:pt x="24" y="668"/>
                    </a:lnTo>
                    <a:lnTo>
                      <a:pt x="16" y="664"/>
                    </a:lnTo>
                    <a:lnTo>
                      <a:pt x="16" y="670"/>
                    </a:lnTo>
                    <a:lnTo>
                      <a:pt x="16" y="672"/>
                    </a:lnTo>
                    <a:lnTo>
                      <a:pt x="16" y="670"/>
                    </a:lnTo>
                    <a:lnTo>
                      <a:pt x="8" y="668"/>
                    </a:lnTo>
                    <a:lnTo>
                      <a:pt x="8" y="674"/>
                    </a:lnTo>
                    <a:lnTo>
                      <a:pt x="6" y="674"/>
                    </a:lnTo>
                    <a:lnTo>
                      <a:pt x="6" y="688"/>
                    </a:lnTo>
                    <a:lnTo>
                      <a:pt x="14" y="688"/>
                    </a:lnTo>
                    <a:lnTo>
                      <a:pt x="16" y="682"/>
                    </a:lnTo>
                    <a:lnTo>
                      <a:pt x="18" y="680"/>
                    </a:lnTo>
                    <a:lnTo>
                      <a:pt x="22" y="682"/>
                    </a:lnTo>
                    <a:lnTo>
                      <a:pt x="22" y="678"/>
                    </a:lnTo>
                    <a:lnTo>
                      <a:pt x="18" y="674"/>
                    </a:lnTo>
                    <a:lnTo>
                      <a:pt x="24" y="672"/>
                    </a:lnTo>
                    <a:lnTo>
                      <a:pt x="24" y="668"/>
                    </a:lnTo>
                    <a:lnTo>
                      <a:pt x="26" y="670"/>
                    </a:lnTo>
                    <a:lnTo>
                      <a:pt x="28" y="670"/>
                    </a:lnTo>
                    <a:lnTo>
                      <a:pt x="24" y="674"/>
                    </a:lnTo>
                    <a:lnTo>
                      <a:pt x="24" y="680"/>
                    </a:lnTo>
                    <a:lnTo>
                      <a:pt x="24" y="682"/>
                    </a:lnTo>
                    <a:lnTo>
                      <a:pt x="26" y="682"/>
                    </a:lnTo>
                    <a:lnTo>
                      <a:pt x="26" y="686"/>
                    </a:lnTo>
                    <a:lnTo>
                      <a:pt x="26" y="688"/>
                    </a:lnTo>
                    <a:lnTo>
                      <a:pt x="24" y="688"/>
                    </a:lnTo>
                    <a:lnTo>
                      <a:pt x="24" y="692"/>
                    </a:lnTo>
                    <a:lnTo>
                      <a:pt x="22" y="690"/>
                    </a:lnTo>
                    <a:lnTo>
                      <a:pt x="18" y="690"/>
                    </a:lnTo>
                    <a:lnTo>
                      <a:pt x="18" y="696"/>
                    </a:lnTo>
                    <a:lnTo>
                      <a:pt x="14" y="696"/>
                    </a:lnTo>
                    <a:lnTo>
                      <a:pt x="14" y="692"/>
                    </a:lnTo>
                    <a:lnTo>
                      <a:pt x="16" y="692"/>
                    </a:lnTo>
                    <a:lnTo>
                      <a:pt x="10" y="692"/>
                    </a:lnTo>
                    <a:lnTo>
                      <a:pt x="6" y="692"/>
                    </a:lnTo>
                    <a:lnTo>
                      <a:pt x="10" y="710"/>
                    </a:lnTo>
                    <a:lnTo>
                      <a:pt x="16" y="716"/>
                    </a:lnTo>
                    <a:lnTo>
                      <a:pt x="24" y="720"/>
                    </a:lnTo>
                    <a:lnTo>
                      <a:pt x="26" y="720"/>
                    </a:lnTo>
                    <a:lnTo>
                      <a:pt x="28" y="720"/>
                    </a:lnTo>
                    <a:lnTo>
                      <a:pt x="18" y="716"/>
                    </a:lnTo>
                    <a:lnTo>
                      <a:pt x="18" y="714"/>
                    </a:lnTo>
                    <a:lnTo>
                      <a:pt x="24" y="714"/>
                    </a:lnTo>
                    <a:lnTo>
                      <a:pt x="24" y="706"/>
                    </a:lnTo>
                    <a:lnTo>
                      <a:pt x="24" y="698"/>
                    </a:lnTo>
                    <a:lnTo>
                      <a:pt x="22" y="696"/>
                    </a:lnTo>
                    <a:lnTo>
                      <a:pt x="26" y="692"/>
                    </a:lnTo>
                    <a:lnTo>
                      <a:pt x="28" y="692"/>
                    </a:lnTo>
                    <a:lnTo>
                      <a:pt x="28" y="696"/>
                    </a:lnTo>
                    <a:lnTo>
                      <a:pt x="34" y="698"/>
                    </a:lnTo>
                    <a:lnTo>
                      <a:pt x="40" y="690"/>
                    </a:lnTo>
                    <a:lnTo>
                      <a:pt x="42" y="690"/>
                    </a:lnTo>
                    <a:lnTo>
                      <a:pt x="44" y="692"/>
                    </a:lnTo>
                    <a:lnTo>
                      <a:pt x="42" y="696"/>
                    </a:lnTo>
                    <a:lnTo>
                      <a:pt x="42" y="698"/>
                    </a:lnTo>
                    <a:lnTo>
                      <a:pt x="42" y="696"/>
                    </a:lnTo>
                    <a:lnTo>
                      <a:pt x="40" y="696"/>
                    </a:lnTo>
                    <a:lnTo>
                      <a:pt x="40" y="702"/>
                    </a:lnTo>
                    <a:lnTo>
                      <a:pt x="34" y="698"/>
                    </a:lnTo>
                    <a:lnTo>
                      <a:pt x="28" y="702"/>
                    </a:lnTo>
                    <a:lnTo>
                      <a:pt x="32" y="718"/>
                    </a:lnTo>
                    <a:lnTo>
                      <a:pt x="36" y="720"/>
                    </a:lnTo>
                    <a:lnTo>
                      <a:pt x="32" y="720"/>
                    </a:lnTo>
                    <a:lnTo>
                      <a:pt x="32" y="728"/>
                    </a:lnTo>
                    <a:lnTo>
                      <a:pt x="28" y="734"/>
                    </a:lnTo>
                    <a:lnTo>
                      <a:pt x="36" y="734"/>
                    </a:lnTo>
                    <a:lnTo>
                      <a:pt x="40" y="734"/>
                    </a:lnTo>
                    <a:lnTo>
                      <a:pt x="40" y="738"/>
                    </a:lnTo>
                    <a:lnTo>
                      <a:pt x="36" y="738"/>
                    </a:lnTo>
                    <a:lnTo>
                      <a:pt x="40" y="742"/>
                    </a:lnTo>
                    <a:lnTo>
                      <a:pt x="44" y="744"/>
                    </a:lnTo>
                    <a:lnTo>
                      <a:pt x="46" y="742"/>
                    </a:lnTo>
                    <a:lnTo>
                      <a:pt x="46" y="738"/>
                    </a:lnTo>
                    <a:lnTo>
                      <a:pt x="44" y="736"/>
                    </a:lnTo>
                    <a:lnTo>
                      <a:pt x="46" y="732"/>
                    </a:lnTo>
                    <a:lnTo>
                      <a:pt x="42" y="728"/>
                    </a:lnTo>
                    <a:lnTo>
                      <a:pt x="44" y="726"/>
                    </a:lnTo>
                    <a:lnTo>
                      <a:pt x="46" y="724"/>
                    </a:lnTo>
                    <a:lnTo>
                      <a:pt x="50" y="724"/>
                    </a:lnTo>
                    <a:lnTo>
                      <a:pt x="50" y="728"/>
                    </a:lnTo>
                    <a:lnTo>
                      <a:pt x="52" y="734"/>
                    </a:lnTo>
                    <a:lnTo>
                      <a:pt x="58" y="734"/>
                    </a:lnTo>
                    <a:lnTo>
                      <a:pt x="62" y="734"/>
                    </a:lnTo>
                    <a:lnTo>
                      <a:pt x="62" y="742"/>
                    </a:lnTo>
                    <a:lnTo>
                      <a:pt x="50" y="736"/>
                    </a:lnTo>
                    <a:lnTo>
                      <a:pt x="54" y="746"/>
                    </a:lnTo>
                    <a:lnTo>
                      <a:pt x="62" y="744"/>
                    </a:lnTo>
                    <a:lnTo>
                      <a:pt x="70" y="744"/>
                    </a:lnTo>
                    <a:lnTo>
                      <a:pt x="64" y="746"/>
                    </a:lnTo>
                    <a:lnTo>
                      <a:pt x="50" y="752"/>
                    </a:lnTo>
                    <a:lnTo>
                      <a:pt x="50" y="756"/>
                    </a:lnTo>
                    <a:lnTo>
                      <a:pt x="52" y="756"/>
                    </a:lnTo>
                    <a:lnTo>
                      <a:pt x="52" y="752"/>
                    </a:lnTo>
                    <a:lnTo>
                      <a:pt x="64" y="754"/>
                    </a:lnTo>
                    <a:lnTo>
                      <a:pt x="64" y="760"/>
                    </a:lnTo>
                    <a:lnTo>
                      <a:pt x="70" y="760"/>
                    </a:lnTo>
                    <a:lnTo>
                      <a:pt x="76" y="760"/>
                    </a:lnTo>
                    <a:lnTo>
                      <a:pt x="78" y="762"/>
                    </a:lnTo>
                    <a:lnTo>
                      <a:pt x="78" y="764"/>
                    </a:lnTo>
                    <a:lnTo>
                      <a:pt x="82" y="762"/>
                    </a:lnTo>
                    <a:lnTo>
                      <a:pt x="82" y="764"/>
                    </a:lnTo>
                    <a:lnTo>
                      <a:pt x="80" y="764"/>
                    </a:lnTo>
                    <a:lnTo>
                      <a:pt x="76" y="768"/>
                    </a:lnTo>
                    <a:lnTo>
                      <a:pt x="80" y="772"/>
                    </a:lnTo>
                    <a:lnTo>
                      <a:pt x="88" y="774"/>
                    </a:lnTo>
                    <a:lnTo>
                      <a:pt x="90" y="774"/>
                    </a:lnTo>
                    <a:lnTo>
                      <a:pt x="90" y="772"/>
                    </a:lnTo>
                    <a:lnTo>
                      <a:pt x="90" y="770"/>
                    </a:lnTo>
                    <a:lnTo>
                      <a:pt x="94" y="770"/>
                    </a:lnTo>
                    <a:lnTo>
                      <a:pt x="100" y="770"/>
                    </a:lnTo>
                    <a:lnTo>
                      <a:pt x="104" y="770"/>
                    </a:lnTo>
                    <a:lnTo>
                      <a:pt x="100" y="768"/>
                    </a:lnTo>
                    <a:lnTo>
                      <a:pt x="100" y="762"/>
                    </a:lnTo>
                    <a:lnTo>
                      <a:pt x="94" y="760"/>
                    </a:lnTo>
                    <a:lnTo>
                      <a:pt x="98" y="760"/>
                    </a:lnTo>
                    <a:lnTo>
                      <a:pt x="104" y="760"/>
                    </a:lnTo>
                    <a:lnTo>
                      <a:pt x="112" y="770"/>
                    </a:lnTo>
                    <a:lnTo>
                      <a:pt x="114" y="770"/>
                    </a:lnTo>
                    <a:lnTo>
                      <a:pt x="116" y="768"/>
                    </a:lnTo>
                    <a:lnTo>
                      <a:pt x="118" y="768"/>
                    </a:lnTo>
                    <a:lnTo>
                      <a:pt x="118" y="762"/>
                    </a:lnTo>
                    <a:lnTo>
                      <a:pt x="122" y="760"/>
                    </a:lnTo>
                    <a:lnTo>
                      <a:pt x="126" y="756"/>
                    </a:lnTo>
                    <a:lnTo>
                      <a:pt x="134" y="756"/>
                    </a:lnTo>
                    <a:lnTo>
                      <a:pt x="144" y="760"/>
                    </a:lnTo>
                    <a:lnTo>
                      <a:pt x="112" y="756"/>
                    </a:lnTo>
                    <a:lnTo>
                      <a:pt x="100" y="754"/>
                    </a:lnTo>
                    <a:lnTo>
                      <a:pt x="98" y="756"/>
                    </a:lnTo>
                    <a:lnTo>
                      <a:pt x="98" y="714"/>
                    </a:lnTo>
                    <a:lnTo>
                      <a:pt x="86" y="708"/>
                    </a:lnTo>
                    <a:lnTo>
                      <a:pt x="88" y="702"/>
                    </a:lnTo>
                    <a:lnTo>
                      <a:pt x="90" y="698"/>
                    </a:lnTo>
                    <a:lnTo>
                      <a:pt x="94" y="700"/>
                    </a:lnTo>
                    <a:lnTo>
                      <a:pt x="96" y="700"/>
                    </a:lnTo>
                    <a:lnTo>
                      <a:pt x="94" y="700"/>
                    </a:lnTo>
                    <a:lnTo>
                      <a:pt x="100" y="700"/>
                    </a:lnTo>
                    <a:lnTo>
                      <a:pt x="98" y="698"/>
                    </a:lnTo>
                    <a:lnTo>
                      <a:pt x="76" y="696"/>
                    </a:lnTo>
                    <a:lnTo>
                      <a:pt x="54" y="698"/>
                    </a:lnTo>
                    <a:lnTo>
                      <a:pt x="50" y="690"/>
                    </a:lnTo>
                    <a:lnTo>
                      <a:pt x="44" y="682"/>
                    </a:lnTo>
                    <a:lnTo>
                      <a:pt x="40" y="674"/>
                    </a:lnTo>
                    <a:lnTo>
                      <a:pt x="40" y="672"/>
                    </a:lnTo>
                    <a:lnTo>
                      <a:pt x="42" y="670"/>
                    </a:lnTo>
                    <a:lnTo>
                      <a:pt x="44" y="668"/>
                    </a:lnTo>
                    <a:lnTo>
                      <a:pt x="42" y="662"/>
                    </a:lnTo>
                    <a:lnTo>
                      <a:pt x="40" y="660"/>
                    </a:lnTo>
                    <a:lnTo>
                      <a:pt x="34" y="662"/>
                    </a:lnTo>
                    <a:lnTo>
                      <a:pt x="32" y="662"/>
                    </a:lnTo>
                    <a:lnTo>
                      <a:pt x="32" y="660"/>
                    </a:lnTo>
                    <a:lnTo>
                      <a:pt x="32" y="652"/>
                    </a:lnTo>
                    <a:lnTo>
                      <a:pt x="32" y="646"/>
                    </a:lnTo>
                    <a:lnTo>
                      <a:pt x="34" y="642"/>
                    </a:lnTo>
                    <a:lnTo>
                      <a:pt x="34" y="636"/>
                    </a:lnTo>
                    <a:lnTo>
                      <a:pt x="32" y="628"/>
                    </a:lnTo>
                    <a:lnTo>
                      <a:pt x="34" y="624"/>
                    </a:lnTo>
                    <a:lnTo>
                      <a:pt x="36" y="624"/>
                    </a:lnTo>
                    <a:lnTo>
                      <a:pt x="44" y="618"/>
                    </a:lnTo>
                    <a:lnTo>
                      <a:pt x="46" y="614"/>
                    </a:lnTo>
                    <a:lnTo>
                      <a:pt x="44" y="608"/>
                    </a:lnTo>
                    <a:lnTo>
                      <a:pt x="44" y="602"/>
                    </a:lnTo>
                    <a:lnTo>
                      <a:pt x="46" y="598"/>
                    </a:lnTo>
                    <a:lnTo>
                      <a:pt x="52" y="592"/>
                    </a:lnTo>
                    <a:lnTo>
                      <a:pt x="52" y="588"/>
                    </a:lnTo>
                    <a:lnTo>
                      <a:pt x="52" y="580"/>
                    </a:lnTo>
                    <a:lnTo>
                      <a:pt x="52" y="572"/>
                    </a:lnTo>
                    <a:lnTo>
                      <a:pt x="54" y="568"/>
                    </a:lnTo>
                    <a:lnTo>
                      <a:pt x="52" y="562"/>
                    </a:lnTo>
                    <a:lnTo>
                      <a:pt x="50" y="556"/>
                    </a:lnTo>
                    <a:lnTo>
                      <a:pt x="52" y="554"/>
                    </a:lnTo>
                    <a:lnTo>
                      <a:pt x="52" y="550"/>
                    </a:lnTo>
                    <a:lnTo>
                      <a:pt x="54" y="550"/>
                    </a:lnTo>
                    <a:lnTo>
                      <a:pt x="58" y="546"/>
                    </a:lnTo>
                    <a:lnTo>
                      <a:pt x="58" y="544"/>
                    </a:lnTo>
                    <a:lnTo>
                      <a:pt x="54" y="542"/>
                    </a:lnTo>
                    <a:lnTo>
                      <a:pt x="54" y="536"/>
                    </a:lnTo>
                    <a:lnTo>
                      <a:pt x="58" y="532"/>
                    </a:lnTo>
                    <a:lnTo>
                      <a:pt x="60" y="528"/>
                    </a:lnTo>
                    <a:lnTo>
                      <a:pt x="58" y="526"/>
                    </a:lnTo>
                    <a:lnTo>
                      <a:pt x="58" y="520"/>
                    </a:lnTo>
                    <a:lnTo>
                      <a:pt x="54" y="516"/>
                    </a:lnTo>
                    <a:lnTo>
                      <a:pt x="54" y="510"/>
                    </a:lnTo>
                    <a:lnTo>
                      <a:pt x="54" y="508"/>
                    </a:lnTo>
                    <a:lnTo>
                      <a:pt x="54" y="506"/>
                    </a:lnTo>
                    <a:lnTo>
                      <a:pt x="50" y="500"/>
                    </a:lnTo>
                    <a:lnTo>
                      <a:pt x="50" y="498"/>
                    </a:lnTo>
                    <a:lnTo>
                      <a:pt x="52" y="492"/>
                    </a:lnTo>
                    <a:lnTo>
                      <a:pt x="54" y="486"/>
                    </a:lnTo>
                    <a:lnTo>
                      <a:pt x="54" y="472"/>
                    </a:lnTo>
                    <a:lnTo>
                      <a:pt x="54" y="468"/>
                    </a:lnTo>
                    <a:lnTo>
                      <a:pt x="52" y="468"/>
                    </a:lnTo>
                    <a:lnTo>
                      <a:pt x="50" y="464"/>
                    </a:lnTo>
                    <a:lnTo>
                      <a:pt x="50" y="462"/>
                    </a:lnTo>
                    <a:lnTo>
                      <a:pt x="52" y="454"/>
                    </a:lnTo>
                    <a:lnTo>
                      <a:pt x="50" y="446"/>
                    </a:lnTo>
                    <a:lnTo>
                      <a:pt x="46" y="442"/>
                    </a:lnTo>
                    <a:lnTo>
                      <a:pt x="50" y="438"/>
                    </a:lnTo>
                    <a:lnTo>
                      <a:pt x="52" y="434"/>
                    </a:lnTo>
                    <a:lnTo>
                      <a:pt x="54" y="428"/>
                    </a:lnTo>
                    <a:lnTo>
                      <a:pt x="54" y="418"/>
                    </a:lnTo>
                    <a:lnTo>
                      <a:pt x="60" y="406"/>
                    </a:lnTo>
                    <a:lnTo>
                      <a:pt x="62" y="402"/>
                    </a:lnTo>
                    <a:lnTo>
                      <a:pt x="62" y="396"/>
                    </a:lnTo>
                    <a:lnTo>
                      <a:pt x="60" y="390"/>
                    </a:lnTo>
                    <a:lnTo>
                      <a:pt x="60" y="378"/>
                    </a:lnTo>
                    <a:lnTo>
                      <a:pt x="62" y="372"/>
                    </a:lnTo>
                    <a:lnTo>
                      <a:pt x="62" y="370"/>
                    </a:lnTo>
                    <a:lnTo>
                      <a:pt x="68" y="364"/>
                    </a:lnTo>
                    <a:lnTo>
                      <a:pt x="70" y="364"/>
                    </a:lnTo>
                    <a:lnTo>
                      <a:pt x="72" y="362"/>
                    </a:lnTo>
                    <a:lnTo>
                      <a:pt x="72" y="356"/>
                    </a:lnTo>
                    <a:lnTo>
                      <a:pt x="72" y="352"/>
                    </a:lnTo>
                    <a:lnTo>
                      <a:pt x="72" y="346"/>
                    </a:lnTo>
                    <a:lnTo>
                      <a:pt x="72" y="342"/>
                    </a:lnTo>
                    <a:lnTo>
                      <a:pt x="78" y="332"/>
                    </a:lnTo>
                    <a:lnTo>
                      <a:pt x="80" y="318"/>
                    </a:lnTo>
                    <a:lnTo>
                      <a:pt x="80" y="314"/>
                    </a:lnTo>
                    <a:lnTo>
                      <a:pt x="78" y="306"/>
                    </a:lnTo>
                    <a:lnTo>
                      <a:pt x="78" y="300"/>
                    </a:lnTo>
                    <a:lnTo>
                      <a:pt x="80" y="292"/>
                    </a:lnTo>
                    <a:lnTo>
                      <a:pt x="82" y="288"/>
                    </a:lnTo>
                    <a:lnTo>
                      <a:pt x="80" y="280"/>
                    </a:lnTo>
                    <a:lnTo>
                      <a:pt x="80" y="272"/>
                    </a:lnTo>
                    <a:lnTo>
                      <a:pt x="82" y="264"/>
                    </a:lnTo>
                    <a:lnTo>
                      <a:pt x="82" y="256"/>
                    </a:lnTo>
                    <a:lnTo>
                      <a:pt x="86" y="252"/>
                    </a:lnTo>
                    <a:lnTo>
                      <a:pt x="88" y="244"/>
                    </a:lnTo>
                    <a:lnTo>
                      <a:pt x="86" y="236"/>
                    </a:lnTo>
                    <a:lnTo>
                      <a:pt x="88" y="216"/>
                    </a:lnTo>
                    <a:lnTo>
                      <a:pt x="90" y="210"/>
                    </a:lnTo>
                    <a:lnTo>
                      <a:pt x="90" y="208"/>
                    </a:lnTo>
                    <a:lnTo>
                      <a:pt x="96" y="202"/>
                    </a:lnTo>
                    <a:lnTo>
                      <a:pt x="104" y="190"/>
                    </a:lnTo>
                    <a:lnTo>
                      <a:pt x="106" y="182"/>
                    </a:lnTo>
                    <a:lnTo>
                      <a:pt x="104" y="178"/>
                    </a:lnTo>
                    <a:lnTo>
                      <a:pt x="104" y="170"/>
                    </a:lnTo>
                    <a:lnTo>
                      <a:pt x="106" y="168"/>
                    </a:lnTo>
                    <a:lnTo>
                      <a:pt x="106" y="164"/>
                    </a:lnTo>
                    <a:lnTo>
                      <a:pt x="106" y="162"/>
                    </a:lnTo>
                    <a:lnTo>
                      <a:pt x="104" y="154"/>
                    </a:lnTo>
                    <a:lnTo>
                      <a:pt x="104" y="138"/>
                    </a:lnTo>
                    <a:lnTo>
                      <a:pt x="106" y="136"/>
                    </a:lnTo>
                    <a:lnTo>
                      <a:pt x="108" y="134"/>
                    </a:lnTo>
                    <a:lnTo>
                      <a:pt x="112" y="132"/>
                    </a:lnTo>
                    <a:lnTo>
                      <a:pt x="114" y="128"/>
                    </a:lnTo>
                    <a:lnTo>
                      <a:pt x="116" y="126"/>
                    </a:lnTo>
                    <a:lnTo>
                      <a:pt x="118" y="124"/>
                    </a:lnTo>
                    <a:lnTo>
                      <a:pt x="122" y="124"/>
                    </a:lnTo>
                    <a:lnTo>
                      <a:pt x="124" y="120"/>
                    </a:lnTo>
                    <a:lnTo>
                      <a:pt x="124" y="110"/>
                    </a:lnTo>
                    <a:lnTo>
                      <a:pt x="124" y="108"/>
                    </a:lnTo>
                    <a:lnTo>
                      <a:pt x="122" y="106"/>
                    </a:lnTo>
                    <a:lnTo>
                      <a:pt x="118" y="102"/>
                    </a:lnTo>
                    <a:lnTo>
                      <a:pt x="118" y="98"/>
                    </a:lnTo>
                    <a:lnTo>
                      <a:pt x="118" y="92"/>
                    </a:lnTo>
                    <a:lnTo>
                      <a:pt x="108" y="90"/>
                    </a:lnTo>
                    <a:lnTo>
                      <a:pt x="108" y="78"/>
                    </a:lnTo>
                    <a:lnTo>
                      <a:pt x="108" y="70"/>
                    </a:lnTo>
                    <a:lnTo>
                      <a:pt x="106" y="62"/>
                    </a:lnTo>
                    <a:lnTo>
                      <a:pt x="104" y="54"/>
                    </a:lnTo>
                    <a:lnTo>
                      <a:pt x="104" y="46"/>
                    </a:lnTo>
                    <a:lnTo>
                      <a:pt x="98" y="34"/>
                    </a:lnTo>
                    <a:lnTo>
                      <a:pt x="96" y="32"/>
                    </a:lnTo>
                    <a:lnTo>
                      <a:pt x="90" y="26"/>
                    </a:lnTo>
                    <a:lnTo>
                      <a:pt x="88" y="16"/>
                    </a:lnTo>
                    <a:lnTo>
                      <a:pt x="86" y="8"/>
                    </a:lnTo>
                    <a:lnTo>
                      <a:pt x="82" y="0"/>
                    </a:lnTo>
                    <a:lnTo>
                      <a:pt x="78" y="2"/>
                    </a:lnTo>
                    <a:lnTo>
                      <a:pt x="72" y="8"/>
                    </a:lnTo>
                    <a:lnTo>
                      <a:pt x="72" y="8"/>
                    </a:lnTo>
                    <a:lnTo>
                      <a:pt x="72" y="8"/>
                    </a:lnTo>
                    <a:close/>
                    <a:moveTo>
                      <a:pt x="98" y="772"/>
                    </a:moveTo>
                    <a:lnTo>
                      <a:pt x="98" y="772"/>
                    </a:lnTo>
                    <a:lnTo>
                      <a:pt x="100" y="780"/>
                    </a:lnTo>
                    <a:lnTo>
                      <a:pt x="106" y="780"/>
                    </a:lnTo>
                    <a:lnTo>
                      <a:pt x="106" y="778"/>
                    </a:lnTo>
                    <a:lnTo>
                      <a:pt x="104" y="774"/>
                    </a:lnTo>
                    <a:lnTo>
                      <a:pt x="98" y="772"/>
                    </a:lnTo>
                    <a:lnTo>
                      <a:pt x="98" y="772"/>
                    </a:lnTo>
                    <a:lnTo>
                      <a:pt x="98" y="772"/>
                    </a:lnTo>
                    <a:close/>
                    <a:moveTo>
                      <a:pt x="62" y="762"/>
                    </a:moveTo>
                    <a:lnTo>
                      <a:pt x="62" y="762"/>
                    </a:lnTo>
                    <a:lnTo>
                      <a:pt x="64" y="764"/>
                    </a:lnTo>
                    <a:lnTo>
                      <a:pt x="70" y="768"/>
                    </a:lnTo>
                    <a:lnTo>
                      <a:pt x="70" y="764"/>
                    </a:lnTo>
                    <a:lnTo>
                      <a:pt x="68" y="762"/>
                    </a:lnTo>
                    <a:lnTo>
                      <a:pt x="62" y="762"/>
                    </a:lnTo>
                    <a:lnTo>
                      <a:pt x="62" y="762"/>
                    </a:lnTo>
                    <a:lnTo>
                      <a:pt x="62" y="762"/>
                    </a:lnTo>
                    <a:close/>
                    <a:moveTo>
                      <a:pt x="0" y="668"/>
                    </a:moveTo>
                    <a:lnTo>
                      <a:pt x="4" y="672"/>
                    </a:lnTo>
                    <a:lnTo>
                      <a:pt x="6" y="672"/>
                    </a:lnTo>
                    <a:lnTo>
                      <a:pt x="4" y="670"/>
                    </a:lnTo>
                    <a:lnTo>
                      <a:pt x="0" y="668"/>
                    </a:lnTo>
                    <a:lnTo>
                      <a:pt x="0" y="668"/>
                    </a:lnTo>
                    <a:lnTo>
                      <a:pt x="0" y="668"/>
                    </a:lnTo>
                    <a:close/>
                    <a:moveTo>
                      <a:pt x="6" y="656"/>
                    </a:moveTo>
                    <a:lnTo>
                      <a:pt x="6" y="664"/>
                    </a:lnTo>
                    <a:lnTo>
                      <a:pt x="8" y="664"/>
                    </a:lnTo>
                    <a:lnTo>
                      <a:pt x="10" y="662"/>
                    </a:lnTo>
                    <a:lnTo>
                      <a:pt x="8" y="656"/>
                    </a:lnTo>
                    <a:lnTo>
                      <a:pt x="6" y="656"/>
                    </a:lnTo>
                    <a:lnTo>
                      <a:pt x="6" y="656"/>
                    </a:lnTo>
                    <a:lnTo>
                      <a:pt x="6" y="656"/>
                    </a:lnTo>
                    <a:close/>
                    <a:moveTo>
                      <a:pt x="58" y="714"/>
                    </a:moveTo>
                    <a:lnTo>
                      <a:pt x="58" y="714"/>
                    </a:lnTo>
                    <a:lnTo>
                      <a:pt x="60" y="710"/>
                    </a:lnTo>
                    <a:lnTo>
                      <a:pt x="60" y="714"/>
                    </a:lnTo>
                    <a:lnTo>
                      <a:pt x="60" y="716"/>
                    </a:lnTo>
                    <a:lnTo>
                      <a:pt x="60" y="718"/>
                    </a:lnTo>
                    <a:lnTo>
                      <a:pt x="58" y="724"/>
                    </a:lnTo>
                    <a:lnTo>
                      <a:pt x="54" y="724"/>
                    </a:lnTo>
                    <a:lnTo>
                      <a:pt x="54" y="718"/>
                    </a:lnTo>
                    <a:lnTo>
                      <a:pt x="58" y="714"/>
                    </a:lnTo>
                    <a:lnTo>
                      <a:pt x="58" y="714"/>
                    </a:lnTo>
                    <a:lnTo>
                      <a:pt x="58" y="714"/>
                    </a:lnTo>
                    <a:close/>
                    <a:moveTo>
                      <a:pt x="44" y="714"/>
                    </a:moveTo>
                    <a:lnTo>
                      <a:pt x="46" y="718"/>
                    </a:lnTo>
                    <a:lnTo>
                      <a:pt x="42" y="718"/>
                    </a:lnTo>
                    <a:lnTo>
                      <a:pt x="42" y="716"/>
                    </a:lnTo>
                    <a:lnTo>
                      <a:pt x="42" y="714"/>
                    </a:lnTo>
                    <a:lnTo>
                      <a:pt x="44" y="714"/>
                    </a:lnTo>
                    <a:lnTo>
                      <a:pt x="44" y="714"/>
                    </a:lnTo>
                    <a:lnTo>
                      <a:pt x="44" y="714"/>
                    </a:lnTo>
                    <a:close/>
                    <a:moveTo>
                      <a:pt x="72" y="708"/>
                    </a:moveTo>
                    <a:lnTo>
                      <a:pt x="72" y="708"/>
                    </a:lnTo>
                    <a:lnTo>
                      <a:pt x="86" y="708"/>
                    </a:lnTo>
                    <a:lnTo>
                      <a:pt x="82" y="714"/>
                    </a:lnTo>
                    <a:lnTo>
                      <a:pt x="78" y="714"/>
                    </a:lnTo>
                    <a:lnTo>
                      <a:pt x="76" y="710"/>
                    </a:lnTo>
                    <a:lnTo>
                      <a:pt x="72" y="710"/>
                    </a:lnTo>
                    <a:lnTo>
                      <a:pt x="70" y="714"/>
                    </a:lnTo>
                    <a:lnTo>
                      <a:pt x="72" y="728"/>
                    </a:lnTo>
                    <a:lnTo>
                      <a:pt x="76" y="726"/>
                    </a:lnTo>
                    <a:lnTo>
                      <a:pt x="80" y="726"/>
                    </a:lnTo>
                    <a:lnTo>
                      <a:pt x="80" y="732"/>
                    </a:lnTo>
                    <a:lnTo>
                      <a:pt x="72" y="734"/>
                    </a:lnTo>
                    <a:lnTo>
                      <a:pt x="72" y="736"/>
                    </a:lnTo>
                    <a:lnTo>
                      <a:pt x="76" y="742"/>
                    </a:lnTo>
                    <a:lnTo>
                      <a:pt x="80" y="742"/>
                    </a:lnTo>
                    <a:lnTo>
                      <a:pt x="72" y="746"/>
                    </a:lnTo>
                    <a:lnTo>
                      <a:pt x="78" y="746"/>
                    </a:lnTo>
                    <a:lnTo>
                      <a:pt x="82" y="746"/>
                    </a:lnTo>
                    <a:lnTo>
                      <a:pt x="76" y="752"/>
                    </a:lnTo>
                    <a:lnTo>
                      <a:pt x="70" y="750"/>
                    </a:lnTo>
                    <a:lnTo>
                      <a:pt x="68" y="750"/>
                    </a:lnTo>
                    <a:lnTo>
                      <a:pt x="70" y="750"/>
                    </a:lnTo>
                    <a:lnTo>
                      <a:pt x="70" y="734"/>
                    </a:lnTo>
                    <a:lnTo>
                      <a:pt x="62" y="734"/>
                    </a:lnTo>
                    <a:lnTo>
                      <a:pt x="64" y="724"/>
                    </a:lnTo>
                    <a:lnTo>
                      <a:pt x="68" y="710"/>
                    </a:lnTo>
                    <a:lnTo>
                      <a:pt x="72" y="708"/>
                    </a:lnTo>
                    <a:lnTo>
                      <a:pt x="72" y="708"/>
                    </a:lnTo>
                    <a:lnTo>
                      <a:pt x="72" y="708"/>
                    </a:lnTo>
                    <a:close/>
                    <a:moveTo>
                      <a:pt x="24" y="544"/>
                    </a:moveTo>
                    <a:lnTo>
                      <a:pt x="24" y="544"/>
                    </a:lnTo>
                    <a:lnTo>
                      <a:pt x="22" y="546"/>
                    </a:lnTo>
                    <a:lnTo>
                      <a:pt x="18" y="552"/>
                    </a:lnTo>
                    <a:lnTo>
                      <a:pt x="16" y="556"/>
                    </a:lnTo>
                    <a:lnTo>
                      <a:pt x="24" y="560"/>
                    </a:lnTo>
                    <a:lnTo>
                      <a:pt x="18" y="564"/>
                    </a:lnTo>
                    <a:lnTo>
                      <a:pt x="16" y="568"/>
                    </a:lnTo>
                    <a:lnTo>
                      <a:pt x="18" y="568"/>
                    </a:lnTo>
                    <a:lnTo>
                      <a:pt x="26" y="560"/>
                    </a:lnTo>
                    <a:lnTo>
                      <a:pt x="28" y="556"/>
                    </a:lnTo>
                    <a:lnTo>
                      <a:pt x="24" y="560"/>
                    </a:lnTo>
                    <a:lnTo>
                      <a:pt x="24" y="554"/>
                    </a:lnTo>
                    <a:lnTo>
                      <a:pt x="26" y="554"/>
                    </a:lnTo>
                    <a:lnTo>
                      <a:pt x="28" y="550"/>
                    </a:lnTo>
                    <a:lnTo>
                      <a:pt x="26" y="546"/>
                    </a:lnTo>
                    <a:lnTo>
                      <a:pt x="24" y="544"/>
                    </a:lnTo>
                    <a:lnTo>
                      <a:pt x="24" y="544"/>
                    </a:lnTo>
                    <a:lnTo>
                      <a:pt x="24" y="544"/>
                    </a:lnTo>
                    <a:close/>
                    <a:moveTo>
                      <a:pt x="22" y="528"/>
                    </a:moveTo>
                    <a:lnTo>
                      <a:pt x="24" y="534"/>
                    </a:lnTo>
                    <a:lnTo>
                      <a:pt x="24" y="532"/>
                    </a:lnTo>
                    <a:lnTo>
                      <a:pt x="22" y="528"/>
                    </a:lnTo>
                    <a:lnTo>
                      <a:pt x="22" y="528"/>
                    </a:lnTo>
                    <a:lnTo>
                      <a:pt x="22" y="528"/>
                    </a:lnTo>
                    <a:close/>
                    <a:moveTo>
                      <a:pt x="24" y="480"/>
                    </a:moveTo>
                    <a:lnTo>
                      <a:pt x="24" y="480"/>
                    </a:lnTo>
                    <a:lnTo>
                      <a:pt x="24" y="510"/>
                    </a:lnTo>
                    <a:lnTo>
                      <a:pt x="28" y="514"/>
                    </a:lnTo>
                    <a:lnTo>
                      <a:pt x="36" y="506"/>
                    </a:lnTo>
                    <a:lnTo>
                      <a:pt x="36" y="500"/>
                    </a:lnTo>
                    <a:lnTo>
                      <a:pt x="34" y="498"/>
                    </a:lnTo>
                    <a:lnTo>
                      <a:pt x="32" y="496"/>
                    </a:lnTo>
                    <a:lnTo>
                      <a:pt x="36" y="480"/>
                    </a:lnTo>
                    <a:lnTo>
                      <a:pt x="28" y="480"/>
                    </a:lnTo>
                    <a:lnTo>
                      <a:pt x="24" y="480"/>
                    </a:lnTo>
                    <a:lnTo>
                      <a:pt x="24" y="480"/>
                    </a:lnTo>
                    <a:lnTo>
                      <a:pt x="24" y="48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2" name="Freeform 1763"/>
              <p:cNvSpPr>
                <a:spLocks noEditPoints="1"/>
              </p:cNvSpPr>
              <p:nvPr/>
            </p:nvSpPr>
            <p:spPr bwMode="auto">
              <a:xfrm>
                <a:off x="5892800" y="1952625"/>
                <a:ext cx="2073275" cy="1238250"/>
              </a:xfrm>
              <a:custGeom>
                <a:avLst/>
                <a:gdLst>
                  <a:gd name="T0" fmla="*/ 904 w 1306"/>
                  <a:gd name="T1" fmla="*/ 730 h 780"/>
                  <a:gd name="T2" fmla="*/ 862 w 1306"/>
                  <a:gd name="T3" fmla="*/ 708 h 780"/>
                  <a:gd name="T4" fmla="*/ 888 w 1306"/>
                  <a:gd name="T5" fmla="*/ 690 h 780"/>
                  <a:gd name="T6" fmla="*/ 1176 w 1306"/>
                  <a:gd name="T7" fmla="*/ 704 h 780"/>
                  <a:gd name="T8" fmla="*/ 1136 w 1306"/>
                  <a:gd name="T9" fmla="*/ 626 h 780"/>
                  <a:gd name="T10" fmla="*/ 772 w 1306"/>
                  <a:gd name="T11" fmla="*/ 600 h 780"/>
                  <a:gd name="T12" fmla="*/ 1224 w 1306"/>
                  <a:gd name="T13" fmla="*/ 628 h 780"/>
                  <a:gd name="T14" fmla="*/ 1264 w 1306"/>
                  <a:gd name="T15" fmla="*/ 668 h 780"/>
                  <a:gd name="T16" fmla="*/ 1288 w 1306"/>
                  <a:gd name="T17" fmla="*/ 658 h 780"/>
                  <a:gd name="T18" fmla="*/ 1234 w 1306"/>
                  <a:gd name="T19" fmla="*/ 604 h 780"/>
                  <a:gd name="T20" fmla="*/ 1132 w 1306"/>
                  <a:gd name="T21" fmla="*/ 536 h 780"/>
                  <a:gd name="T22" fmla="*/ 1108 w 1306"/>
                  <a:gd name="T23" fmla="*/ 342 h 780"/>
                  <a:gd name="T24" fmla="*/ 872 w 1306"/>
                  <a:gd name="T25" fmla="*/ 548 h 780"/>
                  <a:gd name="T26" fmla="*/ 172 w 1306"/>
                  <a:gd name="T27" fmla="*/ 528 h 780"/>
                  <a:gd name="T28" fmla="*/ 630 w 1306"/>
                  <a:gd name="T29" fmla="*/ 512 h 780"/>
                  <a:gd name="T30" fmla="*/ 624 w 1306"/>
                  <a:gd name="T31" fmla="*/ 548 h 780"/>
                  <a:gd name="T32" fmla="*/ 898 w 1306"/>
                  <a:gd name="T33" fmla="*/ 464 h 780"/>
                  <a:gd name="T34" fmla="*/ 906 w 1306"/>
                  <a:gd name="T35" fmla="*/ 458 h 780"/>
                  <a:gd name="T36" fmla="*/ 562 w 1306"/>
                  <a:gd name="T37" fmla="*/ 410 h 780"/>
                  <a:gd name="T38" fmla="*/ 926 w 1306"/>
                  <a:gd name="T39" fmla="*/ 310 h 780"/>
                  <a:gd name="T40" fmla="*/ 854 w 1306"/>
                  <a:gd name="T41" fmla="*/ 304 h 780"/>
                  <a:gd name="T42" fmla="*/ 370 w 1306"/>
                  <a:gd name="T43" fmla="*/ 352 h 780"/>
                  <a:gd name="T44" fmla="*/ 318 w 1306"/>
                  <a:gd name="T45" fmla="*/ 286 h 780"/>
                  <a:gd name="T46" fmla="*/ 816 w 1306"/>
                  <a:gd name="T47" fmla="*/ 304 h 780"/>
                  <a:gd name="T48" fmla="*/ 820 w 1306"/>
                  <a:gd name="T49" fmla="*/ 242 h 780"/>
                  <a:gd name="T50" fmla="*/ 346 w 1306"/>
                  <a:gd name="T51" fmla="*/ 222 h 780"/>
                  <a:gd name="T52" fmla="*/ 276 w 1306"/>
                  <a:gd name="T53" fmla="*/ 258 h 780"/>
                  <a:gd name="T54" fmla="*/ 798 w 1306"/>
                  <a:gd name="T55" fmla="*/ 186 h 780"/>
                  <a:gd name="T56" fmla="*/ 886 w 1306"/>
                  <a:gd name="T57" fmla="*/ 694 h 780"/>
                  <a:gd name="T58" fmla="*/ 898 w 1306"/>
                  <a:gd name="T59" fmla="*/ 752 h 780"/>
                  <a:gd name="T60" fmla="*/ 1054 w 1306"/>
                  <a:gd name="T61" fmla="*/ 674 h 780"/>
                  <a:gd name="T62" fmla="*/ 1134 w 1306"/>
                  <a:gd name="T63" fmla="*/ 710 h 780"/>
                  <a:gd name="T64" fmla="*/ 1168 w 1306"/>
                  <a:gd name="T65" fmla="*/ 712 h 780"/>
                  <a:gd name="T66" fmla="*/ 1104 w 1306"/>
                  <a:gd name="T67" fmla="*/ 648 h 780"/>
                  <a:gd name="T68" fmla="*/ 1064 w 1306"/>
                  <a:gd name="T69" fmla="*/ 626 h 780"/>
                  <a:gd name="T70" fmla="*/ 1204 w 1306"/>
                  <a:gd name="T71" fmla="*/ 590 h 780"/>
                  <a:gd name="T72" fmla="*/ 1230 w 1306"/>
                  <a:gd name="T73" fmla="*/ 510 h 780"/>
                  <a:gd name="T74" fmla="*/ 1158 w 1306"/>
                  <a:gd name="T75" fmla="*/ 436 h 780"/>
                  <a:gd name="T76" fmla="*/ 1064 w 1306"/>
                  <a:gd name="T77" fmla="*/ 396 h 780"/>
                  <a:gd name="T78" fmla="*/ 964 w 1306"/>
                  <a:gd name="T79" fmla="*/ 324 h 780"/>
                  <a:gd name="T80" fmla="*/ 932 w 1306"/>
                  <a:gd name="T81" fmla="*/ 418 h 780"/>
                  <a:gd name="T82" fmla="*/ 860 w 1306"/>
                  <a:gd name="T83" fmla="*/ 536 h 780"/>
                  <a:gd name="T84" fmla="*/ 710 w 1306"/>
                  <a:gd name="T85" fmla="*/ 428 h 780"/>
                  <a:gd name="T86" fmla="*/ 720 w 1306"/>
                  <a:gd name="T87" fmla="*/ 314 h 780"/>
                  <a:gd name="T88" fmla="*/ 754 w 1306"/>
                  <a:gd name="T89" fmla="*/ 244 h 780"/>
                  <a:gd name="T90" fmla="*/ 888 w 1306"/>
                  <a:gd name="T91" fmla="*/ 204 h 780"/>
                  <a:gd name="T92" fmla="*/ 818 w 1306"/>
                  <a:gd name="T93" fmla="*/ 176 h 780"/>
                  <a:gd name="T94" fmla="*/ 746 w 1306"/>
                  <a:gd name="T95" fmla="*/ 152 h 780"/>
                  <a:gd name="T96" fmla="*/ 692 w 1306"/>
                  <a:gd name="T97" fmla="*/ 52 h 780"/>
                  <a:gd name="T98" fmla="*/ 670 w 1306"/>
                  <a:gd name="T99" fmla="*/ 80 h 780"/>
                  <a:gd name="T100" fmla="*/ 684 w 1306"/>
                  <a:gd name="T101" fmla="*/ 160 h 780"/>
                  <a:gd name="T102" fmla="*/ 588 w 1306"/>
                  <a:gd name="T103" fmla="*/ 184 h 780"/>
                  <a:gd name="T104" fmla="*/ 508 w 1306"/>
                  <a:gd name="T105" fmla="*/ 168 h 780"/>
                  <a:gd name="T106" fmla="*/ 390 w 1306"/>
                  <a:gd name="T107" fmla="*/ 176 h 780"/>
                  <a:gd name="T108" fmla="*/ 234 w 1306"/>
                  <a:gd name="T109" fmla="*/ 132 h 780"/>
                  <a:gd name="T110" fmla="*/ 156 w 1306"/>
                  <a:gd name="T111" fmla="*/ 126 h 780"/>
                  <a:gd name="T112" fmla="*/ 84 w 1306"/>
                  <a:gd name="T113" fmla="*/ 156 h 780"/>
                  <a:gd name="T114" fmla="*/ 74 w 1306"/>
                  <a:gd name="T115" fmla="*/ 392 h 780"/>
                  <a:gd name="T116" fmla="*/ 182 w 1306"/>
                  <a:gd name="T117" fmla="*/ 474 h 780"/>
                  <a:gd name="T118" fmla="*/ 192 w 1306"/>
                  <a:gd name="T119" fmla="*/ 550 h 780"/>
                  <a:gd name="T120" fmla="*/ 258 w 1306"/>
                  <a:gd name="T121" fmla="*/ 620 h 780"/>
                  <a:gd name="T122" fmla="*/ 702 w 1306"/>
                  <a:gd name="T123" fmla="*/ 64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6" h="780">
                    <a:moveTo>
                      <a:pt x="510" y="158"/>
                    </a:moveTo>
                    <a:lnTo>
                      <a:pt x="510" y="158"/>
                    </a:lnTo>
                    <a:lnTo>
                      <a:pt x="512" y="162"/>
                    </a:lnTo>
                    <a:lnTo>
                      <a:pt x="512" y="166"/>
                    </a:lnTo>
                    <a:lnTo>
                      <a:pt x="510" y="166"/>
                    </a:lnTo>
                    <a:lnTo>
                      <a:pt x="508" y="160"/>
                    </a:lnTo>
                    <a:lnTo>
                      <a:pt x="508" y="158"/>
                    </a:lnTo>
                    <a:lnTo>
                      <a:pt x="510" y="158"/>
                    </a:lnTo>
                    <a:lnTo>
                      <a:pt x="510" y="158"/>
                    </a:lnTo>
                    <a:lnTo>
                      <a:pt x="510" y="158"/>
                    </a:lnTo>
                    <a:close/>
                    <a:moveTo>
                      <a:pt x="682" y="44"/>
                    </a:moveTo>
                    <a:lnTo>
                      <a:pt x="682" y="44"/>
                    </a:lnTo>
                    <a:lnTo>
                      <a:pt x="684" y="44"/>
                    </a:lnTo>
                    <a:lnTo>
                      <a:pt x="684" y="48"/>
                    </a:lnTo>
                    <a:lnTo>
                      <a:pt x="680" y="48"/>
                    </a:lnTo>
                    <a:lnTo>
                      <a:pt x="680" y="44"/>
                    </a:lnTo>
                    <a:lnTo>
                      <a:pt x="682" y="44"/>
                    </a:lnTo>
                    <a:lnTo>
                      <a:pt x="682" y="44"/>
                    </a:lnTo>
                    <a:lnTo>
                      <a:pt x="682" y="44"/>
                    </a:lnTo>
                    <a:close/>
                    <a:moveTo>
                      <a:pt x="1276" y="656"/>
                    </a:moveTo>
                    <a:lnTo>
                      <a:pt x="1276" y="656"/>
                    </a:lnTo>
                    <a:lnTo>
                      <a:pt x="1272" y="662"/>
                    </a:lnTo>
                    <a:lnTo>
                      <a:pt x="1270" y="662"/>
                    </a:lnTo>
                    <a:lnTo>
                      <a:pt x="1270" y="658"/>
                    </a:lnTo>
                    <a:lnTo>
                      <a:pt x="1276" y="656"/>
                    </a:lnTo>
                    <a:lnTo>
                      <a:pt x="1276" y="656"/>
                    </a:lnTo>
                    <a:lnTo>
                      <a:pt x="1276" y="656"/>
                    </a:lnTo>
                    <a:close/>
                    <a:moveTo>
                      <a:pt x="908" y="728"/>
                    </a:moveTo>
                    <a:lnTo>
                      <a:pt x="908" y="728"/>
                    </a:lnTo>
                    <a:lnTo>
                      <a:pt x="908" y="734"/>
                    </a:lnTo>
                    <a:lnTo>
                      <a:pt x="904" y="734"/>
                    </a:lnTo>
                    <a:lnTo>
                      <a:pt x="904" y="730"/>
                    </a:lnTo>
                    <a:lnTo>
                      <a:pt x="906" y="728"/>
                    </a:lnTo>
                    <a:lnTo>
                      <a:pt x="908" y="728"/>
                    </a:lnTo>
                    <a:lnTo>
                      <a:pt x="908" y="728"/>
                    </a:lnTo>
                    <a:lnTo>
                      <a:pt x="908" y="728"/>
                    </a:lnTo>
                    <a:close/>
                    <a:moveTo>
                      <a:pt x="874" y="712"/>
                    </a:moveTo>
                    <a:lnTo>
                      <a:pt x="878" y="718"/>
                    </a:lnTo>
                    <a:lnTo>
                      <a:pt x="878" y="716"/>
                    </a:lnTo>
                    <a:lnTo>
                      <a:pt x="874" y="712"/>
                    </a:lnTo>
                    <a:lnTo>
                      <a:pt x="874" y="712"/>
                    </a:lnTo>
                    <a:lnTo>
                      <a:pt x="874" y="712"/>
                    </a:lnTo>
                    <a:close/>
                    <a:moveTo>
                      <a:pt x="1104" y="708"/>
                    </a:moveTo>
                    <a:lnTo>
                      <a:pt x="1104" y="708"/>
                    </a:lnTo>
                    <a:lnTo>
                      <a:pt x="1104" y="710"/>
                    </a:lnTo>
                    <a:lnTo>
                      <a:pt x="1100" y="712"/>
                    </a:lnTo>
                    <a:lnTo>
                      <a:pt x="1100" y="708"/>
                    </a:lnTo>
                    <a:lnTo>
                      <a:pt x="1104" y="708"/>
                    </a:lnTo>
                    <a:lnTo>
                      <a:pt x="1104" y="708"/>
                    </a:lnTo>
                    <a:lnTo>
                      <a:pt x="1104" y="708"/>
                    </a:lnTo>
                    <a:close/>
                    <a:moveTo>
                      <a:pt x="982" y="708"/>
                    </a:moveTo>
                    <a:lnTo>
                      <a:pt x="982" y="708"/>
                    </a:lnTo>
                    <a:lnTo>
                      <a:pt x="986" y="708"/>
                    </a:lnTo>
                    <a:lnTo>
                      <a:pt x="988" y="710"/>
                    </a:lnTo>
                    <a:lnTo>
                      <a:pt x="986" y="712"/>
                    </a:lnTo>
                    <a:lnTo>
                      <a:pt x="982" y="712"/>
                    </a:lnTo>
                    <a:lnTo>
                      <a:pt x="980" y="710"/>
                    </a:lnTo>
                    <a:lnTo>
                      <a:pt x="980" y="708"/>
                    </a:lnTo>
                    <a:lnTo>
                      <a:pt x="982" y="708"/>
                    </a:lnTo>
                    <a:lnTo>
                      <a:pt x="982" y="708"/>
                    </a:lnTo>
                    <a:lnTo>
                      <a:pt x="982" y="708"/>
                    </a:lnTo>
                    <a:close/>
                    <a:moveTo>
                      <a:pt x="852" y="700"/>
                    </a:moveTo>
                    <a:lnTo>
                      <a:pt x="852" y="700"/>
                    </a:lnTo>
                    <a:lnTo>
                      <a:pt x="862" y="708"/>
                    </a:lnTo>
                    <a:lnTo>
                      <a:pt x="870" y="708"/>
                    </a:lnTo>
                    <a:lnTo>
                      <a:pt x="870" y="704"/>
                    </a:lnTo>
                    <a:lnTo>
                      <a:pt x="862" y="700"/>
                    </a:lnTo>
                    <a:lnTo>
                      <a:pt x="856" y="700"/>
                    </a:lnTo>
                    <a:lnTo>
                      <a:pt x="852" y="700"/>
                    </a:lnTo>
                    <a:lnTo>
                      <a:pt x="852" y="700"/>
                    </a:lnTo>
                    <a:lnTo>
                      <a:pt x="852" y="700"/>
                    </a:lnTo>
                    <a:close/>
                    <a:moveTo>
                      <a:pt x="1190" y="692"/>
                    </a:moveTo>
                    <a:lnTo>
                      <a:pt x="1190" y="692"/>
                    </a:lnTo>
                    <a:lnTo>
                      <a:pt x="1196" y="694"/>
                    </a:lnTo>
                    <a:lnTo>
                      <a:pt x="1196" y="698"/>
                    </a:lnTo>
                    <a:lnTo>
                      <a:pt x="1190" y="698"/>
                    </a:lnTo>
                    <a:lnTo>
                      <a:pt x="1194" y="698"/>
                    </a:lnTo>
                    <a:lnTo>
                      <a:pt x="1196" y="698"/>
                    </a:lnTo>
                    <a:lnTo>
                      <a:pt x="1196" y="700"/>
                    </a:lnTo>
                    <a:lnTo>
                      <a:pt x="1190" y="700"/>
                    </a:lnTo>
                    <a:lnTo>
                      <a:pt x="1190" y="708"/>
                    </a:lnTo>
                    <a:lnTo>
                      <a:pt x="1178" y="710"/>
                    </a:lnTo>
                    <a:lnTo>
                      <a:pt x="1172" y="710"/>
                    </a:lnTo>
                    <a:lnTo>
                      <a:pt x="1180" y="704"/>
                    </a:lnTo>
                    <a:lnTo>
                      <a:pt x="1182" y="702"/>
                    </a:lnTo>
                    <a:lnTo>
                      <a:pt x="1182" y="694"/>
                    </a:lnTo>
                    <a:lnTo>
                      <a:pt x="1190" y="692"/>
                    </a:lnTo>
                    <a:lnTo>
                      <a:pt x="1190" y="692"/>
                    </a:lnTo>
                    <a:lnTo>
                      <a:pt x="1190" y="692"/>
                    </a:lnTo>
                    <a:close/>
                    <a:moveTo>
                      <a:pt x="896" y="684"/>
                    </a:moveTo>
                    <a:lnTo>
                      <a:pt x="896" y="684"/>
                    </a:lnTo>
                    <a:lnTo>
                      <a:pt x="900" y="684"/>
                    </a:lnTo>
                    <a:lnTo>
                      <a:pt x="900" y="686"/>
                    </a:lnTo>
                    <a:lnTo>
                      <a:pt x="898" y="692"/>
                    </a:lnTo>
                    <a:lnTo>
                      <a:pt x="890" y="690"/>
                    </a:lnTo>
                    <a:lnTo>
                      <a:pt x="888" y="690"/>
                    </a:lnTo>
                    <a:lnTo>
                      <a:pt x="892" y="686"/>
                    </a:lnTo>
                    <a:lnTo>
                      <a:pt x="892" y="684"/>
                    </a:lnTo>
                    <a:lnTo>
                      <a:pt x="896" y="684"/>
                    </a:lnTo>
                    <a:lnTo>
                      <a:pt x="896" y="684"/>
                    </a:lnTo>
                    <a:lnTo>
                      <a:pt x="896" y="684"/>
                    </a:lnTo>
                    <a:close/>
                    <a:moveTo>
                      <a:pt x="1128" y="676"/>
                    </a:moveTo>
                    <a:lnTo>
                      <a:pt x="1128" y="680"/>
                    </a:lnTo>
                    <a:lnTo>
                      <a:pt x="1126" y="680"/>
                    </a:lnTo>
                    <a:lnTo>
                      <a:pt x="1126" y="682"/>
                    </a:lnTo>
                    <a:lnTo>
                      <a:pt x="1124" y="682"/>
                    </a:lnTo>
                    <a:lnTo>
                      <a:pt x="1126" y="684"/>
                    </a:lnTo>
                    <a:lnTo>
                      <a:pt x="1132" y="692"/>
                    </a:lnTo>
                    <a:lnTo>
                      <a:pt x="1136" y="692"/>
                    </a:lnTo>
                    <a:lnTo>
                      <a:pt x="1142" y="692"/>
                    </a:lnTo>
                    <a:lnTo>
                      <a:pt x="1150" y="692"/>
                    </a:lnTo>
                    <a:lnTo>
                      <a:pt x="1150" y="698"/>
                    </a:lnTo>
                    <a:lnTo>
                      <a:pt x="1158" y="698"/>
                    </a:lnTo>
                    <a:lnTo>
                      <a:pt x="1154" y="690"/>
                    </a:lnTo>
                    <a:lnTo>
                      <a:pt x="1142" y="690"/>
                    </a:lnTo>
                    <a:lnTo>
                      <a:pt x="1134" y="686"/>
                    </a:lnTo>
                    <a:lnTo>
                      <a:pt x="1132" y="684"/>
                    </a:lnTo>
                    <a:lnTo>
                      <a:pt x="1128" y="676"/>
                    </a:lnTo>
                    <a:lnTo>
                      <a:pt x="1128" y="676"/>
                    </a:lnTo>
                    <a:lnTo>
                      <a:pt x="1128" y="676"/>
                    </a:lnTo>
                    <a:close/>
                    <a:moveTo>
                      <a:pt x="1190" y="674"/>
                    </a:moveTo>
                    <a:lnTo>
                      <a:pt x="1188" y="676"/>
                    </a:lnTo>
                    <a:lnTo>
                      <a:pt x="1182" y="676"/>
                    </a:lnTo>
                    <a:lnTo>
                      <a:pt x="1178" y="676"/>
                    </a:lnTo>
                    <a:lnTo>
                      <a:pt x="1172" y="690"/>
                    </a:lnTo>
                    <a:lnTo>
                      <a:pt x="1168" y="708"/>
                    </a:lnTo>
                    <a:lnTo>
                      <a:pt x="1176" y="710"/>
                    </a:lnTo>
                    <a:lnTo>
                      <a:pt x="1176" y="704"/>
                    </a:lnTo>
                    <a:lnTo>
                      <a:pt x="1172" y="702"/>
                    </a:lnTo>
                    <a:lnTo>
                      <a:pt x="1172" y="698"/>
                    </a:lnTo>
                    <a:lnTo>
                      <a:pt x="1180" y="694"/>
                    </a:lnTo>
                    <a:lnTo>
                      <a:pt x="1180" y="690"/>
                    </a:lnTo>
                    <a:lnTo>
                      <a:pt x="1180" y="684"/>
                    </a:lnTo>
                    <a:lnTo>
                      <a:pt x="1180" y="682"/>
                    </a:lnTo>
                    <a:lnTo>
                      <a:pt x="1188" y="676"/>
                    </a:lnTo>
                    <a:lnTo>
                      <a:pt x="1194" y="674"/>
                    </a:lnTo>
                    <a:lnTo>
                      <a:pt x="1190" y="674"/>
                    </a:lnTo>
                    <a:lnTo>
                      <a:pt x="1190" y="674"/>
                    </a:lnTo>
                    <a:lnTo>
                      <a:pt x="1190" y="674"/>
                    </a:lnTo>
                    <a:close/>
                    <a:moveTo>
                      <a:pt x="1252" y="672"/>
                    </a:moveTo>
                    <a:lnTo>
                      <a:pt x="1252" y="672"/>
                    </a:lnTo>
                    <a:lnTo>
                      <a:pt x="1254" y="680"/>
                    </a:lnTo>
                    <a:lnTo>
                      <a:pt x="1258" y="680"/>
                    </a:lnTo>
                    <a:lnTo>
                      <a:pt x="1258" y="676"/>
                    </a:lnTo>
                    <a:lnTo>
                      <a:pt x="1254" y="674"/>
                    </a:lnTo>
                    <a:lnTo>
                      <a:pt x="1252" y="672"/>
                    </a:lnTo>
                    <a:lnTo>
                      <a:pt x="1252" y="672"/>
                    </a:lnTo>
                    <a:lnTo>
                      <a:pt x="1252" y="672"/>
                    </a:lnTo>
                    <a:close/>
                    <a:moveTo>
                      <a:pt x="1164" y="658"/>
                    </a:moveTo>
                    <a:lnTo>
                      <a:pt x="1164" y="658"/>
                    </a:lnTo>
                    <a:lnTo>
                      <a:pt x="1162" y="662"/>
                    </a:lnTo>
                    <a:lnTo>
                      <a:pt x="1162" y="664"/>
                    </a:lnTo>
                    <a:lnTo>
                      <a:pt x="1164" y="658"/>
                    </a:lnTo>
                    <a:lnTo>
                      <a:pt x="1168" y="658"/>
                    </a:lnTo>
                    <a:lnTo>
                      <a:pt x="1164" y="658"/>
                    </a:lnTo>
                    <a:lnTo>
                      <a:pt x="1164" y="658"/>
                    </a:lnTo>
                    <a:lnTo>
                      <a:pt x="1164" y="658"/>
                    </a:lnTo>
                    <a:close/>
                    <a:moveTo>
                      <a:pt x="1122" y="610"/>
                    </a:moveTo>
                    <a:lnTo>
                      <a:pt x="1122" y="614"/>
                    </a:lnTo>
                    <a:lnTo>
                      <a:pt x="1136" y="626"/>
                    </a:lnTo>
                    <a:lnTo>
                      <a:pt x="1144" y="628"/>
                    </a:lnTo>
                    <a:lnTo>
                      <a:pt x="1154" y="630"/>
                    </a:lnTo>
                    <a:lnTo>
                      <a:pt x="1160" y="632"/>
                    </a:lnTo>
                    <a:lnTo>
                      <a:pt x="1160" y="630"/>
                    </a:lnTo>
                    <a:lnTo>
                      <a:pt x="1158" y="628"/>
                    </a:lnTo>
                    <a:lnTo>
                      <a:pt x="1142" y="618"/>
                    </a:lnTo>
                    <a:lnTo>
                      <a:pt x="1122" y="610"/>
                    </a:lnTo>
                    <a:lnTo>
                      <a:pt x="1122" y="610"/>
                    </a:lnTo>
                    <a:lnTo>
                      <a:pt x="1122" y="610"/>
                    </a:lnTo>
                    <a:close/>
                    <a:moveTo>
                      <a:pt x="256" y="610"/>
                    </a:moveTo>
                    <a:lnTo>
                      <a:pt x="256" y="610"/>
                    </a:lnTo>
                    <a:lnTo>
                      <a:pt x="258" y="618"/>
                    </a:lnTo>
                    <a:lnTo>
                      <a:pt x="264" y="620"/>
                    </a:lnTo>
                    <a:lnTo>
                      <a:pt x="262" y="618"/>
                    </a:lnTo>
                    <a:lnTo>
                      <a:pt x="256" y="610"/>
                    </a:lnTo>
                    <a:lnTo>
                      <a:pt x="256" y="610"/>
                    </a:lnTo>
                    <a:lnTo>
                      <a:pt x="256" y="610"/>
                    </a:lnTo>
                    <a:close/>
                    <a:moveTo>
                      <a:pt x="772" y="600"/>
                    </a:moveTo>
                    <a:lnTo>
                      <a:pt x="772" y="600"/>
                    </a:lnTo>
                    <a:lnTo>
                      <a:pt x="782" y="610"/>
                    </a:lnTo>
                    <a:lnTo>
                      <a:pt x="784" y="614"/>
                    </a:lnTo>
                    <a:lnTo>
                      <a:pt x="784" y="618"/>
                    </a:lnTo>
                    <a:lnTo>
                      <a:pt x="780" y="618"/>
                    </a:lnTo>
                    <a:lnTo>
                      <a:pt x="774" y="618"/>
                    </a:lnTo>
                    <a:lnTo>
                      <a:pt x="772" y="614"/>
                    </a:lnTo>
                    <a:lnTo>
                      <a:pt x="772" y="612"/>
                    </a:lnTo>
                    <a:lnTo>
                      <a:pt x="770" y="612"/>
                    </a:lnTo>
                    <a:lnTo>
                      <a:pt x="768" y="612"/>
                    </a:lnTo>
                    <a:lnTo>
                      <a:pt x="770" y="602"/>
                    </a:lnTo>
                    <a:lnTo>
                      <a:pt x="772" y="600"/>
                    </a:lnTo>
                    <a:lnTo>
                      <a:pt x="772" y="600"/>
                    </a:lnTo>
                    <a:lnTo>
                      <a:pt x="772" y="600"/>
                    </a:lnTo>
                    <a:close/>
                    <a:moveTo>
                      <a:pt x="218" y="592"/>
                    </a:moveTo>
                    <a:lnTo>
                      <a:pt x="228" y="592"/>
                    </a:lnTo>
                    <a:lnTo>
                      <a:pt x="226" y="600"/>
                    </a:lnTo>
                    <a:lnTo>
                      <a:pt x="212" y="600"/>
                    </a:lnTo>
                    <a:lnTo>
                      <a:pt x="210" y="594"/>
                    </a:lnTo>
                    <a:lnTo>
                      <a:pt x="218" y="592"/>
                    </a:lnTo>
                    <a:lnTo>
                      <a:pt x="218" y="592"/>
                    </a:lnTo>
                    <a:lnTo>
                      <a:pt x="218" y="592"/>
                    </a:lnTo>
                    <a:close/>
                    <a:moveTo>
                      <a:pt x="1006" y="580"/>
                    </a:moveTo>
                    <a:lnTo>
                      <a:pt x="1006" y="580"/>
                    </a:lnTo>
                    <a:lnTo>
                      <a:pt x="1008" y="580"/>
                    </a:lnTo>
                    <a:lnTo>
                      <a:pt x="1008" y="582"/>
                    </a:lnTo>
                    <a:lnTo>
                      <a:pt x="1004" y="590"/>
                    </a:lnTo>
                    <a:lnTo>
                      <a:pt x="998" y="594"/>
                    </a:lnTo>
                    <a:lnTo>
                      <a:pt x="996" y="596"/>
                    </a:lnTo>
                    <a:lnTo>
                      <a:pt x="990" y="596"/>
                    </a:lnTo>
                    <a:lnTo>
                      <a:pt x="992" y="592"/>
                    </a:lnTo>
                    <a:lnTo>
                      <a:pt x="1006" y="580"/>
                    </a:lnTo>
                    <a:lnTo>
                      <a:pt x="1006" y="580"/>
                    </a:lnTo>
                    <a:lnTo>
                      <a:pt x="1006" y="580"/>
                    </a:lnTo>
                    <a:close/>
                    <a:moveTo>
                      <a:pt x="1244" y="572"/>
                    </a:moveTo>
                    <a:lnTo>
                      <a:pt x="1244" y="572"/>
                    </a:lnTo>
                    <a:lnTo>
                      <a:pt x="1240" y="574"/>
                    </a:lnTo>
                    <a:lnTo>
                      <a:pt x="1236" y="580"/>
                    </a:lnTo>
                    <a:lnTo>
                      <a:pt x="1234" y="584"/>
                    </a:lnTo>
                    <a:lnTo>
                      <a:pt x="1226" y="584"/>
                    </a:lnTo>
                    <a:lnTo>
                      <a:pt x="1226" y="590"/>
                    </a:lnTo>
                    <a:lnTo>
                      <a:pt x="1226" y="594"/>
                    </a:lnTo>
                    <a:lnTo>
                      <a:pt x="1222" y="610"/>
                    </a:lnTo>
                    <a:lnTo>
                      <a:pt x="1216" y="622"/>
                    </a:lnTo>
                    <a:lnTo>
                      <a:pt x="1224" y="622"/>
                    </a:lnTo>
                    <a:lnTo>
                      <a:pt x="1224" y="628"/>
                    </a:lnTo>
                    <a:lnTo>
                      <a:pt x="1222" y="628"/>
                    </a:lnTo>
                    <a:lnTo>
                      <a:pt x="1222" y="632"/>
                    </a:lnTo>
                    <a:lnTo>
                      <a:pt x="1218" y="632"/>
                    </a:lnTo>
                    <a:lnTo>
                      <a:pt x="1216" y="630"/>
                    </a:lnTo>
                    <a:lnTo>
                      <a:pt x="1216" y="628"/>
                    </a:lnTo>
                    <a:lnTo>
                      <a:pt x="1212" y="628"/>
                    </a:lnTo>
                    <a:lnTo>
                      <a:pt x="1212" y="630"/>
                    </a:lnTo>
                    <a:lnTo>
                      <a:pt x="1212" y="636"/>
                    </a:lnTo>
                    <a:lnTo>
                      <a:pt x="1208" y="636"/>
                    </a:lnTo>
                    <a:lnTo>
                      <a:pt x="1206" y="638"/>
                    </a:lnTo>
                    <a:lnTo>
                      <a:pt x="1208" y="640"/>
                    </a:lnTo>
                    <a:lnTo>
                      <a:pt x="1200" y="654"/>
                    </a:lnTo>
                    <a:lnTo>
                      <a:pt x="1198" y="658"/>
                    </a:lnTo>
                    <a:lnTo>
                      <a:pt x="1200" y="662"/>
                    </a:lnTo>
                    <a:lnTo>
                      <a:pt x="1204" y="662"/>
                    </a:lnTo>
                    <a:lnTo>
                      <a:pt x="1206" y="658"/>
                    </a:lnTo>
                    <a:lnTo>
                      <a:pt x="1208" y="658"/>
                    </a:lnTo>
                    <a:lnTo>
                      <a:pt x="1216" y="656"/>
                    </a:lnTo>
                    <a:lnTo>
                      <a:pt x="1224" y="658"/>
                    </a:lnTo>
                    <a:lnTo>
                      <a:pt x="1234" y="658"/>
                    </a:lnTo>
                    <a:lnTo>
                      <a:pt x="1236" y="658"/>
                    </a:lnTo>
                    <a:lnTo>
                      <a:pt x="1240" y="658"/>
                    </a:lnTo>
                    <a:lnTo>
                      <a:pt x="1244" y="656"/>
                    </a:lnTo>
                    <a:lnTo>
                      <a:pt x="1242" y="658"/>
                    </a:lnTo>
                    <a:lnTo>
                      <a:pt x="1244" y="658"/>
                    </a:lnTo>
                    <a:lnTo>
                      <a:pt x="1260" y="656"/>
                    </a:lnTo>
                    <a:lnTo>
                      <a:pt x="1264" y="656"/>
                    </a:lnTo>
                    <a:lnTo>
                      <a:pt x="1262" y="658"/>
                    </a:lnTo>
                    <a:lnTo>
                      <a:pt x="1262" y="662"/>
                    </a:lnTo>
                    <a:lnTo>
                      <a:pt x="1268" y="664"/>
                    </a:lnTo>
                    <a:lnTo>
                      <a:pt x="1268" y="666"/>
                    </a:lnTo>
                    <a:lnTo>
                      <a:pt x="1264" y="668"/>
                    </a:lnTo>
                    <a:lnTo>
                      <a:pt x="1260" y="672"/>
                    </a:lnTo>
                    <a:lnTo>
                      <a:pt x="1262" y="672"/>
                    </a:lnTo>
                    <a:lnTo>
                      <a:pt x="1262" y="674"/>
                    </a:lnTo>
                    <a:lnTo>
                      <a:pt x="1264" y="674"/>
                    </a:lnTo>
                    <a:lnTo>
                      <a:pt x="1268" y="674"/>
                    </a:lnTo>
                    <a:lnTo>
                      <a:pt x="1276" y="664"/>
                    </a:lnTo>
                    <a:lnTo>
                      <a:pt x="1280" y="656"/>
                    </a:lnTo>
                    <a:lnTo>
                      <a:pt x="1286" y="658"/>
                    </a:lnTo>
                    <a:lnTo>
                      <a:pt x="1288" y="658"/>
                    </a:lnTo>
                    <a:lnTo>
                      <a:pt x="1288" y="664"/>
                    </a:lnTo>
                    <a:lnTo>
                      <a:pt x="1286" y="666"/>
                    </a:lnTo>
                    <a:lnTo>
                      <a:pt x="1286" y="668"/>
                    </a:lnTo>
                    <a:lnTo>
                      <a:pt x="1286" y="672"/>
                    </a:lnTo>
                    <a:lnTo>
                      <a:pt x="1288" y="676"/>
                    </a:lnTo>
                    <a:lnTo>
                      <a:pt x="1290" y="674"/>
                    </a:lnTo>
                    <a:lnTo>
                      <a:pt x="1290" y="668"/>
                    </a:lnTo>
                    <a:lnTo>
                      <a:pt x="1296" y="668"/>
                    </a:lnTo>
                    <a:lnTo>
                      <a:pt x="1296" y="676"/>
                    </a:lnTo>
                    <a:lnTo>
                      <a:pt x="1300" y="676"/>
                    </a:lnTo>
                    <a:lnTo>
                      <a:pt x="1304" y="668"/>
                    </a:lnTo>
                    <a:lnTo>
                      <a:pt x="1306" y="656"/>
                    </a:lnTo>
                    <a:lnTo>
                      <a:pt x="1304" y="658"/>
                    </a:lnTo>
                    <a:lnTo>
                      <a:pt x="1304" y="664"/>
                    </a:lnTo>
                    <a:lnTo>
                      <a:pt x="1300" y="664"/>
                    </a:lnTo>
                    <a:lnTo>
                      <a:pt x="1300" y="662"/>
                    </a:lnTo>
                    <a:lnTo>
                      <a:pt x="1304" y="656"/>
                    </a:lnTo>
                    <a:lnTo>
                      <a:pt x="1306" y="650"/>
                    </a:lnTo>
                    <a:lnTo>
                      <a:pt x="1300" y="650"/>
                    </a:lnTo>
                    <a:lnTo>
                      <a:pt x="1296" y="656"/>
                    </a:lnTo>
                    <a:lnTo>
                      <a:pt x="1296" y="658"/>
                    </a:lnTo>
                    <a:lnTo>
                      <a:pt x="1296" y="662"/>
                    </a:lnTo>
                    <a:lnTo>
                      <a:pt x="1288" y="658"/>
                    </a:lnTo>
                    <a:lnTo>
                      <a:pt x="1296" y="656"/>
                    </a:lnTo>
                    <a:lnTo>
                      <a:pt x="1290" y="648"/>
                    </a:lnTo>
                    <a:lnTo>
                      <a:pt x="1296" y="640"/>
                    </a:lnTo>
                    <a:lnTo>
                      <a:pt x="1288" y="640"/>
                    </a:lnTo>
                    <a:lnTo>
                      <a:pt x="1280" y="644"/>
                    </a:lnTo>
                    <a:lnTo>
                      <a:pt x="1282" y="638"/>
                    </a:lnTo>
                    <a:lnTo>
                      <a:pt x="1280" y="638"/>
                    </a:lnTo>
                    <a:lnTo>
                      <a:pt x="1278" y="640"/>
                    </a:lnTo>
                    <a:lnTo>
                      <a:pt x="1280" y="638"/>
                    </a:lnTo>
                    <a:lnTo>
                      <a:pt x="1278" y="636"/>
                    </a:lnTo>
                    <a:lnTo>
                      <a:pt x="1276" y="632"/>
                    </a:lnTo>
                    <a:lnTo>
                      <a:pt x="1278" y="632"/>
                    </a:lnTo>
                    <a:lnTo>
                      <a:pt x="1280" y="626"/>
                    </a:lnTo>
                    <a:lnTo>
                      <a:pt x="1280" y="622"/>
                    </a:lnTo>
                    <a:lnTo>
                      <a:pt x="1278" y="620"/>
                    </a:lnTo>
                    <a:lnTo>
                      <a:pt x="1276" y="620"/>
                    </a:lnTo>
                    <a:lnTo>
                      <a:pt x="1276" y="622"/>
                    </a:lnTo>
                    <a:lnTo>
                      <a:pt x="1270" y="622"/>
                    </a:lnTo>
                    <a:lnTo>
                      <a:pt x="1264" y="620"/>
                    </a:lnTo>
                    <a:lnTo>
                      <a:pt x="1262" y="620"/>
                    </a:lnTo>
                    <a:lnTo>
                      <a:pt x="1262" y="622"/>
                    </a:lnTo>
                    <a:lnTo>
                      <a:pt x="1262" y="626"/>
                    </a:lnTo>
                    <a:lnTo>
                      <a:pt x="1260" y="626"/>
                    </a:lnTo>
                    <a:lnTo>
                      <a:pt x="1252" y="626"/>
                    </a:lnTo>
                    <a:lnTo>
                      <a:pt x="1244" y="622"/>
                    </a:lnTo>
                    <a:lnTo>
                      <a:pt x="1250" y="614"/>
                    </a:lnTo>
                    <a:lnTo>
                      <a:pt x="1250" y="612"/>
                    </a:lnTo>
                    <a:lnTo>
                      <a:pt x="1244" y="610"/>
                    </a:lnTo>
                    <a:lnTo>
                      <a:pt x="1244" y="608"/>
                    </a:lnTo>
                    <a:lnTo>
                      <a:pt x="1234" y="618"/>
                    </a:lnTo>
                    <a:lnTo>
                      <a:pt x="1234" y="608"/>
                    </a:lnTo>
                    <a:lnTo>
                      <a:pt x="1234" y="604"/>
                    </a:lnTo>
                    <a:lnTo>
                      <a:pt x="1236" y="600"/>
                    </a:lnTo>
                    <a:lnTo>
                      <a:pt x="1244" y="594"/>
                    </a:lnTo>
                    <a:lnTo>
                      <a:pt x="1242" y="590"/>
                    </a:lnTo>
                    <a:lnTo>
                      <a:pt x="1242" y="586"/>
                    </a:lnTo>
                    <a:lnTo>
                      <a:pt x="1244" y="584"/>
                    </a:lnTo>
                    <a:lnTo>
                      <a:pt x="1250" y="584"/>
                    </a:lnTo>
                    <a:lnTo>
                      <a:pt x="1244" y="576"/>
                    </a:lnTo>
                    <a:lnTo>
                      <a:pt x="1250" y="576"/>
                    </a:lnTo>
                    <a:lnTo>
                      <a:pt x="1252" y="572"/>
                    </a:lnTo>
                    <a:lnTo>
                      <a:pt x="1248" y="572"/>
                    </a:lnTo>
                    <a:lnTo>
                      <a:pt x="1244" y="572"/>
                    </a:lnTo>
                    <a:lnTo>
                      <a:pt x="1244" y="568"/>
                    </a:lnTo>
                    <a:lnTo>
                      <a:pt x="1244" y="572"/>
                    </a:lnTo>
                    <a:lnTo>
                      <a:pt x="1244" y="572"/>
                    </a:lnTo>
                    <a:lnTo>
                      <a:pt x="1244" y="572"/>
                    </a:lnTo>
                    <a:close/>
                    <a:moveTo>
                      <a:pt x="1052" y="536"/>
                    </a:moveTo>
                    <a:lnTo>
                      <a:pt x="1052" y="536"/>
                    </a:lnTo>
                    <a:lnTo>
                      <a:pt x="1054" y="536"/>
                    </a:lnTo>
                    <a:lnTo>
                      <a:pt x="1054" y="538"/>
                    </a:lnTo>
                    <a:lnTo>
                      <a:pt x="1054" y="544"/>
                    </a:lnTo>
                    <a:lnTo>
                      <a:pt x="1050" y="548"/>
                    </a:lnTo>
                    <a:lnTo>
                      <a:pt x="1046" y="548"/>
                    </a:lnTo>
                    <a:lnTo>
                      <a:pt x="1046" y="546"/>
                    </a:lnTo>
                    <a:lnTo>
                      <a:pt x="1046" y="540"/>
                    </a:lnTo>
                    <a:lnTo>
                      <a:pt x="1050" y="538"/>
                    </a:lnTo>
                    <a:lnTo>
                      <a:pt x="1052" y="536"/>
                    </a:lnTo>
                    <a:lnTo>
                      <a:pt x="1052" y="536"/>
                    </a:lnTo>
                    <a:lnTo>
                      <a:pt x="1052" y="536"/>
                    </a:lnTo>
                    <a:close/>
                    <a:moveTo>
                      <a:pt x="1126" y="528"/>
                    </a:moveTo>
                    <a:lnTo>
                      <a:pt x="1126" y="528"/>
                    </a:lnTo>
                    <a:lnTo>
                      <a:pt x="1128" y="530"/>
                    </a:lnTo>
                    <a:lnTo>
                      <a:pt x="1132" y="536"/>
                    </a:lnTo>
                    <a:lnTo>
                      <a:pt x="1134" y="538"/>
                    </a:lnTo>
                    <a:lnTo>
                      <a:pt x="1132" y="536"/>
                    </a:lnTo>
                    <a:lnTo>
                      <a:pt x="1132" y="538"/>
                    </a:lnTo>
                    <a:lnTo>
                      <a:pt x="1128" y="538"/>
                    </a:lnTo>
                    <a:lnTo>
                      <a:pt x="1126" y="532"/>
                    </a:lnTo>
                    <a:lnTo>
                      <a:pt x="1126" y="528"/>
                    </a:lnTo>
                    <a:lnTo>
                      <a:pt x="1126" y="528"/>
                    </a:lnTo>
                    <a:lnTo>
                      <a:pt x="1126" y="528"/>
                    </a:lnTo>
                    <a:close/>
                    <a:moveTo>
                      <a:pt x="1068" y="510"/>
                    </a:moveTo>
                    <a:lnTo>
                      <a:pt x="1068" y="510"/>
                    </a:lnTo>
                    <a:lnTo>
                      <a:pt x="1068" y="512"/>
                    </a:lnTo>
                    <a:lnTo>
                      <a:pt x="1068" y="518"/>
                    </a:lnTo>
                    <a:lnTo>
                      <a:pt x="1060" y="518"/>
                    </a:lnTo>
                    <a:lnTo>
                      <a:pt x="1060" y="514"/>
                    </a:lnTo>
                    <a:lnTo>
                      <a:pt x="1062" y="512"/>
                    </a:lnTo>
                    <a:lnTo>
                      <a:pt x="1068" y="510"/>
                    </a:lnTo>
                    <a:lnTo>
                      <a:pt x="1068" y="510"/>
                    </a:lnTo>
                    <a:lnTo>
                      <a:pt x="1068" y="510"/>
                    </a:lnTo>
                    <a:close/>
                    <a:moveTo>
                      <a:pt x="1064" y="360"/>
                    </a:moveTo>
                    <a:lnTo>
                      <a:pt x="1068" y="364"/>
                    </a:lnTo>
                    <a:lnTo>
                      <a:pt x="1070" y="364"/>
                    </a:lnTo>
                    <a:lnTo>
                      <a:pt x="1068" y="364"/>
                    </a:lnTo>
                    <a:lnTo>
                      <a:pt x="1064" y="360"/>
                    </a:lnTo>
                    <a:lnTo>
                      <a:pt x="1064" y="360"/>
                    </a:lnTo>
                    <a:lnTo>
                      <a:pt x="1064" y="360"/>
                    </a:lnTo>
                    <a:close/>
                    <a:moveTo>
                      <a:pt x="1108" y="342"/>
                    </a:moveTo>
                    <a:lnTo>
                      <a:pt x="1108" y="346"/>
                    </a:lnTo>
                    <a:lnTo>
                      <a:pt x="1114" y="346"/>
                    </a:lnTo>
                    <a:lnTo>
                      <a:pt x="1116" y="342"/>
                    </a:lnTo>
                    <a:lnTo>
                      <a:pt x="1114" y="342"/>
                    </a:lnTo>
                    <a:lnTo>
                      <a:pt x="1108" y="342"/>
                    </a:lnTo>
                    <a:lnTo>
                      <a:pt x="1108" y="342"/>
                    </a:lnTo>
                    <a:lnTo>
                      <a:pt x="1108" y="342"/>
                    </a:lnTo>
                    <a:close/>
                    <a:moveTo>
                      <a:pt x="906" y="156"/>
                    </a:moveTo>
                    <a:lnTo>
                      <a:pt x="906" y="162"/>
                    </a:lnTo>
                    <a:lnTo>
                      <a:pt x="914" y="160"/>
                    </a:lnTo>
                    <a:lnTo>
                      <a:pt x="906" y="156"/>
                    </a:lnTo>
                    <a:lnTo>
                      <a:pt x="906" y="156"/>
                    </a:lnTo>
                    <a:lnTo>
                      <a:pt x="906" y="156"/>
                    </a:lnTo>
                    <a:close/>
                    <a:moveTo>
                      <a:pt x="194" y="568"/>
                    </a:moveTo>
                    <a:lnTo>
                      <a:pt x="194" y="568"/>
                    </a:lnTo>
                    <a:lnTo>
                      <a:pt x="194" y="572"/>
                    </a:lnTo>
                    <a:lnTo>
                      <a:pt x="198" y="572"/>
                    </a:lnTo>
                    <a:lnTo>
                      <a:pt x="200" y="568"/>
                    </a:lnTo>
                    <a:lnTo>
                      <a:pt x="194" y="568"/>
                    </a:lnTo>
                    <a:lnTo>
                      <a:pt x="194" y="568"/>
                    </a:lnTo>
                    <a:lnTo>
                      <a:pt x="194" y="568"/>
                    </a:lnTo>
                    <a:close/>
                    <a:moveTo>
                      <a:pt x="612" y="564"/>
                    </a:moveTo>
                    <a:lnTo>
                      <a:pt x="612" y="564"/>
                    </a:lnTo>
                    <a:lnTo>
                      <a:pt x="618" y="568"/>
                    </a:lnTo>
                    <a:lnTo>
                      <a:pt x="624" y="580"/>
                    </a:lnTo>
                    <a:lnTo>
                      <a:pt x="630" y="596"/>
                    </a:lnTo>
                    <a:lnTo>
                      <a:pt x="626" y="602"/>
                    </a:lnTo>
                    <a:lnTo>
                      <a:pt x="624" y="592"/>
                    </a:lnTo>
                    <a:lnTo>
                      <a:pt x="620" y="584"/>
                    </a:lnTo>
                    <a:lnTo>
                      <a:pt x="612" y="576"/>
                    </a:lnTo>
                    <a:lnTo>
                      <a:pt x="610" y="568"/>
                    </a:lnTo>
                    <a:lnTo>
                      <a:pt x="610" y="566"/>
                    </a:lnTo>
                    <a:lnTo>
                      <a:pt x="610" y="564"/>
                    </a:lnTo>
                    <a:lnTo>
                      <a:pt x="612" y="564"/>
                    </a:lnTo>
                    <a:lnTo>
                      <a:pt x="612" y="564"/>
                    </a:lnTo>
                    <a:lnTo>
                      <a:pt x="612" y="564"/>
                    </a:lnTo>
                    <a:close/>
                    <a:moveTo>
                      <a:pt x="872" y="540"/>
                    </a:moveTo>
                    <a:lnTo>
                      <a:pt x="872" y="548"/>
                    </a:lnTo>
                    <a:lnTo>
                      <a:pt x="886" y="550"/>
                    </a:lnTo>
                    <a:lnTo>
                      <a:pt x="886" y="548"/>
                    </a:lnTo>
                    <a:lnTo>
                      <a:pt x="882" y="546"/>
                    </a:lnTo>
                    <a:lnTo>
                      <a:pt x="880" y="546"/>
                    </a:lnTo>
                    <a:lnTo>
                      <a:pt x="878" y="540"/>
                    </a:lnTo>
                    <a:lnTo>
                      <a:pt x="874" y="540"/>
                    </a:lnTo>
                    <a:lnTo>
                      <a:pt x="872" y="540"/>
                    </a:lnTo>
                    <a:lnTo>
                      <a:pt x="872" y="540"/>
                    </a:lnTo>
                    <a:lnTo>
                      <a:pt x="872" y="540"/>
                    </a:lnTo>
                    <a:close/>
                    <a:moveTo>
                      <a:pt x="600" y="530"/>
                    </a:moveTo>
                    <a:lnTo>
                      <a:pt x="600" y="530"/>
                    </a:lnTo>
                    <a:lnTo>
                      <a:pt x="602" y="536"/>
                    </a:lnTo>
                    <a:lnTo>
                      <a:pt x="608" y="540"/>
                    </a:lnTo>
                    <a:lnTo>
                      <a:pt x="608" y="546"/>
                    </a:lnTo>
                    <a:lnTo>
                      <a:pt x="606" y="548"/>
                    </a:lnTo>
                    <a:lnTo>
                      <a:pt x="606" y="566"/>
                    </a:lnTo>
                    <a:lnTo>
                      <a:pt x="602" y="564"/>
                    </a:lnTo>
                    <a:lnTo>
                      <a:pt x="598" y="564"/>
                    </a:lnTo>
                    <a:lnTo>
                      <a:pt x="600" y="554"/>
                    </a:lnTo>
                    <a:lnTo>
                      <a:pt x="598" y="544"/>
                    </a:lnTo>
                    <a:lnTo>
                      <a:pt x="590" y="536"/>
                    </a:lnTo>
                    <a:lnTo>
                      <a:pt x="596" y="536"/>
                    </a:lnTo>
                    <a:lnTo>
                      <a:pt x="598" y="536"/>
                    </a:lnTo>
                    <a:lnTo>
                      <a:pt x="600" y="532"/>
                    </a:lnTo>
                    <a:lnTo>
                      <a:pt x="600" y="530"/>
                    </a:lnTo>
                    <a:lnTo>
                      <a:pt x="600" y="530"/>
                    </a:lnTo>
                    <a:lnTo>
                      <a:pt x="600" y="530"/>
                    </a:lnTo>
                    <a:close/>
                    <a:moveTo>
                      <a:pt x="168" y="528"/>
                    </a:moveTo>
                    <a:lnTo>
                      <a:pt x="168" y="528"/>
                    </a:lnTo>
                    <a:lnTo>
                      <a:pt x="166" y="530"/>
                    </a:lnTo>
                    <a:lnTo>
                      <a:pt x="172" y="532"/>
                    </a:lnTo>
                    <a:lnTo>
                      <a:pt x="172" y="528"/>
                    </a:lnTo>
                    <a:lnTo>
                      <a:pt x="168" y="528"/>
                    </a:lnTo>
                    <a:lnTo>
                      <a:pt x="168" y="528"/>
                    </a:lnTo>
                    <a:lnTo>
                      <a:pt x="168" y="528"/>
                    </a:lnTo>
                    <a:close/>
                    <a:moveTo>
                      <a:pt x="130" y="526"/>
                    </a:moveTo>
                    <a:lnTo>
                      <a:pt x="130" y="526"/>
                    </a:lnTo>
                    <a:lnTo>
                      <a:pt x="132" y="538"/>
                    </a:lnTo>
                    <a:lnTo>
                      <a:pt x="136" y="548"/>
                    </a:lnTo>
                    <a:lnTo>
                      <a:pt x="140" y="546"/>
                    </a:lnTo>
                    <a:lnTo>
                      <a:pt x="146" y="544"/>
                    </a:lnTo>
                    <a:lnTo>
                      <a:pt x="140" y="550"/>
                    </a:lnTo>
                    <a:lnTo>
                      <a:pt x="140" y="554"/>
                    </a:lnTo>
                    <a:lnTo>
                      <a:pt x="144" y="558"/>
                    </a:lnTo>
                    <a:lnTo>
                      <a:pt x="148" y="564"/>
                    </a:lnTo>
                    <a:lnTo>
                      <a:pt x="154" y="566"/>
                    </a:lnTo>
                    <a:lnTo>
                      <a:pt x="156" y="568"/>
                    </a:lnTo>
                    <a:lnTo>
                      <a:pt x="154" y="556"/>
                    </a:lnTo>
                    <a:lnTo>
                      <a:pt x="150" y="546"/>
                    </a:lnTo>
                    <a:lnTo>
                      <a:pt x="146" y="544"/>
                    </a:lnTo>
                    <a:lnTo>
                      <a:pt x="146" y="532"/>
                    </a:lnTo>
                    <a:lnTo>
                      <a:pt x="148" y="526"/>
                    </a:lnTo>
                    <a:lnTo>
                      <a:pt x="140" y="528"/>
                    </a:lnTo>
                    <a:lnTo>
                      <a:pt x="136" y="530"/>
                    </a:lnTo>
                    <a:lnTo>
                      <a:pt x="136" y="528"/>
                    </a:lnTo>
                    <a:lnTo>
                      <a:pt x="132" y="526"/>
                    </a:lnTo>
                    <a:lnTo>
                      <a:pt x="130" y="526"/>
                    </a:lnTo>
                    <a:lnTo>
                      <a:pt x="130" y="526"/>
                    </a:lnTo>
                    <a:lnTo>
                      <a:pt x="130" y="526"/>
                    </a:lnTo>
                    <a:close/>
                    <a:moveTo>
                      <a:pt x="628" y="508"/>
                    </a:moveTo>
                    <a:lnTo>
                      <a:pt x="628" y="508"/>
                    </a:lnTo>
                    <a:lnTo>
                      <a:pt x="628" y="512"/>
                    </a:lnTo>
                    <a:lnTo>
                      <a:pt x="630" y="510"/>
                    </a:lnTo>
                    <a:lnTo>
                      <a:pt x="630" y="512"/>
                    </a:lnTo>
                    <a:lnTo>
                      <a:pt x="630" y="526"/>
                    </a:lnTo>
                    <a:lnTo>
                      <a:pt x="630" y="530"/>
                    </a:lnTo>
                    <a:lnTo>
                      <a:pt x="636" y="538"/>
                    </a:lnTo>
                    <a:lnTo>
                      <a:pt x="644" y="548"/>
                    </a:lnTo>
                    <a:lnTo>
                      <a:pt x="644" y="554"/>
                    </a:lnTo>
                    <a:lnTo>
                      <a:pt x="644" y="556"/>
                    </a:lnTo>
                    <a:lnTo>
                      <a:pt x="648" y="566"/>
                    </a:lnTo>
                    <a:lnTo>
                      <a:pt x="654" y="572"/>
                    </a:lnTo>
                    <a:lnTo>
                      <a:pt x="660" y="572"/>
                    </a:lnTo>
                    <a:lnTo>
                      <a:pt x="662" y="572"/>
                    </a:lnTo>
                    <a:lnTo>
                      <a:pt x="660" y="574"/>
                    </a:lnTo>
                    <a:lnTo>
                      <a:pt x="656" y="576"/>
                    </a:lnTo>
                    <a:lnTo>
                      <a:pt x="656" y="582"/>
                    </a:lnTo>
                    <a:lnTo>
                      <a:pt x="656" y="584"/>
                    </a:lnTo>
                    <a:lnTo>
                      <a:pt x="660" y="592"/>
                    </a:lnTo>
                    <a:lnTo>
                      <a:pt x="656" y="592"/>
                    </a:lnTo>
                    <a:lnTo>
                      <a:pt x="654" y="590"/>
                    </a:lnTo>
                    <a:lnTo>
                      <a:pt x="654" y="594"/>
                    </a:lnTo>
                    <a:lnTo>
                      <a:pt x="652" y="594"/>
                    </a:lnTo>
                    <a:lnTo>
                      <a:pt x="648" y="594"/>
                    </a:lnTo>
                    <a:lnTo>
                      <a:pt x="646" y="584"/>
                    </a:lnTo>
                    <a:lnTo>
                      <a:pt x="648" y="572"/>
                    </a:lnTo>
                    <a:lnTo>
                      <a:pt x="644" y="568"/>
                    </a:lnTo>
                    <a:lnTo>
                      <a:pt x="644" y="566"/>
                    </a:lnTo>
                    <a:lnTo>
                      <a:pt x="638" y="566"/>
                    </a:lnTo>
                    <a:lnTo>
                      <a:pt x="634" y="566"/>
                    </a:lnTo>
                    <a:lnTo>
                      <a:pt x="636" y="554"/>
                    </a:lnTo>
                    <a:lnTo>
                      <a:pt x="634" y="554"/>
                    </a:lnTo>
                    <a:lnTo>
                      <a:pt x="630" y="556"/>
                    </a:lnTo>
                    <a:lnTo>
                      <a:pt x="630" y="554"/>
                    </a:lnTo>
                    <a:lnTo>
                      <a:pt x="628" y="550"/>
                    </a:lnTo>
                    <a:lnTo>
                      <a:pt x="624" y="548"/>
                    </a:lnTo>
                    <a:lnTo>
                      <a:pt x="616" y="544"/>
                    </a:lnTo>
                    <a:lnTo>
                      <a:pt x="618" y="536"/>
                    </a:lnTo>
                    <a:lnTo>
                      <a:pt x="612" y="536"/>
                    </a:lnTo>
                    <a:lnTo>
                      <a:pt x="612" y="532"/>
                    </a:lnTo>
                    <a:lnTo>
                      <a:pt x="610" y="532"/>
                    </a:lnTo>
                    <a:lnTo>
                      <a:pt x="610" y="530"/>
                    </a:lnTo>
                    <a:lnTo>
                      <a:pt x="610" y="528"/>
                    </a:lnTo>
                    <a:lnTo>
                      <a:pt x="618" y="514"/>
                    </a:lnTo>
                    <a:lnTo>
                      <a:pt x="620" y="518"/>
                    </a:lnTo>
                    <a:lnTo>
                      <a:pt x="624" y="518"/>
                    </a:lnTo>
                    <a:lnTo>
                      <a:pt x="626" y="518"/>
                    </a:lnTo>
                    <a:lnTo>
                      <a:pt x="626" y="512"/>
                    </a:lnTo>
                    <a:lnTo>
                      <a:pt x="626" y="510"/>
                    </a:lnTo>
                    <a:lnTo>
                      <a:pt x="628" y="508"/>
                    </a:lnTo>
                    <a:lnTo>
                      <a:pt x="628" y="508"/>
                    </a:lnTo>
                    <a:lnTo>
                      <a:pt x="628" y="508"/>
                    </a:lnTo>
                    <a:close/>
                    <a:moveTo>
                      <a:pt x="996" y="472"/>
                    </a:moveTo>
                    <a:lnTo>
                      <a:pt x="996" y="472"/>
                    </a:lnTo>
                    <a:lnTo>
                      <a:pt x="992" y="478"/>
                    </a:lnTo>
                    <a:lnTo>
                      <a:pt x="990" y="478"/>
                    </a:lnTo>
                    <a:lnTo>
                      <a:pt x="990" y="476"/>
                    </a:lnTo>
                    <a:lnTo>
                      <a:pt x="996" y="472"/>
                    </a:lnTo>
                    <a:lnTo>
                      <a:pt x="996" y="472"/>
                    </a:lnTo>
                    <a:lnTo>
                      <a:pt x="996" y="472"/>
                    </a:lnTo>
                    <a:close/>
                    <a:moveTo>
                      <a:pt x="898" y="464"/>
                    </a:moveTo>
                    <a:lnTo>
                      <a:pt x="898" y="464"/>
                    </a:lnTo>
                    <a:lnTo>
                      <a:pt x="898" y="466"/>
                    </a:lnTo>
                    <a:lnTo>
                      <a:pt x="896" y="468"/>
                    </a:lnTo>
                    <a:lnTo>
                      <a:pt x="898" y="466"/>
                    </a:lnTo>
                    <a:lnTo>
                      <a:pt x="900" y="464"/>
                    </a:lnTo>
                    <a:lnTo>
                      <a:pt x="898" y="464"/>
                    </a:lnTo>
                    <a:lnTo>
                      <a:pt x="898" y="464"/>
                    </a:lnTo>
                    <a:lnTo>
                      <a:pt x="898" y="464"/>
                    </a:lnTo>
                    <a:close/>
                    <a:moveTo>
                      <a:pt x="974" y="460"/>
                    </a:moveTo>
                    <a:lnTo>
                      <a:pt x="974" y="460"/>
                    </a:lnTo>
                    <a:lnTo>
                      <a:pt x="978" y="460"/>
                    </a:lnTo>
                    <a:lnTo>
                      <a:pt x="980" y="464"/>
                    </a:lnTo>
                    <a:lnTo>
                      <a:pt x="978" y="466"/>
                    </a:lnTo>
                    <a:lnTo>
                      <a:pt x="972" y="466"/>
                    </a:lnTo>
                    <a:lnTo>
                      <a:pt x="972" y="464"/>
                    </a:lnTo>
                    <a:lnTo>
                      <a:pt x="972" y="460"/>
                    </a:lnTo>
                    <a:lnTo>
                      <a:pt x="974" y="460"/>
                    </a:lnTo>
                    <a:lnTo>
                      <a:pt x="974" y="460"/>
                    </a:lnTo>
                    <a:lnTo>
                      <a:pt x="974" y="460"/>
                    </a:lnTo>
                    <a:close/>
                    <a:moveTo>
                      <a:pt x="554" y="460"/>
                    </a:moveTo>
                    <a:lnTo>
                      <a:pt x="554" y="460"/>
                    </a:lnTo>
                    <a:lnTo>
                      <a:pt x="556" y="460"/>
                    </a:lnTo>
                    <a:lnTo>
                      <a:pt x="556" y="464"/>
                    </a:lnTo>
                    <a:lnTo>
                      <a:pt x="552" y="466"/>
                    </a:lnTo>
                    <a:lnTo>
                      <a:pt x="552" y="460"/>
                    </a:lnTo>
                    <a:lnTo>
                      <a:pt x="554" y="460"/>
                    </a:lnTo>
                    <a:lnTo>
                      <a:pt x="554" y="460"/>
                    </a:lnTo>
                    <a:lnTo>
                      <a:pt x="554" y="460"/>
                    </a:lnTo>
                    <a:close/>
                    <a:moveTo>
                      <a:pt x="906" y="458"/>
                    </a:moveTo>
                    <a:lnTo>
                      <a:pt x="906" y="458"/>
                    </a:lnTo>
                    <a:lnTo>
                      <a:pt x="906" y="472"/>
                    </a:lnTo>
                    <a:lnTo>
                      <a:pt x="904" y="472"/>
                    </a:lnTo>
                    <a:lnTo>
                      <a:pt x="908" y="474"/>
                    </a:lnTo>
                    <a:lnTo>
                      <a:pt x="908" y="468"/>
                    </a:lnTo>
                    <a:lnTo>
                      <a:pt x="910" y="466"/>
                    </a:lnTo>
                    <a:lnTo>
                      <a:pt x="908" y="460"/>
                    </a:lnTo>
                    <a:lnTo>
                      <a:pt x="906" y="456"/>
                    </a:lnTo>
                    <a:lnTo>
                      <a:pt x="906" y="458"/>
                    </a:lnTo>
                    <a:lnTo>
                      <a:pt x="906" y="458"/>
                    </a:lnTo>
                    <a:lnTo>
                      <a:pt x="906" y="458"/>
                    </a:lnTo>
                    <a:close/>
                    <a:moveTo>
                      <a:pt x="900" y="454"/>
                    </a:moveTo>
                    <a:lnTo>
                      <a:pt x="900" y="454"/>
                    </a:lnTo>
                    <a:lnTo>
                      <a:pt x="898" y="458"/>
                    </a:lnTo>
                    <a:lnTo>
                      <a:pt x="898" y="460"/>
                    </a:lnTo>
                    <a:lnTo>
                      <a:pt x="900" y="460"/>
                    </a:lnTo>
                    <a:lnTo>
                      <a:pt x="904" y="456"/>
                    </a:lnTo>
                    <a:lnTo>
                      <a:pt x="904" y="454"/>
                    </a:lnTo>
                    <a:lnTo>
                      <a:pt x="900" y="454"/>
                    </a:lnTo>
                    <a:lnTo>
                      <a:pt x="900" y="454"/>
                    </a:lnTo>
                    <a:lnTo>
                      <a:pt x="900" y="454"/>
                    </a:lnTo>
                    <a:close/>
                    <a:moveTo>
                      <a:pt x="572" y="422"/>
                    </a:moveTo>
                    <a:lnTo>
                      <a:pt x="572" y="422"/>
                    </a:lnTo>
                    <a:lnTo>
                      <a:pt x="580" y="424"/>
                    </a:lnTo>
                    <a:lnTo>
                      <a:pt x="574" y="440"/>
                    </a:lnTo>
                    <a:lnTo>
                      <a:pt x="570" y="456"/>
                    </a:lnTo>
                    <a:lnTo>
                      <a:pt x="562" y="456"/>
                    </a:lnTo>
                    <a:lnTo>
                      <a:pt x="562" y="448"/>
                    </a:lnTo>
                    <a:lnTo>
                      <a:pt x="562" y="442"/>
                    </a:lnTo>
                    <a:lnTo>
                      <a:pt x="562" y="432"/>
                    </a:lnTo>
                    <a:lnTo>
                      <a:pt x="572" y="422"/>
                    </a:lnTo>
                    <a:lnTo>
                      <a:pt x="572" y="422"/>
                    </a:lnTo>
                    <a:lnTo>
                      <a:pt x="572" y="422"/>
                    </a:lnTo>
                    <a:close/>
                    <a:moveTo>
                      <a:pt x="562" y="410"/>
                    </a:moveTo>
                    <a:lnTo>
                      <a:pt x="562" y="410"/>
                    </a:lnTo>
                    <a:lnTo>
                      <a:pt x="562" y="414"/>
                    </a:lnTo>
                    <a:lnTo>
                      <a:pt x="562" y="418"/>
                    </a:lnTo>
                    <a:lnTo>
                      <a:pt x="562" y="420"/>
                    </a:lnTo>
                    <a:lnTo>
                      <a:pt x="554" y="420"/>
                    </a:lnTo>
                    <a:lnTo>
                      <a:pt x="554" y="414"/>
                    </a:lnTo>
                    <a:lnTo>
                      <a:pt x="562" y="410"/>
                    </a:lnTo>
                    <a:lnTo>
                      <a:pt x="562" y="410"/>
                    </a:lnTo>
                    <a:lnTo>
                      <a:pt x="562" y="410"/>
                    </a:lnTo>
                    <a:close/>
                    <a:moveTo>
                      <a:pt x="466" y="382"/>
                    </a:moveTo>
                    <a:lnTo>
                      <a:pt x="466" y="382"/>
                    </a:lnTo>
                    <a:lnTo>
                      <a:pt x="470" y="384"/>
                    </a:lnTo>
                    <a:lnTo>
                      <a:pt x="472" y="386"/>
                    </a:lnTo>
                    <a:lnTo>
                      <a:pt x="474" y="386"/>
                    </a:lnTo>
                    <a:lnTo>
                      <a:pt x="480" y="386"/>
                    </a:lnTo>
                    <a:lnTo>
                      <a:pt x="482" y="382"/>
                    </a:lnTo>
                    <a:lnTo>
                      <a:pt x="500" y="384"/>
                    </a:lnTo>
                    <a:lnTo>
                      <a:pt x="484" y="388"/>
                    </a:lnTo>
                    <a:lnTo>
                      <a:pt x="472" y="394"/>
                    </a:lnTo>
                    <a:lnTo>
                      <a:pt x="452" y="412"/>
                    </a:lnTo>
                    <a:lnTo>
                      <a:pt x="448" y="414"/>
                    </a:lnTo>
                    <a:lnTo>
                      <a:pt x="448" y="418"/>
                    </a:lnTo>
                    <a:lnTo>
                      <a:pt x="442" y="418"/>
                    </a:lnTo>
                    <a:lnTo>
                      <a:pt x="436" y="412"/>
                    </a:lnTo>
                    <a:lnTo>
                      <a:pt x="442" y="412"/>
                    </a:lnTo>
                    <a:lnTo>
                      <a:pt x="466" y="382"/>
                    </a:lnTo>
                    <a:lnTo>
                      <a:pt x="466" y="382"/>
                    </a:lnTo>
                    <a:lnTo>
                      <a:pt x="466" y="382"/>
                    </a:lnTo>
                    <a:close/>
                    <a:moveTo>
                      <a:pt x="898" y="324"/>
                    </a:moveTo>
                    <a:lnTo>
                      <a:pt x="898" y="324"/>
                    </a:lnTo>
                    <a:lnTo>
                      <a:pt x="896" y="328"/>
                    </a:lnTo>
                    <a:lnTo>
                      <a:pt x="896" y="330"/>
                    </a:lnTo>
                    <a:lnTo>
                      <a:pt x="892" y="338"/>
                    </a:lnTo>
                    <a:lnTo>
                      <a:pt x="896" y="338"/>
                    </a:lnTo>
                    <a:lnTo>
                      <a:pt x="900" y="332"/>
                    </a:lnTo>
                    <a:lnTo>
                      <a:pt x="904" y="324"/>
                    </a:lnTo>
                    <a:lnTo>
                      <a:pt x="898" y="324"/>
                    </a:lnTo>
                    <a:lnTo>
                      <a:pt x="898" y="324"/>
                    </a:lnTo>
                    <a:lnTo>
                      <a:pt x="898" y="324"/>
                    </a:lnTo>
                    <a:close/>
                    <a:moveTo>
                      <a:pt x="926" y="310"/>
                    </a:moveTo>
                    <a:lnTo>
                      <a:pt x="928" y="314"/>
                    </a:lnTo>
                    <a:lnTo>
                      <a:pt x="932" y="314"/>
                    </a:lnTo>
                    <a:lnTo>
                      <a:pt x="928" y="314"/>
                    </a:lnTo>
                    <a:lnTo>
                      <a:pt x="926" y="310"/>
                    </a:lnTo>
                    <a:lnTo>
                      <a:pt x="926" y="310"/>
                    </a:lnTo>
                    <a:lnTo>
                      <a:pt x="926" y="310"/>
                    </a:lnTo>
                    <a:close/>
                    <a:moveTo>
                      <a:pt x="938" y="310"/>
                    </a:moveTo>
                    <a:lnTo>
                      <a:pt x="938" y="310"/>
                    </a:lnTo>
                    <a:lnTo>
                      <a:pt x="942" y="314"/>
                    </a:lnTo>
                    <a:lnTo>
                      <a:pt x="944" y="314"/>
                    </a:lnTo>
                    <a:lnTo>
                      <a:pt x="944" y="312"/>
                    </a:lnTo>
                    <a:lnTo>
                      <a:pt x="942" y="310"/>
                    </a:lnTo>
                    <a:lnTo>
                      <a:pt x="938" y="310"/>
                    </a:lnTo>
                    <a:lnTo>
                      <a:pt x="938" y="310"/>
                    </a:lnTo>
                    <a:lnTo>
                      <a:pt x="938" y="310"/>
                    </a:lnTo>
                    <a:close/>
                    <a:moveTo>
                      <a:pt x="854" y="304"/>
                    </a:moveTo>
                    <a:lnTo>
                      <a:pt x="854" y="304"/>
                    </a:lnTo>
                    <a:lnTo>
                      <a:pt x="850" y="310"/>
                    </a:lnTo>
                    <a:lnTo>
                      <a:pt x="842" y="314"/>
                    </a:lnTo>
                    <a:lnTo>
                      <a:pt x="832" y="316"/>
                    </a:lnTo>
                    <a:lnTo>
                      <a:pt x="826" y="324"/>
                    </a:lnTo>
                    <a:lnTo>
                      <a:pt x="832" y="324"/>
                    </a:lnTo>
                    <a:lnTo>
                      <a:pt x="836" y="324"/>
                    </a:lnTo>
                    <a:lnTo>
                      <a:pt x="838" y="320"/>
                    </a:lnTo>
                    <a:lnTo>
                      <a:pt x="844" y="320"/>
                    </a:lnTo>
                    <a:lnTo>
                      <a:pt x="850" y="320"/>
                    </a:lnTo>
                    <a:lnTo>
                      <a:pt x="852" y="310"/>
                    </a:lnTo>
                    <a:lnTo>
                      <a:pt x="854" y="310"/>
                    </a:lnTo>
                    <a:lnTo>
                      <a:pt x="860" y="310"/>
                    </a:lnTo>
                    <a:lnTo>
                      <a:pt x="856" y="306"/>
                    </a:lnTo>
                    <a:lnTo>
                      <a:pt x="856" y="304"/>
                    </a:lnTo>
                    <a:lnTo>
                      <a:pt x="854" y="304"/>
                    </a:lnTo>
                    <a:lnTo>
                      <a:pt x="854" y="304"/>
                    </a:lnTo>
                    <a:lnTo>
                      <a:pt x="854" y="304"/>
                    </a:lnTo>
                    <a:close/>
                    <a:moveTo>
                      <a:pt x="376" y="294"/>
                    </a:moveTo>
                    <a:lnTo>
                      <a:pt x="376" y="294"/>
                    </a:lnTo>
                    <a:lnTo>
                      <a:pt x="384" y="296"/>
                    </a:lnTo>
                    <a:lnTo>
                      <a:pt x="390" y="302"/>
                    </a:lnTo>
                    <a:lnTo>
                      <a:pt x="394" y="310"/>
                    </a:lnTo>
                    <a:lnTo>
                      <a:pt x="398" y="316"/>
                    </a:lnTo>
                    <a:lnTo>
                      <a:pt x="410" y="316"/>
                    </a:lnTo>
                    <a:lnTo>
                      <a:pt x="424" y="316"/>
                    </a:lnTo>
                    <a:lnTo>
                      <a:pt x="428" y="314"/>
                    </a:lnTo>
                    <a:lnTo>
                      <a:pt x="434" y="306"/>
                    </a:lnTo>
                    <a:lnTo>
                      <a:pt x="438" y="302"/>
                    </a:lnTo>
                    <a:lnTo>
                      <a:pt x="444" y="296"/>
                    </a:lnTo>
                    <a:lnTo>
                      <a:pt x="454" y="294"/>
                    </a:lnTo>
                    <a:lnTo>
                      <a:pt x="464" y="294"/>
                    </a:lnTo>
                    <a:lnTo>
                      <a:pt x="458" y="298"/>
                    </a:lnTo>
                    <a:lnTo>
                      <a:pt x="462" y="304"/>
                    </a:lnTo>
                    <a:lnTo>
                      <a:pt x="454" y="306"/>
                    </a:lnTo>
                    <a:lnTo>
                      <a:pt x="452" y="310"/>
                    </a:lnTo>
                    <a:lnTo>
                      <a:pt x="448" y="312"/>
                    </a:lnTo>
                    <a:lnTo>
                      <a:pt x="448" y="314"/>
                    </a:lnTo>
                    <a:lnTo>
                      <a:pt x="442" y="316"/>
                    </a:lnTo>
                    <a:lnTo>
                      <a:pt x="434" y="322"/>
                    </a:lnTo>
                    <a:lnTo>
                      <a:pt x="434" y="324"/>
                    </a:lnTo>
                    <a:lnTo>
                      <a:pt x="426" y="332"/>
                    </a:lnTo>
                    <a:lnTo>
                      <a:pt x="418" y="340"/>
                    </a:lnTo>
                    <a:lnTo>
                      <a:pt x="406" y="334"/>
                    </a:lnTo>
                    <a:lnTo>
                      <a:pt x="402" y="346"/>
                    </a:lnTo>
                    <a:lnTo>
                      <a:pt x="384" y="350"/>
                    </a:lnTo>
                    <a:lnTo>
                      <a:pt x="374" y="352"/>
                    </a:lnTo>
                    <a:lnTo>
                      <a:pt x="370" y="352"/>
                    </a:lnTo>
                    <a:lnTo>
                      <a:pt x="366" y="348"/>
                    </a:lnTo>
                    <a:lnTo>
                      <a:pt x="364" y="342"/>
                    </a:lnTo>
                    <a:lnTo>
                      <a:pt x="356" y="342"/>
                    </a:lnTo>
                    <a:lnTo>
                      <a:pt x="352" y="342"/>
                    </a:lnTo>
                    <a:lnTo>
                      <a:pt x="348" y="338"/>
                    </a:lnTo>
                    <a:lnTo>
                      <a:pt x="346" y="334"/>
                    </a:lnTo>
                    <a:lnTo>
                      <a:pt x="356" y="338"/>
                    </a:lnTo>
                    <a:lnTo>
                      <a:pt x="362" y="338"/>
                    </a:lnTo>
                    <a:lnTo>
                      <a:pt x="370" y="334"/>
                    </a:lnTo>
                    <a:lnTo>
                      <a:pt x="374" y="328"/>
                    </a:lnTo>
                    <a:lnTo>
                      <a:pt x="382" y="322"/>
                    </a:lnTo>
                    <a:lnTo>
                      <a:pt x="384" y="322"/>
                    </a:lnTo>
                    <a:lnTo>
                      <a:pt x="390" y="324"/>
                    </a:lnTo>
                    <a:lnTo>
                      <a:pt x="380" y="306"/>
                    </a:lnTo>
                    <a:lnTo>
                      <a:pt x="376" y="298"/>
                    </a:lnTo>
                    <a:lnTo>
                      <a:pt x="376" y="296"/>
                    </a:lnTo>
                    <a:lnTo>
                      <a:pt x="376" y="294"/>
                    </a:lnTo>
                    <a:lnTo>
                      <a:pt x="376" y="294"/>
                    </a:lnTo>
                    <a:lnTo>
                      <a:pt x="376" y="294"/>
                    </a:lnTo>
                    <a:close/>
                    <a:moveTo>
                      <a:pt x="318" y="286"/>
                    </a:moveTo>
                    <a:lnTo>
                      <a:pt x="318" y="286"/>
                    </a:lnTo>
                    <a:lnTo>
                      <a:pt x="328" y="292"/>
                    </a:lnTo>
                    <a:lnTo>
                      <a:pt x="340" y="294"/>
                    </a:lnTo>
                    <a:lnTo>
                      <a:pt x="340" y="296"/>
                    </a:lnTo>
                    <a:lnTo>
                      <a:pt x="338" y="294"/>
                    </a:lnTo>
                    <a:lnTo>
                      <a:pt x="322" y="296"/>
                    </a:lnTo>
                    <a:lnTo>
                      <a:pt x="302" y="296"/>
                    </a:lnTo>
                    <a:lnTo>
                      <a:pt x="302" y="292"/>
                    </a:lnTo>
                    <a:lnTo>
                      <a:pt x="308" y="292"/>
                    </a:lnTo>
                    <a:lnTo>
                      <a:pt x="312" y="292"/>
                    </a:lnTo>
                    <a:lnTo>
                      <a:pt x="312" y="288"/>
                    </a:lnTo>
                    <a:lnTo>
                      <a:pt x="318" y="286"/>
                    </a:lnTo>
                    <a:lnTo>
                      <a:pt x="318" y="286"/>
                    </a:lnTo>
                    <a:lnTo>
                      <a:pt x="318" y="286"/>
                    </a:lnTo>
                    <a:close/>
                    <a:moveTo>
                      <a:pt x="588" y="270"/>
                    </a:moveTo>
                    <a:lnTo>
                      <a:pt x="590" y="270"/>
                    </a:lnTo>
                    <a:lnTo>
                      <a:pt x="592" y="274"/>
                    </a:lnTo>
                    <a:lnTo>
                      <a:pt x="598" y="276"/>
                    </a:lnTo>
                    <a:lnTo>
                      <a:pt x="588" y="288"/>
                    </a:lnTo>
                    <a:lnTo>
                      <a:pt x="580" y="286"/>
                    </a:lnTo>
                    <a:lnTo>
                      <a:pt x="580" y="280"/>
                    </a:lnTo>
                    <a:lnTo>
                      <a:pt x="580" y="276"/>
                    </a:lnTo>
                    <a:lnTo>
                      <a:pt x="588" y="270"/>
                    </a:lnTo>
                    <a:lnTo>
                      <a:pt x="588" y="270"/>
                    </a:lnTo>
                    <a:lnTo>
                      <a:pt x="588" y="270"/>
                    </a:lnTo>
                    <a:close/>
                    <a:moveTo>
                      <a:pt x="336" y="252"/>
                    </a:moveTo>
                    <a:lnTo>
                      <a:pt x="336" y="252"/>
                    </a:lnTo>
                    <a:lnTo>
                      <a:pt x="336" y="256"/>
                    </a:lnTo>
                    <a:lnTo>
                      <a:pt x="334" y="252"/>
                    </a:lnTo>
                    <a:lnTo>
                      <a:pt x="330" y="252"/>
                    </a:lnTo>
                    <a:lnTo>
                      <a:pt x="336" y="252"/>
                    </a:lnTo>
                    <a:lnTo>
                      <a:pt x="336" y="252"/>
                    </a:lnTo>
                    <a:lnTo>
                      <a:pt x="336" y="252"/>
                    </a:lnTo>
                    <a:close/>
                    <a:moveTo>
                      <a:pt x="810" y="242"/>
                    </a:moveTo>
                    <a:lnTo>
                      <a:pt x="810" y="242"/>
                    </a:lnTo>
                    <a:lnTo>
                      <a:pt x="810" y="258"/>
                    </a:lnTo>
                    <a:lnTo>
                      <a:pt x="810" y="278"/>
                    </a:lnTo>
                    <a:lnTo>
                      <a:pt x="798" y="284"/>
                    </a:lnTo>
                    <a:lnTo>
                      <a:pt x="798" y="294"/>
                    </a:lnTo>
                    <a:lnTo>
                      <a:pt x="802" y="294"/>
                    </a:lnTo>
                    <a:lnTo>
                      <a:pt x="806" y="292"/>
                    </a:lnTo>
                    <a:lnTo>
                      <a:pt x="810" y="292"/>
                    </a:lnTo>
                    <a:lnTo>
                      <a:pt x="810" y="304"/>
                    </a:lnTo>
                    <a:lnTo>
                      <a:pt x="816" y="304"/>
                    </a:lnTo>
                    <a:lnTo>
                      <a:pt x="824" y="304"/>
                    </a:lnTo>
                    <a:lnTo>
                      <a:pt x="828" y="292"/>
                    </a:lnTo>
                    <a:lnTo>
                      <a:pt x="828" y="278"/>
                    </a:lnTo>
                    <a:lnTo>
                      <a:pt x="832" y="274"/>
                    </a:lnTo>
                    <a:lnTo>
                      <a:pt x="836" y="274"/>
                    </a:lnTo>
                    <a:lnTo>
                      <a:pt x="842" y="274"/>
                    </a:lnTo>
                    <a:lnTo>
                      <a:pt x="842" y="276"/>
                    </a:lnTo>
                    <a:lnTo>
                      <a:pt x="842" y="278"/>
                    </a:lnTo>
                    <a:lnTo>
                      <a:pt x="844" y="280"/>
                    </a:lnTo>
                    <a:lnTo>
                      <a:pt x="842" y="288"/>
                    </a:lnTo>
                    <a:lnTo>
                      <a:pt x="868" y="294"/>
                    </a:lnTo>
                    <a:lnTo>
                      <a:pt x="870" y="288"/>
                    </a:lnTo>
                    <a:lnTo>
                      <a:pt x="872" y="286"/>
                    </a:lnTo>
                    <a:lnTo>
                      <a:pt x="868" y="278"/>
                    </a:lnTo>
                    <a:lnTo>
                      <a:pt x="862" y="280"/>
                    </a:lnTo>
                    <a:lnTo>
                      <a:pt x="856" y="284"/>
                    </a:lnTo>
                    <a:lnTo>
                      <a:pt x="856" y="278"/>
                    </a:lnTo>
                    <a:lnTo>
                      <a:pt x="852" y="270"/>
                    </a:lnTo>
                    <a:lnTo>
                      <a:pt x="842" y="260"/>
                    </a:lnTo>
                    <a:lnTo>
                      <a:pt x="834" y="252"/>
                    </a:lnTo>
                    <a:lnTo>
                      <a:pt x="828" y="252"/>
                    </a:lnTo>
                    <a:lnTo>
                      <a:pt x="824" y="252"/>
                    </a:lnTo>
                    <a:lnTo>
                      <a:pt x="820" y="256"/>
                    </a:lnTo>
                    <a:lnTo>
                      <a:pt x="818" y="256"/>
                    </a:lnTo>
                    <a:lnTo>
                      <a:pt x="818" y="252"/>
                    </a:lnTo>
                    <a:lnTo>
                      <a:pt x="818" y="248"/>
                    </a:lnTo>
                    <a:lnTo>
                      <a:pt x="820" y="244"/>
                    </a:lnTo>
                    <a:lnTo>
                      <a:pt x="810" y="242"/>
                    </a:lnTo>
                    <a:lnTo>
                      <a:pt x="810" y="242"/>
                    </a:lnTo>
                    <a:lnTo>
                      <a:pt x="810" y="242"/>
                    </a:lnTo>
                    <a:close/>
                    <a:moveTo>
                      <a:pt x="816" y="238"/>
                    </a:moveTo>
                    <a:lnTo>
                      <a:pt x="820" y="242"/>
                    </a:lnTo>
                    <a:lnTo>
                      <a:pt x="824" y="242"/>
                    </a:lnTo>
                    <a:lnTo>
                      <a:pt x="824" y="240"/>
                    </a:lnTo>
                    <a:lnTo>
                      <a:pt x="824" y="238"/>
                    </a:lnTo>
                    <a:lnTo>
                      <a:pt x="816" y="238"/>
                    </a:lnTo>
                    <a:lnTo>
                      <a:pt x="816" y="238"/>
                    </a:lnTo>
                    <a:lnTo>
                      <a:pt x="816" y="238"/>
                    </a:lnTo>
                    <a:close/>
                    <a:moveTo>
                      <a:pt x="826" y="212"/>
                    </a:moveTo>
                    <a:lnTo>
                      <a:pt x="826" y="212"/>
                    </a:lnTo>
                    <a:lnTo>
                      <a:pt x="832" y="214"/>
                    </a:lnTo>
                    <a:lnTo>
                      <a:pt x="832" y="216"/>
                    </a:lnTo>
                    <a:lnTo>
                      <a:pt x="832" y="220"/>
                    </a:lnTo>
                    <a:lnTo>
                      <a:pt x="826" y="222"/>
                    </a:lnTo>
                    <a:lnTo>
                      <a:pt x="826" y="216"/>
                    </a:lnTo>
                    <a:lnTo>
                      <a:pt x="820" y="216"/>
                    </a:lnTo>
                    <a:lnTo>
                      <a:pt x="820" y="220"/>
                    </a:lnTo>
                    <a:lnTo>
                      <a:pt x="824" y="216"/>
                    </a:lnTo>
                    <a:lnTo>
                      <a:pt x="824" y="214"/>
                    </a:lnTo>
                    <a:lnTo>
                      <a:pt x="826" y="212"/>
                    </a:lnTo>
                    <a:lnTo>
                      <a:pt x="826" y="212"/>
                    </a:lnTo>
                    <a:lnTo>
                      <a:pt x="826" y="212"/>
                    </a:lnTo>
                    <a:close/>
                    <a:moveTo>
                      <a:pt x="312" y="204"/>
                    </a:moveTo>
                    <a:lnTo>
                      <a:pt x="312" y="204"/>
                    </a:lnTo>
                    <a:lnTo>
                      <a:pt x="322" y="204"/>
                    </a:lnTo>
                    <a:lnTo>
                      <a:pt x="336" y="206"/>
                    </a:lnTo>
                    <a:lnTo>
                      <a:pt x="330" y="212"/>
                    </a:lnTo>
                    <a:lnTo>
                      <a:pt x="326" y="212"/>
                    </a:lnTo>
                    <a:lnTo>
                      <a:pt x="322" y="210"/>
                    </a:lnTo>
                    <a:lnTo>
                      <a:pt x="316" y="214"/>
                    </a:lnTo>
                    <a:lnTo>
                      <a:pt x="320" y="220"/>
                    </a:lnTo>
                    <a:lnTo>
                      <a:pt x="334" y="222"/>
                    </a:lnTo>
                    <a:lnTo>
                      <a:pt x="340" y="224"/>
                    </a:lnTo>
                    <a:lnTo>
                      <a:pt x="346" y="222"/>
                    </a:lnTo>
                    <a:lnTo>
                      <a:pt x="348" y="220"/>
                    </a:lnTo>
                    <a:lnTo>
                      <a:pt x="352" y="220"/>
                    </a:lnTo>
                    <a:lnTo>
                      <a:pt x="352" y="222"/>
                    </a:lnTo>
                    <a:lnTo>
                      <a:pt x="352" y="226"/>
                    </a:lnTo>
                    <a:lnTo>
                      <a:pt x="348" y="232"/>
                    </a:lnTo>
                    <a:lnTo>
                      <a:pt x="346" y="234"/>
                    </a:lnTo>
                    <a:lnTo>
                      <a:pt x="348" y="238"/>
                    </a:lnTo>
                    <a:lnTo>
                      <a:pt x="352" y="240"/>
                    </a:lnTo>
                    <a:lnTo>
                      <a:pt x="338" y="242"/>
                    </a:lnTo>
                    <a:lnTo>
                      <a:pt x="322" y="240"/>
                    </a:lnTo>
                    <a:lnTo>
                      <a:pt x="322" y="248"/>
                    </a:lnTo>
                    <a:lnTo>
                      <a:pt x="334" y="252"/>
                    </a:lnTo>
                    <a:lnTo>
                      <a:pt x="318" y="252"/>
                    </a:lnTo>
                    <a:lnTo>
                      <a:pt x="312" y="256"/>
                    </a:lnTo>
                    <a:lnTo>
                      <a:pt x="308" y="256"/>
                    </a:lnTo>
                    <a:lnTo>
                      <a:pt x="304" y="260"/>
                    </a:lnTo>
                    <a:lnTo>
                      <a:pt x="300" y="266"/>
                    </a:lnTo>
                    <a:lnTo>
                      <a:pt x="298" y="266"/>
                    </a:lnTo>
                    <a:lnTo>
                      <a:pt x="298" y="262"/>
                    </a:lnTo>
                    <a:lnTo>
                      <a:pt x="302" y="256"/>
                    </a:lnTo>
                    <a:lnTo>
                      <a:pt x="310" y="250"/>
                    </a:lnTo>
                    <a:lnTo>
                      <a:pt x="316" y="250"/>
                    </a:lnTo>
                    <a:lnTo>
                      <a:pt x="318" y="250"/>
                    </a:lnTo>
                    <a:lnTo>
                      <a:pt x="316" y="248"/>
                    </a:lnTo>
                    <a:lnTo>
                      <a:pt x="316" y="244"/>
                    </a:lnTo>
                    <a:lnTo>
                      <a:pt x="308" y="244"/>
                    </a:lnTo>
                    <a:lnTo>
                      <a:pt x="302" y="244"/>
                    </a:lnTo>
                    <a:lnTo>
                      <a:pt x="300" y="250"/>
                    </a:lnTo>
                    <a:lnTo>
                      <a:pt x="294" y="258"/>
                    </a:lnTo>
                    <a:lnTo>
                      <a:pt x="292" y="260"/>
                    </a:lnTo>
                    <a:lnTo>
                      <a:pt x="286" y="260"/>
                    </a:lnTo>
                    <a:lnTo>
                      <a:pt x="276" y="258"/>
                    </a:lnTo>
                    <a:lnTo>
                      <a:pt x="272" y="252"/>
                    </a:lnTo>
                    <a:lnTo>
                      <a:pt x="276" y="252"/>
                    </a:lnTo>
                    <a:lnTo>
                      <a:pt x="276" y="250"/>
                    </a:lnTo>
                    <a:lnTo>
                      <a:pt x="276" y="248"/>
                    </a:lnTo>
                    <a:lnTo>
                      <a:pt x="274" y="248"/>
                    </a:lnTo>
                    <a:lnTo>
                      <a:pt x="274" y="244"/>
                    </a:lnTo>
                    <a:lnTo>
                      <a:pt x="282" y="234"/>
                    </a:lnTo>
                    <a:lnTo>
                      <a:pt x="280" y="232"/>
                    </a:lnTo>
                    <a:lnTo>
                      <a:pt x="280" y="230"/>
                    </a:lnTo>
                    <a:lnTo>
                      <a:pt x="276" y="226"/>
                    </a:lnTo>
                    <a:lnTo>
                      <a:pt x="282" y="226"/>
                    </a:lnTo>
                    <a:lnTo>
                      <a:pt x="290" y="230"/>
                    </a:lnTo>
                    <a:lnTo>
                      <a:pt x="298" y="230"/>
                    </a:lnTo>
                    <a:lnTo>
                      <a:pt x="292" y="224"/>
                    </a:lnTo>
                    <a:lnTo>
                      <a:pt x="286" y="220"/>
                    </a:lnTo>
                    <a:lnTo>
                      <a:pt x="276" y="216"/>
                    </a:lnTo>
                    <a:lnTo>
                      <a:pt x="266" y="216"/>
                    </a:lnTo>
                    <a:lnTo>
                      <a:pt x="264" y="216"/>
                    </a:lnTo>
                    <a:lnTo>
                      <a:pt x="258" y="220"/>
                    </a:lnTo>
                    <a:lnTo>
                      <a:pt x="258" y="212"/>
                    </a:lnTo>
                    <a:lnTo>
                      <a:pt x="270" y="212"/>
                    </a:lnTo>
                    <a:lnTo>
                      <a:pt x="282" y="212"/>
                    </a:lnTo>
                    <a:lnTo>
                      <a:pt x="298" y="206"/>
                    </a:lnTo>
                    <a:lnTo>
                      <a:pt x="312" y="204"/>
                    </a:lnTo>
                    <a:lnTo>
                      <a:pt x="312" y="204"/>
                    </a:lnTo>
                    <a:lnTo>
                      <a:pt x="312" y="204"/>
                    </a:lnTo>
                    <a:close/>
                    <a:moveTo>
                      <a:pt x="798" y="186"/>
                    </a:moveTo>
                    <a:lnTo>
                      <a:pt x="800" y="192"/>
                    </a:lnTo>
                    <a:lnTo>
                      <a:pt x="800" y="188"/>
                    </a:lnTo>
                    <a:lnTo>
                      <a:pt x="798" y="186"/>
                    </a:lnTo>
                    <a:lnTo>
                      <a:pt x="798" y="186"/>
                    </a:lnTo>
                    <a:lnTo>
                      <a:pt x="798" y="186"/>
                    </a:lnTo>
                    <a:close/>
                    <a:moveTo>
                      <a:pt x="760" y="650"/>
                    </a:moveTo>
                    <a:lnTo>
                      <a:pt x="760" y="650"/>
                    </a:lnTo>
                    <a:lnTo>
                      <a:pt x="760" y="646"/>
                    </a:lnTo>
                    <a:lnTo>
                      <a:pt x="762" y="640"/>
                    </a:lnTo>
                    <a:lnTo>
                      <a:pt x="768" y="640"/>
                    </a:lnTo>
                    <a:lnTo>
                      <a:pt x="772" y="640"/>
                    </a:lnTo>
                    <a:lnTo>
                      <a:pt x="772" y="638"/>
                    </a:lnTo>
                    <a:lnTo>
                      <a:pt x="772" y="632"/>
                    </a:lnTo>
                    <a:lnTo>
                      <a:pt x="774" y="636"/>
                    </a:lnTo>
                    <a:lnTo>
                      <a:pt x="778" y="640"/>
                    </a:lnTo>
                    <a:lnTo>
                      <a:pt x="778" y="632"/>
                    </a:lnTo>
                    <a:lnTo>
                      <a:pt x="780" y="630"/>
                    </a:lnTo>
                    <a:lnTo>
                      <a:pt x="788" y="630"/>
                    </a:lnTo>
                    <a:lnTo>
                      <a:pt x="800" y="632"/>
                    </a:lnTo>
                    <a:lnTo>
                      <a:pt x="802" y="646"/>
                    </a:lnTo>
                    <a:lnTo>
                      <a:pt x="808" y="650"/>
                    </a:lnTo>
                    <a:lnTo>
                      <a:pt x="810" y="654"/>
                    </a:lnTo>
                    <a:lnTo>
                      <a:pt x="816" y="654"/>
                    </a:lnTo>
                    <a:lnTo>
                      <a:pt x="824" y="654"/>
                    </a:lnTo>
                    <a:lnTo>
                      <a:pt x="824" y="662"/>
                    </a:lnTo>
                    <a:lnTo>
                      <a:pt x="828" y="664"/>
                    </a:lnTo>
                    <a:lnTo>
                      <a:pt x="828" y="668"/>
                    </a:lnTo>
                    <a:lnTo>
                      <a:pt x="828" y="674"/>
                    </a:lnTo>
                    <a:lnTo>
                      <a:pt x="828" y="680"/>
                    </a:lnTo>
                    <a:lnTo>
                      <a:pt x="832" y="684"/>
                    </a:lnTo>
                    <a:lnTo>
                      <a:pt x="834" y="684"/>
                    </a:lnTo>
                    <a:lnTo>
                      <a:pt x="838" y="684"/>
                    </a:lnTo>
                    <a:lnTo>
                      <a:pt x="838" y="690"/>
                    </a:lnTo>
                    <a:lnTo>
                      <a:pt x="860" y="692"/>
                    </a:lnTo>
                    <a:lnTo>
                      <a:pt x="878" y="698"/>
                    </a:lnTo>
                    <a:lnTo>
                      <a:pt x="880" y="698"/>
                    </a:lnTo>
                    <a:lnTo>
                      <a:pt x="886" y="694"/>
                    </a:lnTo>
                    <a:lnTo>
                      <a:pt x="890" y="702"/>
                    </a:lnTo>
                    <a:lnTo>
                      <a:pt x="896" y="704"/>
                    </a:lnTo>
                    <a:lnTo>
                      <a:pt x="896" y="710"/>
                    </a:lnTo>
                    <a:lnTo>
                      <a:pt x="896" y="716"/>
                    </a:lnTo>
                    <a:lnTo>
                      <a:pt x="898" y="718"/>
                    </a:lnTo>
                    <a:lnTo>
                      <a:pt x="904" y="722"/>
                    </a:lnTo>
                    <a:lnTo>
                      <a:pt x="896" y="722"/>
                    </a:lnTo>
                    <a:lnTo>
                      <a:pt x="896" y="730"/>
                    </a:lnTo>
                    <a:lnTo>
                      <a:pt x="892" y="730"/>
                    </a:lnTo>
                    <a:lnTo>
                      <a:pt x="890" y="728"/>
                    </a:lnTo>
                    <a:lnTo>
                      <a:pt x="878" y="722"/>
                    </a:lnTo>
                    <a:lnTo>
                      <a:pt x="872" y="728"/>
                    </a:lnTo>
                    <a:lnTo>
                      <a:pt x="870" y="736"/>
                    </a:lnTo>
                    <a:lnTo>
                      <a:pt x="870" y="754"/>
                    </a:lnTo>
                    <a:lnTo>
                      <a:pt x="864" y="756"/>
                    </a:lnTo>
                    <a:lnTo>
                      <a:pt x="860" y="758"/>
                    </a:lnTo>
                    <a:lnTo>
                      <a:pt x="860" y="766"/>
                    </a:lnTo>
                    <a:lnTo>
                      <a:pt x="856" y="770"/>
                    </a:lnTo>
                    <a:lnTo>
                      <a:pt x="854" y="772"/>
                    </a:lnTo>
                    <a:lnTo>
                      <a:pt x="854" y="774"/>
                    </a:lnTo>
                    <a:lnTo>
                      <a:pt x="854" y="776"/>
                    </a:lnTo>
                    <a:lnTo>
                      <a:pt x="856" y="780"/>
                    </a:lnTo>
                    <a:lnTo>
                      <a:pt x="860" y="780"/>
                    </a:lnTo>
                    <a:lnTo>
                      <a:pt x="864" y="776"/>
                    </a:lnTo>
                    <a:lnTo>
                      <a:pt x="864" y="774"/>
                    </a:lnTo>
                    <a:lnTo>
                      <a:pt x="880" y="764"/>
                    </a:lnTo>
                    <a:lnTo>
                      <a:pt x="890" y="764"/>
                    </a:lnTo>
                    <a:lnTo>
                      <a:pt x="892" y="758"/>
                    </a:lnTo>
                    <a:lnTo>
                      <a:pt x="898" y="758"/>
                    </a:lnTo>
                    <a:lnTo>
                      <a:pt x="906" y="758"/>
                    </a:lnTo>
                    <a:lnTo>
                      <a:pt x="906" y="754"/>
                    </a:lnTo>
                    <a:lnTo>
                      <a:pt x="898" y="752"/>
                    </a:lnTo>
                    <a:lnTo>
                      <a:pt x="904" y="748"/>
                    </a:lnTo>
                    <a:lnTo>
                      <a:pt x="906" y="746"/>
                    </a:lnTo>
                    <a:lnTo>
                      <a:pt x="910" y="744"/>
                    </a:lnTo>
                    <a:lnTo>
                      <a:pt x="916" y="740"/>
                    </a:lnTo>
                    <a:lnTo>
                      <a:pt x="924" y="744"/>
                    </a:lnTo>
                    <a:lnTo>
                      <a:pt x="936" y="746"/>
                    </a:lnTo>
                    <a:lnTo>
                      <a:pt x="938" y="744"/>
                    </a:lnTo>
                    <a:lnTo>
                      <a:pt x="942" y="740"/>
                    </a:lnTo>
                    <a:lnTo>
                      <a:pt x="936" y="738"/>
                    </a:lnTo>
                    <a:lnTo>
                      <a:pt x="928" y="738"/>
                    </a:lnTo>
                    <a:lnTo>
                      <a:pt x="928" y="734"/>
                    </a:lnTo>
                    <a:lnTo>
                      <a:pt x="938" y="736"/>
                    </a:lnTo>
                    <a:lnTo>
                      <a:pt x="946" y="736"/>
                    </a:lnTo>
                    <a:lnTo>
                      <a:pt x="950" y="734"/>
                    </a:lnTo>
                    <a:lnTo>
                      <a:pt x="954" y="730"/>
                    </a:lnTo>
                    <a:lnTo>
                      <a:pt x="954" y="728"/>
                    </a:lnTo>
                    <a:lnTo>
                      <a:pt x="968" y="720"/>
                    </a:lnTo>
                    <a:lnTo>
                      <a:pt x="978" y="716"/>
                    </a:lnTo>
                    <a:lnTo>
                      <a:pt x="982" y="716"/>
                    </a:lnTo>
                    <a:lnTo>
                      <a:pt x="1006" y="712"/>
                    </a:lnTo>
                    <a:lnTo>
                      <a:pt x="1024" y="710"/>
                    </a:lnTo>
                    <a:lnTo>
                      <a:pt x="1026" y="708"/>
                    </a:lnTo>
                    <a:lnTo>
                      <a:pt x="1028" y="704"/>
                    </a:lnTo>
                    <a:lnTo>
                      <a:pt x="1036" y="700"/>
                    </a:lnTo>
                    <a:lnTo>
                      <a:pt x="1040" y="694"/>
                    </a:lnTo>
                    <a:lnTo>
                      <a:pt x="1042" y="692"/>
                    </a:lnTo>
                    <a:lnTo>
                      <a:pt x="1044" y="684"/>
                    </a:lnTo>
                    <a:lnTo>
                      <a:pt x="1046" y="682"/>
                    </a:lnTo>
                    <a:lnTo>
                      <a:pt x="1050" y="672"/>
                    </a:lnTo>
                    <a:lnTo>
                      <a:pt x="1052" y="668"/>
                    </a:lnTo>
                    <a:lnTo>
                      <a:pt x="1054" y="672"/>
                    </a:lnTo>
                    <a:lnTo>
                      <a:pt x="1054" y="674"/>
                    </a:lnTo>
                    <a:lnTo>
                      <a:pt x="1058" y="676"/>
                    </a:lnTo>
                    <a:lnTo>
                      <a:pt x="1058" y="674"/>
                    </a:lnTo>
                    <a:lnTo>
                      <a:pt x="1060" y="672"/>
                    </a:lnTo>
                    <a:lnTo>
                      <a:pt x="1062" y="668"/>
                    </a:lnTo>
                    <a:lnTo>
                      <a:pt x="1070" y="674"/>
                    </a:lnTo>
                    <a:lnTo>
                      <a:pt x="1072" y="676"/>
                    </a:lnTo>
                    <a:lnTo>
                      <a:pt x="1072" y="682"/>
                    </a:lnTo>
                    <a:lnTo>
                      <a:pt x="1072" y="694"/>
                    </a:lnTo>
                    <a:lnTo>
                      <a:pt x="1072" y="702"/>
                    </a:lnTo>
                    <a:lnTo>
                      <a:pt x="1076" y="702"/>
                    </a:lnTo>
                    <a:lnTo>
                      <a:pt x="1078" y="702"/>
                    </a:lnTo>
                    <a:lnTo>
                      <a:pt x="1078" y="704"/>
                    </a:lnTo>
                    <a:lnTo>
                      <a:pt x="1078" y="710"/>
                    </a:lnTo>
                    <a:lnTo>
                      <a:pt x="1078" y="712"/>
                    </a:lnTo>
                    <a:lnTo>
                      <a:pt x="1080" y="712"/>
                    </a:lnTo>
                    <a:lnTo>
                      <a:pt x="1080" y="716"/>
                    </a:lnTo>
                    <a:lnTo>
                      <a:pt x="1086" y="720"/>
                    </a:lnTo>
                    <a:lnTo>
                      <a:pt x="1096" y="720"/>
                    </a:lnTo>
                    <a:lnTo>
                      <a:pt x="1100" y="718"/>
                    </a:lnTo>
                    <a:lnTo>
                      <a:pt x="1098" y="716"/>
                    </a:lnTo>
                    <a:lnTo>
                      <a:pt x="1098" y="712"/>
                    </a:lnTo>
                    <a:lnTo>
                      <a:pt x="1100" y="712"/>
                    </a:lnTo>
                    <a:lnTo>
                      <a:pt x="1104" y="716"/>
                    </a:lnTo>
                    <a:lnTo>
                      <a:pt x="1110" y="708"/>
                    </a:lnTo>
                    <a:lnTo>
                      <a:pt x="1118" y="698"/>
                    </a:lnTo>
                    <a:lnTo>
                      <a:pt x="1118" y="700"/>
                    </a:lnTo>
                    <a:lnTo>
                      <a:pt x="1122" y="700"/>
                    </a:lnTo>
                    <a:lnTo>
                      <a:pt x="1122" y="702"/>
                    </a:lnTo>
                    <a:lnTo>
                      <a:pt x="1118" y="702"/>
                    </a:lnTo>
                    <a:lnTo>
                      <a:pt x="1116" y="708"/>
                    </a:lnTo>
                    <a:lnTo>
                      <a:pt x="1116" y="712"/>
                    </a:lnTo>
                    <a:lnTo>
                      <a:pt x="1134" y="710"/>
                    </a:lnTo>
                    <a:lnTo>
                      <a:pt x="1136" y="710"/>
                    </a:lnTo>
                    <a:lnTo>
                      <a:pt x="1136" y="712"/>
                    </a:lnTo>
                    <a:lnTo>
                      <a:pt x="1132" y="716"/>
                    </a:lnTo>
                    <a:lnTo>
                      <a:pt x="1132" y="720"/>
                    </a:lnTo>
                    <a:lnTo>
                      <a:pt x="1118" y="718"/>
                    </a:lnTo>
                    <a:lnTo>
                      <a:pt x="1108" y="722"/>
                    </a:lnTo>
                    <a:lnTo>
                      <a:pt x="1108" y="728"/>
                    </a:lnTo>
                    <a:lnTo>
                      <a:pt x="1104" y="728"/>
                    </a:lnTo>
                    <a:lnTo>
                      <a:pt x="1096" y="738"/>
                    </a:lnTo>
                    <a:lnTo>
                      <a:pt x="1096" y="744"/>
                    </a:lnTo>
                    <a:lnTo>
                      <a:pt x="1104" y="746"/>
                    </a:lnTo>
                    <a:lnTo>
                      <a:pt x="1106" y="752"/>
                    </a:lnTo>
                    <a:lnTo>
                      <a:pt x="1108" y="752"/>
                    </a:lnTo>
                    <a:lnTo>
                      <a:pt x="1110" y="752"/>
                    </a:lnTo>
                    <a:lnTo>
                      <a:pt x="1110" y="748"/>
                    </a:lnTo>
                    <a:lnTo>
                      <a:pt x="1114" y="748"/>
                    </a:lnTo>
                    <a:lnTo>
                      <a:pt x="1114" y="752"/>
                    </a:lnTo>
                    <a:lnTo>
                      <a:pt x="1116" y="754"/>
                    </a:lnTo>
                    <a:lnTo>
                      <a:pt x="1124" y="746"/>
                    </a:lnTo>
                    <a:lnTo>
                      <a:pt x="1126" y="740"/>
                    </a:lnTo>
                    <a:lnTo>
                      <a:pt x="1126" y="738"/>
                    </a:lnTo>
                    <a:lnTo>
                      <a:pt x="1126" y="736"/>
                    </a:lnTo>
                    <a:lnTo>
                      <a:pt x="1132" y="734"/>
                    </a:lnTo>
                    <a:lnTo>
                      <a:pt x="1132" y="736"/>
                    </a:lnTo>
                    <a:lnTo>
                      <a:pt x="1136" y="736"/>
                    </a:lnTo>
                    <a:lnTo>
                      <a:pt x="1140" y="728"/>
                    </a:lnTo>
                    <a:lnTo>
                      <a:pt x="1144" y="728"/>
                    </a:lnTo>
                    <a:lnTo>
                      <a:pt x="1150" y="728"/>
                    </a:lnTo>
                    <a:lnTo>
                      <a:pt x="1158" y="722"/>
                    </a:lnTo>
                    <a:lnTo>
                      <a:pt x="1162" y="718"/>
                    </a:lnTo>
                    <a:lnTo>
                      <a:pt x="1162" y="712"/>
                    </a:lnTo>
                    <a:lnTo>
                      <a:pt x="1168" y="712"/>
                    </a:lnTo>
                    <a:lnTo>
                      <a:pt x="1162" y="700"/>
                    </a:lnTo>
                    <a:lnTo>
                      <a:pt x="1154" y="708"/>
                    </a:lnTo>
                    <a:lnTo>
                      <a:pt x="1150" y="708"/>
                    </a:lnTo>
                    <a:lnTo>
                      <a:pt x="1142" y="708"/>
                    </a:lnTo>
                    <a:lnTo>
                      <a:pt x="1140" y="702"/>
                    </a:lnTo>
                    <a:lnTo>
                      <a:pt x="1134" y="702"/>
                    </a:lnTo>
                    <a:lnTo>
                      <a:pt x="1134" y="704"/>
                    </a:lnTo>
                    <a:lnTo>
                      <a:pt x="1132" y="704"/>
                    </a:lnTo>
                    <a:lnTo>
                      <a:pt x="1132" y="702"/>
                    </a:lnTo>
                    <a:lnTo>
                      <a:pt x="1128" y="700"/>
                    </a:lnTo>
                    <a:lnTo>
                      <a:pt x="1134" y="700"/>
                    </a:lnTo>
                    <a:lnTo>
                      <a:pt x="1134" y="698"/>
                    </a:lnTo>
                    <a:lnTo>
                      <a:pt x="1136" y="694"/>
                    </a:lnTo>
                    <a:lnTo>
                      <a:pt x="1122" y="692"/>
                    </a:lnTo>
                    <a:lnTo>
                      <a:pt x="1122" y="684"/>
                    </a:lnTo>
                    <a:lnTo>
                      <a:pt x="1122" y="682"/>
                    </a:lnTo>
                    <a:lnTo>
                      <a:pt x="1122" y="680"/>
                    </a:lnTo>
                    <a:lnTo>
                      <a:pt x="1124" y="680"/>
                    </a:lnTo>
                    <a:lnTo>
                      <a:pt x="1122" y="676"/>
                    </a:lnTo>
                    <a:lnTo>
                      <a:pt x="1118" y="676"/>
                    </a:lnTo>
                    <a:lnTo>
                      <a:pt x="1116" y="676"/>
                    </a:lnTo>
                    <a:lnTo>
                      <a:pt x="1118" y="676"/>
                    </a:lnTo>
                    <a:lnTo>
                      <a:pt x="1116" y="676"/>
                    </a:lnTo>
                    <a:lnTo>
                      <a:pt x="1118" y="672"/>
                    </a:lnTo>
                    <a:lnTo>
                      <a:pt x="1118" y="668"/>
                    </a:lnTo>
                    <a:lnTo>
                      <a:pt x="1122" y="664"/>
                    </a:lnTo>
                    <a:lnTo>
                      <a:pt x="1122" y="662"/>
                    </a:lnTo>
                    <a:lnTo>
                      <a:pt x="1122" y="658"/>
                    </a:lnTo>
                    <a:lnTo>
                      <a:pt x="1104" y="658"/>
                    </a:lnTo>
                    <a:lnTo>
                      <a:pt x="1098" y="650"/>
                    </a:lnTo>
                    <a:lnTo>
                      <a:pt x="1100" y="650"/>
                    </a:lnTo>
                    <a:lnTo>
                      <a:pt x="1104" y="648"/>
                    </a:lnTo>
                    <a:lnTo>
                      <a:pt x="1108" y="656"/>
                    </a:lnTo>
                    <a:lnTo>
                      <a:pt x="1110" y="654"/>
                    </a:lnTo>
                    <a:lnTo>
                      <a:pt x="1116" y="654"/>
                    </a:lnTo>
                    <a:lnTo>
                      <a:pt x="1116" y="648"/>
                    </a:lnTo>
                    <a:lnTo>
                      <a:pt x="1118" y="644"/>
                    </a:lnTo>
                    <a:lnTo>
                      <a:pt x="1124" y="644"/>
                    </a:lnTo>
                    <a:lnTo>
                      <a:pt x="1124" y="638"/>
                    </a:lnTo>
                    <a:lnTo>
                      <a:pt x="1124" y="632"/>
                    </a:lnTo>
                    <a:lnTo>
                      <a:pt x="1126" y="632"/>
                    </a:lnTo>
                    <a:lnTo>
                      <a:pt x="1128" y="630"/>
                    </a:lnTo>
                    <a:lnTo>
                      <a:pt x="1124" y="628"/>
                    </a:lnTo>
                    <a:lnTo>
                      <a:pt x="1122" y="622"/>
                    </a:lnTo>
                    <a:lnTo>
                      <a:pt x="1114" y="620"/>
                    </a:lnTo>
                    <a:lnTo>
                      <a:pt x="1106" y="620"/>
                    </a:lnTo>
                    <a:lnTo>
                      <a:pt x="1092" y="622"/>
                    </a:lnTo>
                    <a:lnTo>
                      <a:pt x="1086" y="628"/>
                    </a:lnTo>
                    <a:lnTo>
                      <a:pt x="1070" y="638"/>
                    </a:lnTo>
                    <a:lnTo>
                      <a:pt x="1058" y="648"/>
                    </a:lnTo>
                    <a:lnTo>
                      <a:pt x="1044" y="662"/>
                    </a:lnTo>
                    <a:lnTo>
                      <a:pt x="1034" y="674"/>
                    </a:lnTo>
                    <a:lnTo>
                      <a:pt x="1042" y="662"/>
                    </a:lnTo>
                    <a:lnTo>
                      <a:pt x="1046" y="650"/>
                    </a:lnTo>
                    <a:lnTo>
                      <a:pt x="1042" y="650"/>
                    </a:lnTo>
                    <a:lnTo>
                      <a:pt x="1042" y="648"/>
                    </a:lnTo>
                    <a:lnTo>
                      <a:pt x="1044" y="648"/>
                    </a:lnTo>
                    <a:lnTo>
                      <a:pt x="1050" y="646"/>
                    </a:lnTo>
                    <a:lnTo>
                      <a:pt x="1052" y="640"/>
                    </a:lnTo>
                    <a:lnTo>
                      <a:pt x="1058" y="632"/>
                    </a:lnTo>
                    <a:lnTo>
                      <a:pt x="1060" y="632"/>
                    </a:lnTo>
                    <a:lnTo>
                      <a:pt x="1064" y="632"/>
                    </a:lnTo>
                    <a:lnTo>
                      <a:pt x="1064" y="630"/>
                    </a:lnTo>
                    <a:lnTo>
                      <a:pt x="1064" y="626"/>
                    </a:lnTo>
                    <a:lnTo>
                      <a:pt x="1068" y="626"/>
                    </a:lnTo>
                    <a:lnTo>
                      <a:pt x="1070" y="626"/>
                    </a:lnTo>
                    <a:lnTo>
                      <a:pt x="1082" y="612"/>
                    </a:lnTo>
                    <a:lnTo>
                      <a:pt x="1086" y="608"/>
                    </a:lnTo>
                    <a:lnTo>
                      <a:pt x="1090" y="604"/>
                    </a:lnTo>
                    <a:lnTo>
                      <a:pt x="1092" y="602"/>
                    </a:lnTo>
                    <a:lnTo>
                      <a:pt x="1108" y="600"/>
                    </a:lnTo>
                    <a:lnTo>
                      <a:pt x="1122" y="600"/>
                    </a:lnTo>
                    <a:lnTo>
                      <a:pt x="1134" y="602"/>
                    </a:lnTo>
                    <a:lnTo>
                      <a:pt x="1142" y="602"/>
                    </a:lnTo>
                    <a:lnTo>
                      <a:pt x="1144" y="600"/>
                    </a:lnTo>
                    <a:lnTo>
                      <a:pt x="1146" y="596"/>
                    </a:lnTo>
                    <a:lnTo>
                      <a:pt x="1152" y="596"/>
                    </a:lnTo>
                    <a:lnTo>
                      <a:pt x="1154" y="600"/>
                    </a:lnTo>
                    <a:lnTo>
                      <a:pt x="1154" y="602"/>
                    </a:lnTo>
                    <a:lnTo>
                      <a:pt x="1158" y="602"/>
                    </a:lnTo>
                    <a:lnTo>
                      <a:pt x="1160" y="600"/>
                    </a:lnTo>
                    <a:lnTo>
                      <a:pt x="1160" y="596"/>
                    </a:lnTo>
                    <a:lnTo>
                      <a:pt x="1162" y="596"/>
                    </a:lnTo>
                    <a:lnTo>
                      <a:pt x="1168" y="604"/>
                    </a:lnTo>
                    <a:lnTo>
                      <a:pt x="1172" y="604"/>
                    </a:lnTo>
                    <a:lnTo>
                      <a:pt x="1172" y="600"/>
                    </a:lnTo>
                    <a:lnTo>
                      <a:pt x="1178" y="600"/>
                    </a:lnTo>
                    <a:lnTo>
                      <a:pt x="1180" y="600"/>
                    </a:lnTo>
                    <a:lnTo>
                      <a:pt x="1180" y="602"/>
                    </a:lnTo>
                    <a:lnTo>
                      <a:pt x="1186" y="602"/>
                    </a:lnTo>
                    <a:lnTo>
                      <a:pt x="1186" y="596"/>
                    </a:lnTo>
                    <a:lnTo>
                      <a:pt x="1190" y="596"/>
                    </a:lnTo>
                    <a:lnTo>
                      <a:pt x="1194" y="596"/>
                    </a:lnTo>
                    <a:lnTo>
                      <a:pt x="1196" y="594"/>
                    </a:lnTo>
                    <a:lnTo>
                      <a:pt x="1196" y="590"/>
                    </a:lnTo>
                    <a:lnTo>
                      <a:pt x="1204" y="590"/>
                    </a:lnTo>
                    <a:lnTo>
                      <a:pt x="1208" y="586"/>
                    </a:lnTo>
                    <a:lnTo>
                      <a:pt x="1206" y="580"/>
                    </a:lnTo>
                    <a:lnTo>
                      <a:pt x="1208" y="576"/>
                    </a:lnTo>
                    <a:lnTo>
                      <a:pt x="1208" y="572"/>
                    </a:lnTo>
                    <a:lnTo>
                      <a:pt x="1218" y="568"/>
                    </a:lnTo>
                    <a:lnTo>
                      <a:pt x="1230" y="566"/>
                    </a:lnTo>
                    <a:lnTo>
                      <a:pt x="1232" y="568"/>
                    </a:lnTo>
                    <a:lnTo>
                      <a:pt x="1234" y="568"/>
                    </a:lnTo>
                    <a:lnTo>
                      <a:pt x="1252" y="554"/>
                    </a:lnTo>
                    <a:lnTo>
                      <a:pt x="1250" y="530"/>
                    </a:lnTo>
                    <a:lnTo>
                      <a:pt x="1248" y="530"/>
                    </a:lnTo>
                    <a:lnTo>
                      <a:pt x="1244" y="532"/>
                    </a:lnTo>
                    <a:lnTo>
                      <a:pt x="1240" y="530"/>
                    </a:lnTo>
                    <a:lnTo>
                      <a:pt x="1234" y="526"/>
                    </a:lnTo>
                    <a:lnTo>
                      <a:pt x="1230" y="520"/>
                    </a:lnTo>
                    <a:lnTo>
                      <a:pt x="1218" y="520"/>
                    </a:lnTo>
                    <a:lnTo>
                      <a:pt x="1222" y="526"/>
                    </a:lnTo>
                    <a:lnTo>
                      <a:pt x="1208" y="528"/>
                    </a:lnTo>
                    <a:lnTo>
                      <a:pt x="1190" y="536"/>
                    </a:lnTo>
                    <a:lnTo>
                      <a:pt x="1190" y="540"/>
                    </a:lnTo>
                    <a:lnTo>
                      <a:pt x="1186" y="540"/>
                    </a:lnTo>
                    <a:lnTo>
                      <a:pt x="1182" y="538"/>
                    </a:lnTo>
                    <a:lnTo>
                      <a:pt x="1182" y="536"/>
                    </a:lnTo>
                    <a:lnTo>
                      <a:pt x="1182" y="532"/>
                    </a:lnTo>
                    <a:lnTo>
                      <a:pt x="1190" y="532"/>
                    </a:lnTo>
                    <a:lnTo>
                      <a:pt x="1196" y="532"/>
                    </a:lnTo>
                    <a:lnTo>
                      <a:pt x="1204" y="528"/>
                    </a:lnTo>
                    <a:lnTo>
                      <a:pt x="1208" y="520"/>
                    </a:lnTo>
                    <a:lnTo>
                      <a:pt x="1216" y="520"/>
                    </a:lnTo>
                    <a:lnTo>
                      <a:pt x="1224" y="518"/>
                    </a:lnTo>
                    <a:lnTo>
                      <a:pt x="1226" y="514"/>
                    </a:lnTo>
                    <a:lnTo>
                      <a:pt x="1230" y="510"/>
                    </a:lnTo>
                    <a:lnTo>
                      <a:pt x="1224" y="512"/>
                    </a:lnTo>
                    <a:lnTo>
                      <a:pt x="1222" y="508"/>
                    </a:lnTo>
                    <a:lnTo>
                      <a:pt x="1224" y="508"/>
                    </a:lnTo>
                    <a:lnTo>
                      <a:pt x="1222" y="504"/>
                    </a:lnTo>
                    <a:lnTo>
                      <a:pt x="1218" y="502"/>
                    </a:lnTo>
                    <a:lnTo>
                      <a:pt x="1218" y="504"/>
                    </a:lnTo>
                    <a:lnTo>
                      <a:pt x="1216" y="508"/>
                    </a:lnTo>
                    <a:lnTo>
                      <a:pt x="1214" y="508"/>
                    </a:lnTo>
                    <a:lnTo>
                      <a:pt x="1212" y="504"/>
                    </a:lnTo>
                    <a:lnTo>
                      <a:pt x="1208" y="504"/>
                    </a:lnTo>
                    <a:lnTo>
                      <a:pt x="1208" y="500"/>
                    </a:lnTo>
                    <a:lnTo>
                      <a:pt x="1208" y="496"/>
                    </a:lnTo>
                    <a:lnTo>
                      <a:pt x="1196" y="500"/>
                    </a:lnTo>
                    <a:lnTo>
                      <a:pt x="1182" y="496"/>
                    </a:lnTo>
                    <a:lnTo>
                      <a:pt x="1182" y="492"/>
                    </a:lnTo>
                    <a:lnTo>
                      <a:pt x="1182" y="490"/>
                    </a:lnTo>
                    <a:lnTo>
                      <a:pt x="1182" y="484"/>
                    </a:lnTo>
                    <a:lnTo>
                      <a:pt x="1180" y="484"/>
                    </a:lnTo>
                    <a:lnTo>
                      <a:pt x="1178" y="482"/>
                    </a:lnTo>
                    <a:lnTo>
                      <a:pt x="1172" y="478"/>
                    </a:lnTo>
                    <a:lnTo>
                      <a:pt x="1168" y="478"/>
                    </a:lnTo>
                    <a:lnTo>
                      <a:pt x="1162" y="466"/>
                    </a:lnTo>
                    <a:lnTo>
                      <a:pt x="1158" y="468"/>
                    </a:lnTo>
                    <a:lnTo>
                      <a:pt x="1160" y="460"/>
                    </a:lnTo>
                    <a:lnTo>
                      <a:pt x="1158" y="460"/>
                    </a:lnTo>
                    <a:lnTo>
                      <a:pt x="1158" y="458"/>
                    </a:lnTo>
                    <a:lnTo>
                      <a:pt x="1172" y="458"/>
                    </a:lnTo>
                    <a:lnTo>
                      <a:pt x="1172" y="450"/>
                    </a:lnTo>
                    <a:lnTo>
                      <a:pt x="1160" y="448"/>
                    </a:lnTo>
                    <a:lnTo>
                      <a:pt x="1160" y="442"/>
                    </a:lnTo>
                    <a:lnTo>
                      <a:pt x="1160" y="436"/>
                    </a:lnTo>
                    <a:lnTo>
                      <a:pt x="1158" y="436"/>
                    </a:lnTo>
                    <a:lnTo>
                      <a:pt x="1154" y="436"/>
                    </a:lnTo>
                    <a:lnTo>
                      <a:pt x="1152" y="432"/>
                    </a:lnTo>
                    <a:lnTo>
                      <a:pt x="1150" y="428"/>
                    </a:lnTo>
                    <a:lnTo>
                      <a:pt x="1152" y="420"/>
                    </a:lnTo>
                    <a:lnTo>
                      <a:pt x="1136" y="420"/>
                    </a:lnTo>
                    <a:lnTo>
                      <a:pt x="1146" y="414"/>
                    </a:lnTo>
                    <a:lnTo>
                      <a:pt x="1140" y="400"/>
                    </a:lnTo>
                    <a:lnTo>
                      <a:pt x="1132" y="400"/>
                    </a:lnTo>
                    <a:lnTo>
                      <a:pt x="1132" y="396"/>
                    </a:lnTo>
                    <a:lnTo>
                      <a:pt x="1128" y="396"/>
                    </a:lnTo>
                    <a:lnTo>
                      <a:pt x="1128" y="388"/>
                    </a:lnTo>
                    <a:lnTo>
                      <a:pt x="1128" y="378"/>
                    </a:lnTo>
                    <a:lnTo>
                      <a:pt x="1124" y="376"/>
                    </a:lnTo>
                    <a:lnTo>
                      <a:pt x="1126" y="370"/>
                    </a:lnTo>
                    <a:lnTo>
                      <a:pt x="1126" y="366"/>
                    </a:lnTo>
                    <a:lnTo>
                      <a:pt x="1122" y="366"/>
                    </a:lnTo>
                    <a:lnTo>
                      <a:pt x="1114" y="382"/>
                    </a:lnTo>
                    <a:lnTo>
                      <a:pt x="1108" y="396"/>
                    </a:lnTo>
                    <a:lnTo>
                      <a:pt x="1106" y="394"/>
                    </a:lnTo>
                    <a:lnTo>
                      <a:pt x="1106" y="388"/>
                    </a:lnTo>
                    <a:lnTo>
                      <a:pt x="1100" y="394"/>
                    </a:lnTo>
                    <a:lnTo>
                      <a:pt x="1100" y="400"/>
                    </a:lnTo>
                    <a:lnTo>
                      <a:pt x="1098" y="400"/>
                    </a:lnTo>
                    <a:lnTo>
                      <a:pt x="1096" y="396"/>
                    </a:lnTo>
                    <a:lnTo>
                      <a:pt x="1096" y="402"/>
                    </a:lnTo>
                    <a:lnTo>
                      <a:pt x="1092" y="406"/>
                    </a:lnTo>
                    <a:lnTo>
                      <a:pt x="1082" y="414"/>
                    </a:lnTo>
                    <a:lnTo>
                      <a:pt x="1072" y="404"/>
                    </a:lnTo>
                    <a:lnTo>
                      <a:pt x="1070" y="406"/>
                    </a:lnTo>
                    <a:lnTo>
                      <a:pt x="1070" y="410"/>
                    </a:lnTo>
                    <a:lnTo>
                      <a:pt x="1068" y="410"/>
                    </a:lnTo>
                    <a:lnTo>
                      <a:pt x="1064" y="396"/>
                    </a:lnTo>
                    <a:lnTo>
                      <a:pt x="1054" y="396"/>
                    </a:lnTo>
                    <a:lnTo>
                      <a:pt x="1044" y="394"/>
                    </a:lnTo>
                    <a:lnTo>
                      <a:pt x="1044" y="382"/>
                    </a:lnTo>
                    <a:lnTo>
                      <a:pt x="1042" y="368"/>
                    </a:lnTo>
                    <a:lnTo>
                      <a:pt x="1046" y="368"/>
                    </a:lnTo>
                    <a:lnTo>
                      <a:pt x="1050" y="366"/>
                    </a:lnTo>
                    <a:lnTo>
                      <a:pt x="1050" y="364"/>
                    </a:lnTo>
                    <a:lnTo>
                      <a:pt x="1046" y="364"/>
                    </a:lnTo>
                    <a:lnTo>
                      <a:pt x="1044" y="364"/>
                    </a:lnTo>
                    <a:lnTo>
                      <a:pt x="1052" y="348"/>
                    </a:lnTo>
                    <a:lnTo>
                      <a:pt x="1050" y="350"/>
                    </a:lnTo>
                    <a:lnTo>
                      <a:pt x="1046" y="352"/>
                    </a:lnTo>
                    <a:lnTo>
                      <a:pt x="1042" y="352"/>
                    </a:lnTo>
                    <a:lnTo>
                      <a:pt x="1034" y="350"/>
                    </a:lnTo>
                    <a:lnTo>
                      <a:pt x="1034" y="348"/>
                    </a:lnTo>
                    <a:lnTo>
                      <a:pt x="1036" y="346"/>
                    </a:lnTo>
                    <a:lnTo>
                      <a:pt x="1040" y="342"/>
                    </a:lnTo>
                    <a:lnTo>
                      <a:pt x="1034" y="340"/>
                    </a:lnTo>
                    <a:lnTo>
                      <a:pt x="1028" y="342"/>
                    </a:lnTo>
                    <a:lnTo>
                      <a:pt x="1022" y="342"/>
                    </a:lnTo>
                    <a:lnTo>
                      <a:pt x="1016" y="342"/>
                    </a:lnTo>
                    <a:lnTo>
                      <a:pt x="1016" y="334"/>
                    </a:lnTo>
                    <a:lnTo>
                      <a:pt x="1014" y="334"/>
                    </a:lnTo>
                    <a:lnTo>
                      <a:pt x="1014" y="330"/>
                    </a:lnTo>
                    <a:lnTo>
                      <a:pt x="1008" y="324"/>
                    </a:lnTo>
                    <a:lnTo>
                      <a:pt x="1004" y="320"/>
                    </a:lnTo>
                    <a:lnTo>
                      <a:pt x="990" y="312"/>
                    </a:lnTo>
                    <a:lnTo>
                      <a:pt x="982" y="314"/>
                    </a:lnTo>
                    <a:lnTo>
                      <a:pt x="978" y="322"/>
                    </a:lnTo>
                    <a:lnTo>
                      <a:pt x="972" y="322"/>
                    </a:lnTo>
                    <a:lnTo>
                      <a:pt x="964" y="322"/>
                    </a:lnTo>
                    <a:lnTo>
                      <a:pt x="964" y="324"/>
                    </a:lnTo>
                    <a:lnTo>
                      <a:pt x="960" y="328"/>
                    </a:lnTo>
                    <a:lnTo>
                      <a:pt x="954" y="324"/>
                    </a:lnTo>
                    <a:lnTo>
                      <a:pt x="942" y="322"/>
                    </a:lnTo>
                    <a:lnTo>
                      <a:pt x="932" y="322"/>
                    </a:lnTo>
                    <a:lnTo>
                      <a:pt x="926" y="324"/>
                    </a:lnTo>
                    <a:lnTo>
                      <a:pt x="924" y="330"/>
                    </a:lnTo>
                    <a:lnTo>
                      <a:pt x="932" y="332"/>
                    </a:lnTo>
                    <a:lnTo>
                      <a:pt x="932" y="338"/>
                    </a:lnTo>
                    <a:lnTo>
                      <a:pt x="928" y="338"/>
                    </a:lnTo>
                    <a:lnTo>
                      <a:pt x="928" y="340"/>
                    </a:lnTo>
                    <a:lnTo>
                      <a:pt x="928" y="342"/>
                    </a:lnTo>
                    <a:lnTo>
                      <a:pt x="924" y="352"/>
                    </a:lnTo>
                    <a:lnTo>
                      <a:pt x="922" y="352"/>
                    </a:lnTo>
                    <a:lnTo>
                      <a:pt x="924" y="358"/>
                    </a:lnTo>
                    <a:lnTo>
                      <a:pt x="928" y="358"/>
                    </a:lnTo>
                    <a:lnTo>
                      <a:pt x="928" y="368"/>
                    </a:lnTo>
                    <a:lnTo>
                      <a:pt x="928" y="370"/>
                    </a:lnTo>
                    <a:lnTo>
                      <a:pt x="934" y="376"/>
                    </a:lnTo>
                    <a:lnTo>
                      <a:pt x="934" y="378"/>
                    </a:lnTo>
                    <a:lnTo>
                      <a:pt x="934" y="382"/>
                    </a:lnTo>
                    <a:lnTo>
                      <a:pt x="932" y="378"/>
                    </a:lnTo>
                    <a:lnTo>
                      <a:pt x="928" y="384"/>
                    </a:lnTo>
                    <a:lnTo>
                      <a:pt x="924" y="382"/>
                    </a:lnTo>
                    <a:lnTo>
                      <a:pt x="926" y="386"/>
                    </a:lnTo>
                    <a:lnTo>
                      <a:pt x="928" y="388"/>
                    </a:lnTo>
                    <a:lnTo>
                      <a:pt x="928" y="394"/>
                    </a:lnTo>
                    <a:lnTo>
                      <a:pt x="922" y="394"/>
                    </a:lnTo>
                    <a:lnTo>
                      <a:pt x="914" y="396"/>
                    </a:lnTo>
                    <a:lnTo>
                      <a:pt x="914" y="410"/>
                    </a:lnTo>
                    <a:lnTo>
                      <a:pt x="922" y="412"/>
                    </a:lnTo>
                    <a:lnTo>
                      <a:pt x="928" y="414"/>
                    </a:lnTo>
                    <a:lnTo>
                      <a:pt x="932" y="418"/>
                    </a:lnTo>
                    <a:lnTo>
                      <a:pt x="934" y="424"/>
                    </a:lnTo>
                    <a:lnTo>
                      <a:pt x="934" y="432"/>
                    </a:lnTo>
                    <a:lnTo>
                      <a:pt x="936" y="438"/>
                    </a:lnTo>
                    <a:lnTo>
                      <a:pt x="942" y="440"/>
                    </a:lnTo>
                    <a:lnTo>
                      <a:pt x="946" y="446"/>
                    </a:lnTo>
                    <a:lnTo>
                      <a:pt x="944" y="454"/>
                    </a:lnTo>
                    <a:lnTo>
                      <a:pt x="942" y="466"/>
                    </a:lnTo>
                    <a:lnTo>
                      <a:pt x="942" y="464"/>
                    </a:lnTo>
                    <a:lnTo>
                      <a:pt x="946" y="464"/>
                    </a:lnTo>
                    <a:lnTo>
                      <a:pt x="946" y="466"/>
                    </a:lnTo>
                    <a:lnTo>
                      <a:pt x="946" y="472"/>
                    </a:lnTo>
                    <a:lnTo>
                      <a:pt x="944" y="472"/>
                    </a:lnTo>
                    <a:lnTo>
                      <a:pt x="942" y="472"/>
                    </a:lnTo>
                    <a:lnTo>
                      <a:pt x="934" y="484"/>
                    </a:lnTo>
                    <a:lnTo>
                      <a:pt x="922" y="496"/>
                    </a:lnTo>
                    <a:lnTo>
                      <a:pt x="906" y="504"/>
                    </a:lnTo>
                    <a:lnTo>
                      <a:pt x="914" y="540"/>
                    </a:lnTo>
                    <a:lnTo>
                      <a:pt x="914" y="558"/>
                    </a:lnTo>
                    <a:lnTo>
                      <a:pt x="910" y="574"/>
                    </a:lnTo>
                    <a:lnTo>
                      <a:pt x="904" y="574"/>
                    </a:lnTo>
                    <a:lnTo>
                      <a:pt x="900" y="580"/>
                    </a:lnTo>
                    <a:lnTo>
                      <a:pt x="898" y="582"/>
                    </a:lnTo>
                    <a:lnTo>
                      <a:pt x="896" y="582"/>
                    </a:lnTo>
                    <a:lnTo>
                      <a:pt x="888" y="580"/>
                    </a:lnTo>
                    <a:lnTo>
                      <a:pt x="872" y="564"/>
                    </a:lnTo>
                    <a:lnTo>
                      <a:pt x="872" y="558"/>
                    </a:lnTo>
                    <a:lnTo>
                      <a:pt x="872" y="556"/>
                    </a:lnTo>
                    <a:lnTo>
                      <a:pt x="872" y="554"/>
                    </a:lnTo>
                    <a:lnTo>
                      <a:pt x="862" y="548"/>
                    </a:lnTo>
                    <a:lnTo>
                      <a:pt x="862" y="544"/>
                    </a:lnTo>
                    <a:lnTo>
                      <a:pt x="862" y="536"/>
                    </a:lnTo>
                    <a:lnTo>
                      <a:pt x="860" y="536"/>
                    </a:lnTo>
                    <a:lnTo>
                      <a:pt x="860" y="532"/>
                    </a:lnTo>
                    <a:lnTo>
                      <a:pt x="862" y="530"/>
                    </a:lnTo>
                    <a:lnTo>
                      <a:pt x="860" y="526"/>
                    </a:lnTo>
                    <a:lnTo>
                      <a:pt x="862" y="526"/>
                    </a:lnTo>
                    <a:lnTo>
                      <a:pt x="862" y="522"/>
                    </a:lnTo>
                    <a:lnTo>
                      <a:pt x="864" y="510"/>
                    </a:lnTo>
                    <a:lnTo>
                      <a:pt x="862" y="508"/>
                    </a:lnTo>
                    <a:lnTo>
                      <a:pt x="862" y="504"/>
                    </a:lnTo>
                    <a:lnTo>
                      <a:pt x="862" y="502"/>
                    </a:lnTo>
                    <a:lnTo>
                      <a:pt x="864" y="502"/>
                    </a:lnTo>
                    <a:lnTo>
                      <a:pt x="862" y="496"/>
                    </a:lnTo>
                    <a:lnTo>
                      <a:pt x="854" y="494"/>
                    </a:lnTo>
                    <a:lnTo>
                      <a:pt x="844" y="494"/>
                    </a:lnTo>
                    <a:lnTo>
                      <a:pt x="836" y="494"/>
                    </a:lnTo>
                    <a:lnTo>
                      <a:pt x="826" y="494"/>
                    </a:lnTo>
                    <a:lnTo>
                      <a:pt x="818" y="490"/>
                    </a:lnTo>
                    <a:lnTo>
                      <a:pt x="810" y="484"/>
                    </a:lnTo>
                    <a:lnTo>
                      <a:pt x="788" y="476"/>
                    </a:lnTo>
                    <a:lnTo>
                      <a:pt x="784" y="474"/>
                    </a:lnTo>
                    <a:lnTo>
                      <a:pt x="784" y="468"/>
                    </a:lnTo>
                    <a:lnTo>
                      <a:pt x="784" y="464"/>
                    </a:lnTo>
                    <a:lnTo>
                      <a:pt x="782" y="460"/>
                    </a:lnTo>
                    <a:lnTo>
                      <a:pt x="778" y="458"/>
                    </a:lnTo>
                    <a:lnTo>
                      <a:pt x="772" y="458"/>
                    </a:lnTo>
                    <a:lnTo>
                      <a:pt x="760" y="448"/>
                    </a:lnTo>
                    <a:lnTo>
                      <a:pt x="752" y="448"/>
                    </a:lnTo>
                    <a:lnTo>
                      <a:pt x="746" y="446"/>
                    </a:lnTo>
                    <a:lnTo>
                      <a:pt x="742" y="442"/>
                    </a:lnTo>
                    <a:lnTo>
                      <a:pt x="736" y="440"/>
                    </a:lnTo>
                    <a:lnTo>
                      <a:pt x="728" y="442"/>
                    </a:lnTo>
                    <a:lnTo>
                      <a:pt x="718" y="448"/>
                    </a:lnTo>
                    <a:lnTo>
                      <a:pt x="710" y="428"/>
                    </a:lnTo>
                    <a:lnTo>
                      <a:pt x="702" y="404"/>
                    </a:lnTo>
                    <a:lnTo>
                      <a:pt x="692" y="404"/>
                    </a:lnTo>
                    <a:lnTo>
                      <a:pt x="688" y="406"/>
                    </a:lnTo>
                    <a:lnTo>
                      <a:pt x="682" y="404"/>
                    </a:lnTo>
                    <a:lnTo>
                      <a:pt x="680" y="396"/>
                    </a:lnTo>
                    <a:lnTo>
                      <a:pt x="674" y="392"/>
                    </a:lnTo>
                    <a:lnTo>
                      <a:pt x="678" y="374"/>
                    </a:lnTo>
                    <a:lnTo>
                      <a:pt x="684" y="368"/>
                    </a:lnTo>
                    <a:lnTo>
                      <a:pt x="682" y="366"/>
                    </a:lnTo>
                    <a:lnTo>
                      <a:pt x="682" y="364"/>
                    </a:lnTo>
                    <a:lnTo>
                      <a:pt x="680" y="360"/>
                    </a:lnTo>
                    <a:lnTo>
                      <a:pt x="682" y="360"/>
                    </a:lnTo>
                    <a:lnTo>
                      <a:pt x="688" y="360"/>
                    </a:lnTo>
                    <a:lnTo>
                      <a:pt x="688" y="352"/>
                    </a:lnTo>
                    <a:lnTo>
                      <a:pt x="688" y="348"/>
                    </a:lnTo>
                    <a:lnTo>
                      <a:pt x="692" y="346"/>
                    </a:lnTo>
                    <a:lnTo>
                      <a:pt x="696" y="342"/>
                    </a:lnTo>
                    <a:lnTo>
                      <a:pt x="698" y="340"/>
                    </a:lnTo>
                    <a:lnTo>
                      <a:pt x="698" y="338"/>
                    </a:lnTo>
                    <a:lnTo>
                      <a:pt x="702" y="338"/>
                    </a:lnTo>
                    <a:lnTo>
                      <a:pt x="706" y="338"/>
                    </a:lnTo>
                    <a:lnTo>
                      <a:pt x="706" y="332"/>
                    </a:lnTo>
                    <a:lnTo>
                      <a:pt x="706" y="324"/>
                    </a:lnTo>
                    <a:lnTo>
                      <a:pt x="710" y="324"/>
                    </a:lnTo>
                    <a:lnTo>
                      <a:pt x="710" y="322"/>
                    </a:lnTo>
                    <a:lnTo>
                      <a:pt x="714" y="324"/>
                    </a:lnTo>
                    <a:lnTo>
                      <a:pt x="716" y="324"/>
                    </a:lnTo>
                    <a:lnTo>
                      <a:pt x="718" y="324"/>
                    </a:lnTo>
                    <a:lnTo>
                      <a:pt x="718" y="322"/>
                    </a:lnTo>
                    <a:lnTo>
                      <a:pt x="716" y="320"/>
                    </a:lnTo>
                    <a:lnTo>
                      <a:pt x="724" y="314"/>
                    </a:lnTo>
                    <a:lnTo>
                      <a:pt x="720" y="314"/>
                    </a:lnTo>
                    <a:lnTo>
                      <a:pt x="718" y="314"/>
                    </a:lnTo>
                    <a:lnTo>
                      <a:pt x="718" y="312"/>
                    </a:lnTo>
                    <a:lnTo>
                      <a:pt x="724" y="312"/>
                    </a:lnTo>
                    <a:lnTo>
                      <a:pt x="726" y="314"/>
                    </a:lnTo>
                    <a:lnTo>
                      <a:pt x="728" y="314"/>
                    </a:lnTo>
                    <a:lnTo>
                      <a:pt x="734" y="314"/>
                    </a:lnTo>
                    <a:lnTo>
                      <a:pt x="742" y="310"/>
                    </a:lnTo>
                    <a:lnTo>
                      <a:pt x="742" y="304"/>
                    </a:lnTo>
                    <a:lnTo>
                      <a:pt x="744" y="302"/>
                    </a:lnTo>
                    <a:lnTo>
                      <a:pt x="736" y="296"/>
                    </a:lnTo>
                    <a:lnTo>
                      <a:pt x="736" y="292"/>
                    </a:lnTo>
                    <a:lnTo>
                      <a:pt x="742" y="294"/>
                    </a:lnTo>
                    <a:lnTo>
                      <a:pt x="746" y="294"/>
                    </a:lnTo>
                    <a:lnTo>
                      <a:pt x="750" y="276"/>
                    </a:lnTo>
                    <a:lnTo>
                      <a:pt x="756" y="276"/>
                    </a:lnTo>
                    <a:lnTo>
                      <a:pt x="756" y="274"/>
                    </a:lnTo>
                    <a:lnTo>
                      <a:pt x="760" y="274"/>
                    </a:lnTo>
                    <a:lnTo>
                      <a:pt x="768" y="274"/>
                    </a:lnTo>
                    <a:lnTo>
                      <a:pt x="770" y="276"/>
                    </a:lnTo>
                    <a:lnTo>
                      <a:pt x="772" y="276"/>
                    </a:lnTo>
                    <a:lnTo>
                      <a:pt x="782" y="274"/>
                    </a:lnTo>
                    <a:lnTo>
                      <a:pt x="784" y="270"/>
                    </a:lnTo>
                    <a:lnTo>
                      <a:pt x="790" y="270"/>
                    </a:lnTo>
                    <a:lnTo>
                      <a:pt x="788" y="266"/>
                    </a:lnTo>
                    <a:lnTo>
                      <a:pt x="788" y="260"/>
                    </a:lnTo>
                    <a:lnTo>
                      <a:pt x="790" y="260"/>
                    </a:lnTo>
                    <a:lnTo>
                      <a:pt x="790" y="256"/>
                    </a:lnTo>
                    <a:lnTo>
                      <a:pt x="792" y="258"/>
                    </a:lnTo>
                    <a:lnTo>
                      <a:pt x="792" y="256"/>
                    </a:lnTo>
                    <a:lnTo>
                      <a:pt x="790" y="252"/>
                    </a:lnTo>
                    <a:lnTo>
                      <a:pt x="744" y="250"/>
                    </a:lnTo>
                    <a:lnTo>
                      <a:pt x="754" y="244"/>
                    </a:lnTo>
                    <a:lnTo>
                      <a:pt x="756" y="238"/>
                    </a:lnTo>
                    <a:lnTo>
                      <a:pt x="760" y="238"/>
                    </a:lnTo>
                    <a:lnTo>
                      <a:pt x="760" y="240"/>
                    </a:lnTo>
                    <a:lnTo>
                      <a:pt x="772" y="240"/>
                    </a:lnTo>
                    <a:lnTo>
                      <a:pt x="782" y="242"/>
                    </a:lnTo>
                    <a:lnTo>
                      <a:pt x="788" y="244"/>
                    </a:lnTo>
                    <a:lnTo>
                      <a:pt x="798" y="252"/>
                    </a:lnTo>
                    <a:lnTo>
                      <a:pt x="798" y="248"/>
                    </a:lnTo>
                    <a:lnTo>
                      <a:pt x="798" y="244"/>
                    </a:lnTo>
                    <a:lnTo>
                      <a:pt x="806" y="240"/>
                    </a:lnTo>
                    <a:lnTo>
                      <a:pt x="800" y="224"/>
                    </a:lnTo>
                    <a:lnTo>
                      <a:pt x="814" y="222"/>
                    </a:lnTo>
                    <a:lnTo>
                      <a:pt x="816" y="224"/>
                    </a:lnTo>
                    <a:lnTo>
                      <a:pt x="818" y="230"/>
                    </a:lnTo>
                    <a:lnTo>
                      <a:pt x="824" y="232"/>
                    </a:lnTo>
                    <a:lnTo>
                      <a:pt x="828" y="234"/>
                    </a:lnTo>
                    <a:lnTo>
                      <a:pt x="836" y="232"/>
                    </a:lnTo>
                    <a:lnTo>
                      <a:pt x="836" y="226"/>
                    </a:lnTo>
                    <a:lnTo>
                      <a:pt x="828" y="224"/>
                    </a:lnTo>
                    <a:lnTo>
                      <a:pt x="828" y="222"/>
                    </a:lnTo>
                    <a:lnTo>
                      <a:pt x="832" y="222"/>
                    </a:lnTo>
                    <a:lnTo>
                      <a:pt x="834" y="220"/>
                    </a:lnTo>
                    <a:lnTo>
                      <a:pt x="836" y="220"/>
                    </a:lnTo>
                    <a:lnTo>
                      <a:pt x="836" y="222"/>
                    </a:lnTo>
                    <a:lnTo>
                      <a:pt x="844" y="226"/>
                    </a:lnTo>
                    <a:lnTo>
                      <a:pt x="850" y="222"/>
                    </a:lnTo>
                    <a:lnTo>
                      <a:pt x="854" y="216"/>
                    </a:lnTo>
                    <a:lnTo>
                      <a:pt x="856" y="216"/>
                    </a:lnTo>
                    <a:lnTo>
                      <a:pt x="860" y="216"/>
                    </a:lnTo>
                    <a:lnTo>
                      <a:pt x="862" y="212"/>
                    </a:lnTo>
                    <a:lnTo>
                      <a:pt x="874" y="206"/>
                    </a:lnTo>
                    <a:lnTo>
                      <a:pt x="888" y="204"/>
                    </a:lnTo>
                    <a:lnTo>
                      <a:pt x="888" y="196"/>
                    </a:lnTo>
                    <a:lnTo>
                      <a:pt x="888" y="192"/>
                    </a:lnTo>
                    <a:lnTo>
                      <a:pt x="880" y="188"/>
                    </a:lnTo>
                    <a:lnTo>
                      <a:pt x="872" y="184"/>
                    </a:lnTo>
                    <a:lnTo>
                      <a:pt x="868" y="178"/>
                    </a:lnTo>
                    <a:lnTo>
                      <a:pt x="868" y="174"/>
                    </a:lnTo>
                    <a:lnTo>
                      <a:pt x="868" y="168"/>
                    </a:lnTo>
                    <a:lnTo>
                      <a:pt x="870" y="168"/>
                    </a:lnTo>
                    <a:lnTo>
                      <a:pt x="870" y="166"/>
                    </a:lnTo>
                    <a:lnTo>
                      <a:pt x="872" y="166"/>
                    </a:lnTo>
                    <a:lnTo>
                      <a:pt x="874" y="162"/>
                    </a:lnTo>
                    <a:lnTo>
                      <a:pt x="878" y="160"/>
                    </a:lnTo>
                    <a:lnTo>
                      <a:pt x="872" y="160"/>
                    </a:lnTo>
                    <a:lnTo>
                      <a:pt x="870" y="160"/>
                    </a:lnTo>
                    <a:lnTo>
                      <a:pt x="872" y="156"/>
                    </a:lnTo>
                    <a:lnTo>
                      <a:pt x="878" y="148"/>
                    </a:lnTo>
                    <a:lnTo>
                      <a:pt x="878" y="144"/>
                    </a:lnTo>
                    <a:lnTo>
                      <a:pt x="878" y="142"/>
                    </a:lnTo>
                    <a:lnTo>
                      <a:pt x="878" y="140"/>
                    </a:lnTo>
                    <a:lnTo>
                      <a:pt x="872" y="142"/>
                    </a:lnTo>
                    <a:lnTo>
                      <a:pt x="870" y="144"/>
                    </a:lnTo>
                    <a:lnTo>
                      <a:pt x="868" y="142"/>
                    </a:lnTo>
                    <a:lnTo>
                      <a:pt x="862" y="142"/>
                    </a:lnTo>
                    <a:lnTo>
                      <a:pt x="860" y="126"/>
                    </a:lnTo>
                    <a:lnTo>
                      <a:pt x="838" y="126"/>
                    </a:lnTo>
                    <a:lnTo>
                      <a:pt x="820" y="124"/>
                    </a:lnTo>
                    <a:lnTo>
                      <a:pt x="826" y="140"/>
                    </a:lnTo>
                    <a:lnTo>
                      <a:pt x="832" y="152"/>
                    </a:lnTo>
                    <a:lnTo>
                      <a:pt x="828" y="156"/>
                    </a:lnTo>
                    <a:lnTo>
                      <a:pt x="828" y="158"/>
                    </a:lnTo>
                    <a:lnTo>
                      <a:pt x="820" y="158"/>
                    </a:lnTo>
                    <a:lnTo>
                      <a:pt x="818" y="176"/>
                    </a:lnTo>
                    <a:lnTo>
                      <a:pt x="814" y="176"/>
                    </a:lnTo>
                    <a:lnTo>
                      <a:pt x="806" y="192"/>
                    </a:lnTo>
                    <a:lnTo>
                      <a:pt x="802" y="196"/>
                    </a:lnTo>
                    <a:lnTo>
                      <a:pt x="798" y="204"/>
                    </a:lnTo>
                    <a:lnTo>
                      <a:pt x="800" y="204"/>
                    </a:lnTo>
                    <a:lnTo>
                      <a:pt x="798" y="204"/>
                    </a:lnTo>
                    <a:lnTo>
                      <a:pt x="790" y="204"/>
                    </a:lnTo>
                    <a:lnTo>
                      <a:pt x="788" y="198"/>
                    </a:lnTo>
                    <a:lnTo>
                      <a:pt x="784" y="192"/>
                    </a:lnTo>
                    <a:lnTo>
                      <a:pt x="782" y="188"/>
                    </a:lnTo>
                    <a:lnTo>
                      <a:pt x="778" y="186"/>
                    </a:lnTo>
                    <a:lnTo>
                      <a:pt x="774" y="180"/>
                    </a:lnTo>
                    <a:lnTo>
                      <a:pt x="772" y="176"/>
                    </a:lnTo>
                    <a:lnTo>
                      <a:pt x="774" y="170"/>
                    </a:lnTo>
                    <a:lnTo>
                      <a:pt x="778" y="166"/>
                    </a:lnTo>
                    <a:lnTo>
                      <a:pt x="782" y="152"/>
                    </a:lnTo>
                    <a:lnTo>
                      <a:pt x="784" y="152"/>
                    </a:lnTo>
                    <a:lnTo>
                      <a:pt x="784" y="150"/>
                    </a:lnTo>
                    <a:lnTo>
                      <a:pt x="782" y="150"/>
                    </a:lnTo>
                    <a:lnTo>
                      <a:pt x="780" y="144"/>
                    </a:lnTo>
                    <a:lnTo>
                      <a:pt x="778" y="138"/>
                    </a:lnTo>
                    <a:lnTo>
                      <a:pt x="764" y="142"/>
                    </a:lnTo>
                    <a:lnTo>
                      <a:pt x="762" y="166"/>
                    </a:lnTo>
                    <a:lnTo>
                      <a:pt x="756" y="166"/>
                    </a:lnTo>
                    <a:lnTo>
                      <a:pt x="754" y="168"/>
                    </a:lnTo>
                    <a:lnTo>
                      <a:pt x="754" y="170"/>
                    </a:lnTo>
                    <a:lnTo>
                      <a:pt x="754" y="174"/>
                    </a:lnTo>
                    <a:lnTo>
                      <a:pt x="750" y="174"/>
                    </a:lnTo>
                    <a:lnTo>
                      <a:pt x="750" y="170"/>
                    </a:lnTo>
                    <a:lnTo>
                      <a:pt x="752" y="168"/>
                    </a:lnTo>
                    <a:lnTo>
                      <a:pt x="746" y="160"/>
                    </a:lnTo>
                    <a:lnTo>
                      <a:pt x="746" y="152"/>
                    </a:lnTo>
                    <a:lnTo>
                      <a:pt x="744" y="148"/>
                    </a:lnTo>
                    <a:lnTo>
                      <a:pt x="742" y="142"/>
                    </a:lnTo>
                    <a:lnTo>
                      <a:pt x="738" y="140"/>
                    </a:lnTo>
                    <a:lnTo>
                      <a:pt x="734" y="140"/>
                    </a:lnTo>
                    <a:lnTo>
                      <a:pt x="724" y="138"/>
                    </a:lnTo>
                    <a:lnTo>
                      <a:pt x="718" y="130"/>
                    </a:lnTo>
                    <a:lnTo>
                      <a:pt x="728" y="116"/>
                    </a:lnTo>
                    <a:lnTo>
                      <a:pt x="732" y="116"/>
                    </a:lnTo>
                    <a:lnTo>
                      <a:pt x="728" y="114"/>
                    </a:lnTo>
                    <a:lnTo>
                      <a:pt x="724" y="114"/>
                    </a:lnTo>
                    <a:lnTo>
                      <a:pt x="720" y="116"/>
                    </a:lnTo>
                    <a:lnTo>
                      <a:pt x="718" y="116"/>
                    </a:lnTo>
                    <a:lnTo>
                      <a:pt x="720" y="112"/>
                    </a:lnTo>
                    <a:lnTo>
                      <a:pt x="720" y="106"/>
                    </a:lnTo>
                    <a:lnTo>
                      <a:pt x="736" y="112"/>
                    </a:lnTo>
                    <a:lnTo>
                      <a:pt x="736" y="106"/>
                    </a:lnTo>
                    <a:lnTo>
                      <a:pt x="736" y="104"/>
                    </a:lnTo>
                    <a:lnTo>
                      <a:pt x="734" y="104"/>
                    </a:lnTo>
                    <a:lnTo>
                      <a:pt x="732" y="104"/>
                    </a:lnTo>
                    <a:lnTo>
                      <a:pt x="732" y="98"/>
                    </a:lnTo>
                    <a:lnTo>
                      <a:pt x="720" y="98"/>
                    </a:lnTo>
                    <a:lnTo>
                      <a:pt x="716" y="88"/>
                    </a:lnTo>
                    <a:lnTo>
                      <a:pt x="708" y="86"/>
                    </a:lnTo>
                    <a:lnTo>
                      <a:pt x="700" y="84"/>
                    </a:lnTo>
                    <a:lnTo>
                      <a:pt x="700" y="80"/>
                    </a:lnTo>
                    <a:lnTo>
                      <a:pt x="688" y="76"/>
                    </a:lnTo>
                    <a:lnTo>
                      <a:pt x="688" y="70"/>
                    </a:lnTo>
                    <a:lnTo>
                      <a:pt x="684" y="72"/>
                    </a:lnTo>
                    <a:lnTo>
                      <a:pt x="688" y="60"/>
                    </a:lnTo>
                    <a:lnTo>
                      <a:pt x="692" y="60"/>
                    </a:lnTo>
                    <a:lnTo>
                      <a:pt x="692" y="54"/>
                    </a:lnTo>
                    <a:lnTo>
                      <a:pt x="692" y="52"/>
                    </a:lnTo>
                    <a:lnTo>
                      <a:pt x="690" y="52"/>
                    </a:lnTo>
                    <a:lnTo>
                      <a:pt x="688" y="48"/>
                    </a:lnTo>
                    <a:lnTo>
                      <a:pt x="692" y="44"/>
                    </a:lnTo>
                    <a:lnTo>
                      <a:pt x="708" y="42"/>
                    </a:lnTo>
                    <a:lnTo>
                      <a:pt x="718" y="40"/>
                    </a:lnTo>
                    <a:lnTo>
                      <a:pt x="726" y="40"/>
                    </a:lnTo>
                    <a:lnTo>
                      <a:pt x="734" y="36"/>
                    </a:lnTo>
                    <a:lnTo>
                      <a:pt x="736" y="32"/>
                    </a:lnTo>
                    <a:lnTo>
                      <a:pt x="742" y="24"/>
                    </a:lnTo>
                    <a:lnTo>
                      <a:pt x="746" y="12"/>
                    </a:lnTo>
                    <a:lnTo>
                      <a:pt x="736" y="8"/>
                    </a:lnTo>
                    <a:lnTo>
                      <a:pt x="726" y="8"/>
                    </a:lnTo>
                    <a:lnTo>
                      <a:pt x="718" y="12"/>
                    </a:lnTo>
                    <a:lnTo>
                      <a:pt x="718" y="6"/>
                    </a:lnTo>
                    <a:lnTo>
                      <a:pt x="708" y="0"/>
                    </a:lnTo>
                    <a:lnTo>
                      <a:pt x="700" y="0"/>
                    </a:lnTo>
                    <a:lnTo>
                      <a:pt x="692" y="0"/>
                    </a:lnTo>
                    <a:lnTo>
                      <a:pt x="690" y="6"/>
                    </a:lnTo>
                    <a:lnTo>
                      <a:pt x="672" y="6"/>
                    </a:lnTo>
                    <a:lnTo>
                      <a:pt x="672" y="12"/>
                    </a:lnTo>
                    <a:lnTo>
                      <a:pt x="666" y="14"/>
                    </a:lnTo>
                    <a:lnTo>
                      <a:pt x="670" y="34"/>
                    </a:lnTo>
                    <a:lnTo>
                      <a:pt x="678" y="44"/>
                    </a:lnTo>
                    <a:lnTo>
                      <a:pt x="674" y="44"/>
                    </a:lnTo>
                    <a:lnTo>
                      <a:pt x="672" y="48"/>
                    </a:lnTo>
                    <a:lnTo>
                      <a:pt x="680" y="52"/>
                    </a:lnTo>
                    <a:lnTo>
                      <a:pt x="680" y="66"/>
                    </a:lnTo>
                    <a:lnTo>
                      <a:pt x="678" y="68"/>
                    </a:lnTo>
                    <a:lnTo>
                      <a:pt x="674" y="70"/>
                    </a:lnTo>
                    <a:lnTo>
                      <a:pt x="670" y="72"/>
                    </a:lnTo>
                    <a:lnTo>
                      <a:pt x="670" y="76"/>
                    </a:lnTo>
                    <a:lnTo>
                      <a:pt x="670" y="80"/>
                    </a:lnTo>
                    <a:lnTo>
                      <a:pt x="674" y="80"/>
                    </a:lnTo>
                    <a:lnTo>
                      <a:pt x="674" y="84"/>
                    </a:lnTo>
                    <a:lnTo>
                      <a:pt x="670" y="84"/>
                    </a:lnTo>
                    <a:lnTo>
                      <a:pt x="666" y="80"/>
                    </a:lnTo>
                    <a:lnTo>
                      <a:pt x="662" y="94"/>
                    </a:lnTo>
                    <a:lnTo>
                      <a:pt x="660" y="102"/>
                    </a:lnTo>
                    <a:lnTo>
                      <a:pt x="664" y="106"/>
                    </a:lnTo>
                    <a:lnTo>
                      <a:pt x="656" y="106"/>
                    </a:lnTo>
                    <a:lnTo>
                      <a:pt x="656" y="108"/>
                    </a:lnTo>
                    <a:lnTo>
                      <a:pt x="654" y="112"/>
                    </a:lnTo>
                    <a:lnTo>
                      <a:pt x="666" y="122"/>
                    </a:lnTo>
                    <a:lnTo>
                      <a:pt x="664" y="124"/>
                    </a:lnTo>
                    <a:lnTo>
                      <a:pt x="662" y="126"/>
                    </a:lnTo>
                    <a:lnTo>
                      <a:pt x="664" y="130"/>
                    </a:lnTo>
                    <a:lnTo>
                      <a:pt x="670" y="130"/>
                    </a:lnTo>
                    <a:lnTo>
                      <a:pt x="670" y="132"/>
                    </a:lnTo>
                    <a:lnTo>
                      <a:pt x="672" y="132"/>
                    </a:lnTo>
                    <a:lnTo>
                      <a:pt x="672" y="126"/>
                    </a:lnTo>
                    <a:lnTo>
                      <a:pt x="672" y="122"/>
                    </a:lnTo>
                    <a:lnTo>
                      <a:pt x="678" y="122"/>
                    </a:lnTo>
                    <a:lnTo>
                      <a:pt x="680" y="122"/>
                    </a:lnTo>
                    <a:lnTo>
                      <a:pt x="688" y="132"/>
                    </a:lnTo>
                    <a:lnTo>
                      <a:pt x="692" y="134"/>
                    </a:lnTo>
                    <a:lnTo>
                      <a:pt x="700" y="132"/>
                    </a:lnTo>
                    <a:lnTo>
                      <a:pt x="710" y="126"/>
                    </a:lnTo>
                    <a:lnTo>
                      <a:pt x="710" y="132"/>
                    </a:lnTo>
                    <a:lnTo>
                      <a:pt x="702" y="132"/>
                    </a:lnTo>
                    <a:lnTo>
                      <a:pt x="700" y="140"/>
                    </a:lnTo>
                    <a:lnTo>
                      <a:pt x="702" y="144"/>
                    </a:lnTo>
                    <a:lnTo>
                      <a:pt x="696" y="142"/>
                    </a:lnTo>
                    <a:lnTo>
                      <a:pt x="688" y="142"/>
                    </a:lnTo>
                    <a:lnTo>
                      <a:pt x="684" y="160"/>
                    </a:lnTo>
                    <a:lnTo>
                      <a:pt x="692" y="158"/>
                    </a:lnTo>
                    <a:lnTo>
                      <a:pt x="698" y="158"/>
                    </a:lnTo>
                    <a:lnTo>
                      <a:pt x="698" y="160"/>
                    </a:lnTo>
                    <a:lnTo>
                      <a:pt x="698" y="162"/>
                    </a:lnTo>
                    <a:lnTo>
                      <a:pt x="700" y="166"/>
                    </a:lnTo>
                    <a:lnTo>
                      <a:pt x="692" y="166"/>
                    </a:lnTo>
                    <a:lnTo>
                      <a:pt x="688" y="168"/>
                    </a:lnTo>
                    <a:lnTo>
                      <a:pt x="678" y="176"/>
                    </a:lnTo>
                    <a:lnTo>
                      <a:pt x="670" y="186"/>
                    </a:lnTo>
                    <a:lnTo>
                      <a:pt x="666" y="192"/>
                    </a:lnTo>
                    <a:lnTo>
                      <a:pt x="664" y="196"/>
                    </a:lnTo>
                    <a:lnTo>
                      <a:pt x="666" y="202"/>
                    </a:lnTo>
                    <a:lnTo>
                      <a:pt x="672" y="204"/>
                    </a:lnTo>
                    <a:lnTo>
                      <a:pt x="672" y="206"/>
                    </a:lnTo>
                    <a:lnTo>
                      <a:pt x="670" y="210"/>
                    </a:lnTo>
                    <a:lnTo>
                      <a:pt x="660" y="204"/>
                    </a:lnTo>
                    <a:lnTo>
                      <a:pt x="654" y="196"/>
                    </a:lnTo>
                    <a:lnTo>
                      <a:pt x="652" y="192"/>
                    </a:lnTo>
                    <a:lnTo>
                      <a:pt x="648" y="170"/>
                    </a:lnTo>
                    <a:lnTo>
                      <a:pt x="646" y="174"/>
                    </a:lnTo>
                    <a:lnTo>
                      <a:pt x="646" y="176"/>
                    </a:lnTo>
                    <a:lnTo>
                      <a:pt x="644" y="176"/>
                    </a:lnTo>
                    <a:lnTo>
                      <a:pt x="630" y="162"/>
                    </a:lnTo>
                    <a:lnTo>
                      <a:pt x="626" y="170"/>
                    </a:lnTo>
                    <a:lnTo>
                      <a:pt x="626" y="178"/>
                    </a:lnTo>
                    <a:lnTo>
                      <a:pt x="628" y="184"/>
                    </a:lnTo>
                    <a:lnTo>
                      <a:pt x="616" y="186"/>
                    </a:lnTo>
                    <a:lnTo>
                      <a:pt x="608" y="186"/>
                    </a:lnTo>
                    <a:lnTo>
                      <a:pt x="600" y="186"/>
                    </a:lnTo>
                    <a:lnTo>
                      <a:pt x="598" y="180"/>
                    </a:lnTo>
                    <a:lnTo>
                      <a:pt x="592" y="180"/>
                    </a:lnTo>
                    <a:lnTo>
                      <a:pt x="588" y="184"/>
                    </a:lnTo>
                    <a:lnTo>
                      <a:pt x="584" y="188"/>
                    </a:lnTo>
                    <a:lnTo>
                      <a:pt x="580" y="188"/>
                    </a:lnTo>
                    <a:lnTo>
                      <a:pt x="578" y="186"/>
                    </a:lnTo>
                    <a:lnTo>
                      <a:pt x="570" y="184"/>
                    </a:lnTo>
                    <a:lnTo>
                      <a:pt x="566" y="184"/>
                    </a:lnTo>
                    <a:lnTo>
                      <a:pt x="562" y="184"/>
                    </a:lnTo>
                    <a:lnTo>
                      <a:pt x="556" y="178"/>
                    </a:lnTo>
                    <a:lnTo>
                      <a:pt x="552" y="174"/>
                    </a:lnTo>
                    <a:lnTo>
                      <a:pt x="548" y="176"/>
                    </a:lnTo>
                    <a:lnTo>
                      <a:pt x="544" y="178"/>
                    </a:lnTo>
                    <a:lnTo>
                      <a:pt x="544" y="176"/>
                    </a:lnTo>
                    <a:lnTo>
                      <a:pt x="544" y="178"/>
                    </a:lnTo>
                    <a:lnTo>
                      <a:pt x="538" y="178"/>
                    </a:lnTo>
                    <a:lnTo>
                      <a:pt x="538" y="176"/>
                    </a:lnTo>
                    <a:lnTo>
                      <a:pt x="542" y="174"/>
                    </a:lnTo>
                    <a:lnTo>
                      <a:pt x="542" y="170"/>
                    </a:lnTo>
                    <a:lnTo>
                      <a:pt x="534" y="168"/>
                    </a:lnTo>
                    <a:lnTo>
                      <a:pt x="530" y="170"/>
                    </a:lnTo>
                    <a:lnTo>
                      <a:pt x="528" y="174"/>
                    </a:lnTo>
                    <a:lnTo>
                      <a:pt x="520" y="152"/>
                    </a:lnTo>
                    <a:lnTo>
                      <a:pt x="480" y="156"/>
                    </a:lnTo>
                    <a:lnTo>
                      <a:pt x="474" y="176"/>
                    </a:lnTo>
                    <a:lnTo>
                      <a:pt x="480" y="174"/>
                    </a:lnTo>
                    <a:lnTo>
                      <a:pt x="480" y="176"/>
                    </a:lnTo>
                    <a:lnTo>
                      <a:pt x="484" y="176"/>
                    </a:lnTo>
                    <a:lnTo>
                      <a:pt x="482" y="168"/>
                    </a:lnTo>
                    <a:lnTo>
                      <a:pt x="484" y="168"/>
                    </a:lnTo>
                    <a:lnTo>
                      <a:pt x="488" y="170"/>
                    </a:lnTo>
                    <a:lnTo>
                      <a:pt x="492" y="170"/>
                    </a:lnTo>
                    <a:lnTo>
                      <a:pt x="494" y="166"/>
                    </a:lnTo>
                    <a:lnTo>
                      <a:pt x="500" y="166"/>
                    </a:lnTo>
                    <a:lnTo>
                      <a:pt x="508" y="168"/>
                    </a:lnTo>
                    <a:lnTo>
                      <a:pt x="476" y="186"/>
                    </a:lnTo>
                    <a:lnTo>
                      <a:pt x="482" y="196"/>
                    </a:lnTo>
                    <a:lnTo>
                      <a:pt x="482" y="198"/>
                    </a:lnTo>
                    <a:lnTo>
                      <a:pt x="480" y="202"/>
                    </a:lnTo>
                    <a:lnTo>
                      <a:pt x="480" y="204"/>
                    </a:lnTo>
                    <a:lnTo>
                      <a:pt x="482" y="204"/>
                    </a:lnTo>
                    <a:lnTo>
                      <a:pt x="484" y="206"/>
                    </a:lnTo>
                    <a:lnTo>
                      <a:pt x="488" y="206"/>
                    </a:lnTo>
                    <a:lnTo>
                      <a:pt x="488" y="210"/>
                    </a:lnTo>
                    <a:lnTo>
                      <a:pt x="484" y="210"/>
                    </a:lnTo>
                    <a:lnTo>
                      <a:pt x="482" y="210"/>
                    </a:lnTo>
                    <a:lnTo>
                      <a:pt x="480" y="216"/>
                    </a:lnTo>
                    <a:lnTo>
                      <a:pt x="474" y="212"/>
                    </a:lnTo>
                    <a:lnTo>
                      <a:pt x="472" y="198"/>
                    </a:lnTo>
                    <a:lnTo>
                      <a:pt x="470" y="194"/>
                    </a:lnTo>
                    <a:lnTo>
                      <a:pt x="470" y="196"/>
                    </a:lnTo>
                    <a:lnTo>
                      <a:pt x="466" y="204"/>
                    </a:lnTo>
                    <a:lnTo>
                      <a:pt x="462" y="186"/>
                    </a:lnTo>
                    <a:lnTo>
                      <a:pt x="454" y="186"/>
                    </a:lnTo>
                    <a:lnTo>
                      <a:pt x="452" y="180"/>
                    </a:lnTo>
                    <a:lnTo>
                      <a:pt x="448" y="176"/>
                    </a:lnTo>
                    <a:lnTo>
                      <a:pt x="438" y="186"/>
                    </a:lnTo>
                    <a:lnTo>
                      <a:pt x="436" y="186"/>
                    </a:lnTo>
                    <a:lnTo>
                      <a:pt x="436" y="184"/>
                    </a:lnTo>
                    <a:lnTo>
                      <a:pt x="426" y="184"/>
                    </a:lnTo>
                    <a:lnTo>
                      <a:pt x="416" y="186"/>
                    </a:lnTo>
                    <a:lnTo>
                      <a:pt x="402" y="192"/>
                    </a:lnTo>
                    <a:lnTo>
                      <a:pt x="390" y="188"/>
                    </a:lnTo>
                    <a:lnTo>
                      <a:pt x="388" y="186"/>
                    </a:lnTo>
                    <a:lnTo>
                      <a:pt x="388" y="180"/>
                    </a:lnTo>
                    <a:lnTo>
                      <a:pt x="388" y="178"/>
                    </a:lnTo>
                    <a:lnTo>
                      <a:pt x="390" y="176"/>
                    </a:lnTo>
                    <a:lnTo>
                      <a:pt x="390" y="174"/>
                    </a:lnTo>
                    <a:lnTo>
                      <a:pt x="388" y="170"/>
                    </a:lnTo>
                    <a:lnTo>
                      <a:pt x="402" y="170"/>
                    </a:lnTo>
                    <a:lnTo>
                      <a:pt x="392" y="160"/>
                    </a:lnTo>
                    <a:lnTo>
                      <a:pt x="384" y="152"/>
                    </a:lnTo>
                    <a:lnTo>
                      <a:pt x="376" y="152"/>
                    </a:lnTo>
                    <a:lnTo>
                      <a:pt x="374" y="156"/>
                    </a:lnTo>
                    <a:lnTo>
                      <a:pt x="372" y="160"/>
                    </a:lnTo>
                    <a:lnTo>
                      <a:pt x="364" y="160"/>
                    </a:lnTo>
                    <a:lnTo>
                      <a:pt x="352" y="152"/>
                    </a:lnTo>
                    <a:lnTo>
                      <a:pt x="344" y="152"/>
                    </a:lnTo>
                    <a:lnTo>
                      <a:pt x="336" y="150"/>
                    </a:lnTo>
                    <a:lnTo>
                      <a:pt x="336" y="148"/>
                    </a:lnTo>
                    <a:lnTo>
                      <a:pt x="336" y="144"/>
                    </a:lnTo>
                    <a:lnTo>
                      <a:pt x="330" y="144"/>
                    </a:lnTo>
                    <a:lnTo>
                      <a:pt x="330" y="148"/>
                    </a:lnTo>
                    <a:lnTo>
                      <a:pt x="328" y="148"/>
                    </a:lnTo>
                    <a:lnTo>
                      <a:pt x="322" y="142"/>
                    </a:lnTo>
                    <a:lnTo>
                      <a:pt x="302" y="132"/>
                    </a:lnTo>
                    <a:lnTo>
                      <a:pt x="290" y="130"/>
                    </a:lnTo>
                    <a:lnTo>
                      <a:pt x="282" y="126"/>
                    </a:lnTo>
                    <a:lnTo>
                      <a:pt x="276" y="130"/>
                    </a:lnTo>
                    <a:lnTo>
                      <a:pt x="276" y="132"/>
                    </a:lnTo>
                    <a:lnTo>
                      <a:pt x="264" y="140"/>
                    </a:lnTo>
                    <a:lnTo>
                      <a:pt x="258" y="116"/>
                    </a:lnTo>
                    <a:lnTo>
                      <a:pt x="256" y="120"/>
                    </a:lnTo>
                    <a:lnTo>
                      <a:pt x="254" y="122"/>
                    </a:lnTo>
                    <a:lnTo>
                      <a:pt x="256" y="124"/>
                    </a:lnTo>
                    <a:lnTo>
                      <a:pt x="254" y="130"/>
                    </a:lnTo>
                    <a:lnTo>
                      <a:pt x="252" y="142"/>
                    </a:lnTo>
                    <a:lnTo>
                      <a:pt x="248" y="142"/>
                    </a:lnTo>
                    <a:lnTo>
                      <a:pt x="234" y="132"/>
                    </a:lnTo>
                    <a:lnTo>
                      <a:pt x="222" y="120"/>
                    </a:lnTo>
                    <a:lnTo>
                      <a:pt x="222" y="116"/>
                    </a:lnTo>
                    <a:lnTo>
                      <a:pt x="218" y="116"/>
                    </a:lnTo>
                    <a:lnTo>
                      <a:pt x="218" y="114"/>
                    </a:lnTo>
                    <a:lnTo>
                      <a:pt x="204" y="104"/>
                    </a:lnTo>
                    <a:lnTo>
                      <a:pt x="194" y="94"/>
                    </a:lnTo>
                    <a:lnTo>
                      <a:pt x="192" y="104"/>
                    </a:lnTo>
                    <a:lnTo>
                      <a:pt x="194" y="104"/>
                    </a:lnTo>
                    <a:lnTo>
                      <a:pt x="194" y="106"/>
                    </a:lnTo>
                    <a:lnTo>
                      <a:pt x="192" y="108"/>
                    </a:lnTo>
                    <a:lnTo>
                      <a:pt x="184" y="124"/>
                    </a:lnTo>
                    <a:lnTo>
                      <a:pt x="182" y="124"/>
                    </a:lnTo>
                    <a:lnTo>
                      <a:pt x="176" y="122"/>
                    </a:lnTo>
                    <a:lnTo>
                      <a:pt x="168" y="124"/>
                    </a:lnTo>
                    <a:lnTo>
                      <a:pt x="166" y="130"/>
                    </a:lnTo>
                    <a:lnTo>
                      <a:pt x="162" y="142"/>
                    </a:lnTo>
                    <a:lnTo>
                      <a:pt x="158" y="140"/>
                    </a:lnTo>
                    <a:lnTo>
                      <a:pt x="158" y="138"/>
                    </a:lnTo>
                    <a:lnTo>
                      <a:pt x="150" y="142"/>
                    </a:lnTo>
                    <a:lnTo>
                      <a:pt x="150" y="138"/>
                    </a:lnTo>
                    <a:lnTo>
                      <a:pt x="144" y="142"/>
                    </a:lnTo>
                    <a:lnTo>
                      <a:pt x="138" y="144"/>
                    </a:lnTo>
                    <a:lnTo>
                      <a:pt x="132" y="158"/>
                    </a:lnTo>
                    <a:lnTo>
                      <a:pt x="128" y="160"/>
                    </a:lnTo>
                    <a:lnTo>
                      <a:pt x="126" y="160"/>
                    </a:lnTo>
                    <a:lnTo>
                      <a:pt x="122" y="158"/>
                    </a:lnTo>
                    <a:lnTo>
                      <a:pt x="126" y="158"/>
                    </a:lnTo>
                    <a:lnTo>
                      <a:pt x="122" y="158"/>
                    </a:lnTo>
                    <a:lnTo>
                      <a:pt x="138" y="132"/>
                    </a:lnTo>
                    <a:lnTo>
                      <a:pt x="144" y="130"/>
                    </a:lnTo>
                    <a:lnTo>
                      <a:pt x="148" y="126"/>
                    </a:lnTo>
                    <a:lnTo>
                      <a:pt x="156" y="126"/>
                    </a:lnTo>
                    <a:lnTo>
                      <a:pt x="162" y="124"/>
                    </a:lnTo>
                    <a:lnTo>
                      <a:pt x="172" y="116"/>
                    </a:lnTo>
                    <a:lnTo>
                      <a:pt x="174" y="114"/>
                    </a:lnTo>
                    <a:lnTo>
                      <a:pt x="166" y="112"/>
                    </a:lnTo>
                    <a:lnTo>
                      <a:pt x="156" y="112"/>
                    </a:lnTo>
                    <a:lnTo>
                      <a:pt x="150" y="124"/>
                    </a:lnTo>
                    <a:lnTo>
                      <a:pt x="144" y="120"/>
                    </a:lnTo>
                    <a:lnTo>
                      <a:pt x="126" y="126"/>
                    </a:lnTo>
                    <a:lnTo>
                      <a:pt x="122" y="132"/>
                    </a:lnTo>
                    <a:lnTo>
                      <a:pt x="122" y="134"/>
                    </a:lnTo>
                    <a:lnTo>
                      <a:pt x="112" y="138"/>
                    </a:lnTo>
                    <a:lnTo>
                      <a:pt x="112" y="132"/>
                    </a:lnTo>
                    <a:lnTo>
                      <a:pt x="108" y="130"/>
                    </a:lnTo>
                    <a:lnTo>
                      <a:pt x="104" y="126"/>
                    </a:lnTo>
                    <a:lnTo>
                      <a:pt x="102" y="134"/>
                    </a:lnTo>
                    <a:lnTo>
                      <a:pt x="102" y="140"/>
                    </a:lnTo>
                    <a:lnTo>
                      <a:pt x="100" y="140"/>
                    </a:lnTo>
                    <a:lnTo>
                      <a:pt x="100" y="138"/>
                    </a:lnTo>
                    <a:lnTo>
                      <a:pt x="94" y="138"/>
                    </a:lnTo>
                    <a:lnTo>
                      <a:pt x="94" y="140"/>
                    </a:lnTo>
                    <a:lnTo>
                      <a:pt x="94" y="142"/>
                    </a:lnTo>
                    <a:lnTo>
                      <a:pt x="94" y="144"/>
                    </a:lnTo>
                    <a:lnTo>
                      <a:pt x="90" y="144"/>
                    </a:lnTo>
                    <a:lnTo>
                      <a:pt x="82" y="142"/>
                    </a:lnTo>
                    <a:lnTo>
                      <a:pt x="82" y="144"/>
                    </a:lnTo>
                    <a:lnTo>
                      <a:pt x="84" y="148"/>
                    </a:lnTo>
                    <a:lnTo>
                      <a:pt x="84" y="150"/>
                    </a:lnTo>
                    <a:lnTo>
                      <a:pt x="90" y="150"/>
                    </a:lnTo>
                    <a:lnTo>
                      <a:pt x="90" y="152"/>
                    </a:lnTo>
                    <a:lnTo>
                      <a:pt x="90" y="156"/>
                    </a:lnTo>
                    <a:lnTo>
                      <a:pt x="86" y="156"/>
                    </a:lnTo>
                    <a:lnTo>
                      <a:pt x="84" y="156"/>
                    </a:lnTo>
                    <a:lnTo>
                      <a:pt x="82" y="150"/>
                    </a:lnTo>
                    <a:lnTo>
                      <a:pt x="76" y="148"/>
                    </a:lnTo>
                    <a:lnTo>
                      <a:pt x="72" y="148"/>
                    </a:lnTo>
                    <a:lnTo>
                      <a:pt x="68" y="142"/>
                    </a:lnTo>
                    <a:lnTo>
                      <a:pt x="50" y="138"/>
                    </a:lnTo>
                    <a:lnTo>
                      <a:pt x="44" y="132"/>
                    </a:lnTo>
                    <a:lnTo>
                      <a:pt x="38" y="130"/>
                    </a:lnTo>
                    <a:lnTo>
                      <a:pt x="36" y="124"/>
                    </a:lnTo>
                    <a:lnTo>
                      <a:pt x="28" y="124"/>
                    </a:lnTo>
                    <a:lnTo>
                      <a:pt x="26" y="124"/>
                    </a:lnTo>
                    <a:lnTo>
                      <a:pt x="20" y="126"/>
                    </a:lnTo>
                    <a:lnTo>
                      <a:pt x="14" y="126"/>
                    </a:lnTo>
                    <a:lnTo>
                      <a:pt x="8" y="124"/>
                    </a:lnTo>
                    <a:lnTo>
                      <a:pt x="0" y="122"/>
                    </a:lnTo>
                    <a:lnTo>
                      <a:pt x="8" y="358"/>
                    </a:lnTo>
                    <a:lnTo>
                      <a:pt x="12" y="356"/>
                    </a:lnTo>
                    <a:lnTo>
                      <a:pt x="14" y="356"/>
                    </a:lnTo>
                    <a:lnTo>
                      <a:pt x="20" y="356"/>
                    </a:lnTo>
                    <a:lnTo>
                      <a:pt x="26" y="358"/>
                    </a:lnTo>
                    <a:lnTo>
                      <a:pt x="28" y="360"/>
                    </a:lnTo>
                    <a:lnTo>
                      <a:pt x="30" y="358"/>
                    </a:lnTo>
                    <a:lnTo>
                      <a:pt x="36" y="356"/>
                    </a:lnTo>
                    <a:lnTo>
                      <a:pt x="36" y="364"/>
                    </a:lnTo>
                    <a:lnTo>
                      <a:pt x="40" y="374"/>
                    </a:lnTo>
                    <a:lnTo>
                      <a:pt x="46" y="378"/>
                    </a:lnTo>
                    <a:lnTo>
                      <a:pt x="50" y="382"/>
                    </a:lnTo>
                    <a:lnTo>
                      <a:pt x="56" y="386"/>
                    </a:lnTo>
                    <a:lnTo>
                      <a:pt x="58" y="388"/>
                    </a:lnTo>
                    <a:lnTo>
                      <a:pt x="62" y="394"/>
                    </a:lnTo>
                    <a:lnTo>
                      <a:pt x="62" y="396"/>
                    </a:lnTo>
                    <a:lnTo>
                      <a:pt x="66" y="394"/>
                    </a:lnTo>
                    <a:lnTo>
                      <a:pt x="74" y="392"/>
                    </a:lnTo>
                    <a:lnTo>
                      <a:pt x="76" y="388"/>
                    </a:lnTo>
                    <a:lnTo>
                      <a:pt x="80" y="386"/>
                    </a:lnTo>
                    <a:lnTo>
                      <a:pt x="80" y="384"/>
                    </a:lnTo>
                    <a:lnTo>
                      <a:pt x="80" y="382"/>
                    </a:lnTo>
                    <a:lnTo>
                      <a:pt x="80" y="378"/>
                    </a:lnTo>
                    <a:lnTo>
                      <a:pt x="86" y="376"/>
                    </a:lnTo>
                    <a:lnTo>
                      <a:pt x="90" y="376"/>
                    </a:lnTo>
                    <a:lnTo>
                      <a:pt x="92" y="378"/>
                    </a:lnTo>
                    <a:lnTo>
                      <a:pt x="98" y="382"/>
                    </a:lnTo>
                    <a:lnTo>
                      <a:pt x="100" y="382"/>
                    </a:lnTo>
                    <a:lnTo>
                      <a:pt x="102" y="384"/>
                    </a:lnTo>
                    <a:lnTo>
                      <a:pt x="104" y="386"/>
                    </a:lnTo>
                    <a:lnTo>
                      <a:pt x="104" y="392"/>
                    </a:lnTo>
                    <a:lnTo>
                      <a:pt x="108" y="394"/>
                    </a:lnTo>
                    <a:lnTo>
                      <a:pt x="110" y="394"/>
                    </a:lnTo>
                    <a:lnTo>
                      <a:pt x="116" y="396"/>
                    </a:lnTo>
                    <a:lnTo>
                      <a:pt x="118" y="400"/>
                    </a:lnTo>
                    <a:lnTo>
                      <a:pt x="122" y="406"/>
                    </a:lnTo>
                    <a:lnTo>
                      <a:pt x="144" y="428"/>
                    </a:lnTo>
                    <a:lnTo>
                      <a:pt x="146" y="436"/>
                    </a:lnTo>
                    <a:lnTo>
                      <a:pt x="148" y="440"/>
                    </a:lnTo>
                    <a:lnTo>
                      <a:pt x="150" y="442"/>
                    </a:lnTo>
                    <a:lnTo>
                      <a:pt x="156" y="446"/>
                    </a:lnTo>
                    <a:lnTo>
                      <a:pt x="156" y="450"/>
                    </a:lnTo>
                    <a:lnTo>
                      <a:pt x="156" y="456"/>
                    </a:lnTo>
                    <a:lnTo>
                      <a:pt x="162" y="458"/>
                    </a:lnTo>
                    <a:lnTo>
                      <a:pt x="172" y="464"/>
                    </a:lnTo>
                    <a:lnTo>
                      <a:pt x="176" y="466"/>
                    </a:lnTo>
                    <a:lnTo>
                      <a:pt x="176" y="468"/>
                    </a:lnTo>
                    <a:lnTo>
                      <a:pt x="180" y="472"/>
                    </a:lnTo>
                    <a:lnTo>
                      <a:pt x="180" y="474"/>
                    </a:lnTo>
                    <a:lnTo>
                      <a:pt x="182" y="474"/>
                    </a:lnTo>
                    <a:lnTo>
                      <a:pt x="182" y="472"/>
                    </a:lnTo>
                    <a:lnTo>
                      <a:pt x="184" y="472"/>
                    </a:lnTo>
                    <a:lnTo>
                      <a:pt x="186" y="474"/>
                    </a:lnTo>
                    <a:lnTo>
                      <a:pt x="186" y="478"/>
                    </a:lnTo>
                    <a:lnTo>
                      <a:pt x="186" y="482"/>
                    </a:lnTo>
                    <a:lnTo>
                      <a:pt x="190" y="482"/>
                    </a:lnTo>
                    <a:lnTo>
                      <a:pt x="186" y="484"/>
                    </a:lnTo>
                    <a:lnTo>
                      <a:pt x="186" y="486"/>
                    </a:lnTo>
                    <a:lnTo>
                      <a:pt x="186" y="490"/>
                    </a:lnTo>
                    <a:lnTo>
                      <a:pt x="186" y="492"/>
                    </a:lnTo>
                    <a:lnTo>
                      <a:pt x="186" y="494"/>
                    </a:lnTo>
                    <a:lnTo>
                      <a:pt x="182" y="500"/>
                    </a:lnTo>
                    <a:lnTo>
                      <a:pt x="182" y="502"/>
                    </a:lnTo>
                    <a:lnTo>
                      <a:pt x="176" y="510"/>
                    </a:lnTo>
                    <a:lnTo>
                      <a:pt x="174" y="510"/>
                    </a:lnTo>
                    <a:lnTo>
                      <a:pt x="174" y="512"/>
                    </a:lnTo>
                    <a:lnTo>
                      <a:pt x="174" y="514"/>
                    </a:lnTo>
                    <a:lnTo>
                      <a:pt x="172" y="514"/>
                    </a:lnTo>
                    <a:lnTo>
                      <a:pt x="172" y="518"/>
                    </a:lnTo>
                    <a:lnTo>
                      <a:pt x="168" y="520"/>
                    </a:lnTo>
                    <a:lnTo>
                      <a:pt x="176" y="522"/>
                    </a:lnTo>
                    <a:lnTo>
                      <a:pt x="176" y="540"/>
                    </a:lnTo>
                    <a:lnTo>
                      <a:pt x="182" y="546"/>
                    </a:lnTo>
                    <a:lnTo>
                      <a:pt x="180" y="548"/>
                    </a:lnTo>
                    <a:lnTo>
                      <a:pt x="184" y="548"/>
                    </a:lnTo>
                    <a:lnTo>
                      <a:pt x="186" y="546"/>
                    </a:lnTo>
                    <a:lnTo>
                      <a:pt x="186" y="544"/>
                    </a:lnTo>
                    <a:lnTo>
                      <a:pt x="184" y="544"/>
                    </a:lnTo>
                    <a:lnTo>
                      <a:pt x="184" y="540"/>
                    </a:lnTo>
                    <a:lnTo>
                      <a:pt x="190" y="540"/>
                    </a:lnTo>
                    <a:lnTo>
                      <a:pt x="194" y="538"/>
                    </a:lnTo>
                    <a:lnTo>
                      <a:pt x="192" y="550"/>
                    </a:lnTo>
                    <a:lnTo>
                      <a:pt x="186" y="550"/>
                    </a:lnTo>
                    <a:lnTo>
                      <a:pt x="186" y="554"/>
                    </a:lnTo>
                    <a:lnTo>
                      <a:pt x="190" y="556"/>
                    </a:lnTo>
                    <a:lnTo>
                      <a:pt x="192" y="558"/>
                    </a:lnTo>
                    <a:lnTo>
                      <a:pt x="192" y="564"/>
                    </a:lnTo>
                    <a:lnTo>
                      <a:pt x="194" y="564"/>
                    </a:lnTo>
                    <a:lnTo>
                      <a:pt x="194" y="558"/>
                    </a:lnTo>
                    <a:lnTo>
                      <a:pt x="210" y="568"/>
                    </a:lnTo>
                    <a:lnTo>
                      <a:pt x="210" y="594"/>
                    </a:lnTo>
                    <a:lnTo>
                      <a:pt x="200" y="594"/>
                    </a:lnTo>
                    <a:lnTo>
                      <a:pt x="202" y="604"/>
                    </a:lnTo>
                    <a:lnTo>
                      <a:pt x="204" y="612"/>
                    </a:lnTo>
                    <a:lnTo>
                      <a:pt x="216" y="612"/>
                    </a:lnTo>
                    <a:lnTo>
                      <a:pt x="220" y="610"/>
                    </a:lnTo>
                    <a:lnTo>
                      <a:pt x="228" y="612"/>
                    </a:lnTo>
                    <a:lnTo>
                      <a:pt x="228" y="620"/>
                    </a:lnTo>
                    <a:lnTo>
                      <a:pt x="226" y="622"/>
                    </a:lnTo>
                    <a:lnTo>
                      <a:pt x="230" y="620"/>
                    </a:lnTo>
                    <a:lnTo>
                      <a:pt x="234" y="620"/>
                    </a:lnTo>
                    <a:lnTo>
                      <a:pt x="240" y="626"/>
                    </a:lnTo>
                    <a:lnTo>
                      <a:pt x="248" y="630"/>
                    </a:lnTo>
                    <a:lnTo>
                      <a:pt x="248" y="628"/>
                    </a:lnTo>
                    <a:lnTo>
                      <a:pt x="252" y="632"/>
                    </a:lnTo>
                    <a:lnTo>
                      <a:pt x="252" y="636"/>
                    </a:lnTo>
                    <a:lnTo>
                      <a:pt x="252" y="638"/>
                    </a:lnTo>
                    <a:lnTo>
                      <a:pt x="254" y="640"/>
                    </a:lnTo>
                    <a:lnTo>
                      <a:pt x="262" y="644"/>
                    </a:lnTo>
                    <a:lnTo>
                      <a:pt x="266" y="646"/>
                    </a:lnTo>
                    <a:lnTo>
                      <a:pt x="280" y="644"/>
                    </a:lnTo>
                    <a:lnTo>
                      <a:pt x="282" y="644"/>
                    </a:lnTo>
                    <a:lnTo>
                      <a:pt x="266" y="622"/>
                    </a:lnTo>
                    <a:lnTo>
                      <a:pt x="258" y="620"/>
                    </a:lnTo>
                    <a:lnTo>
                      <a:pt x="248" y="618"/>
                    </a:lnTo>
                    <a:lnTo>
                      <a:pt x="244" y="608"/>
                    </a:lnTo>
                    <a:lnTo>
                      <a:pt x="246" y="604"/>
                    </a:lnTo>
                    <a:lnTo>
                      <a:pt x="230" y="602"/>
                    </a:lnTo>
                    <a:lnTo>
                      <a:pt x="246" y="600"/>
                    </a:lnTo>
                    <a:lnTo>
                      <a:pt x="244" y="600"/>
                    </a:lnTo>
                    <a:lnTo>
                      <a:pt x="246" y="596"/>
                    </a:lnTo>
                    <a:lnTo>
                      <a:pt x="248" y="594"/>
                    </a:lnTo>
                    <a:lnTo>
                      <a:pt x="254" y="604"/>
                    </a:lnTo>
                    <a:lnTo>
                      <a:pt x="264" y="608"/>
                    </a:lnTo>
                    <a:lnTo>
                      <a:pt x="266" y="612"/>
                    </a:lnTo>
                    <a:lnTo>
                      <a:pt x="264" y="614"/>
                    </a:lnTo>
                    <a:lnTo>
                      <a:pt x="264" y="618"/>
                    </a:lnTo>
                    <a:lnTo>
                      <a:pt x="270" y="618"/>
                    </a:lnTo>
                    <a:lnTo>
                      <a:pt x="270" y="614"/>
                    </a:lnTo>
                    <a:lnTo>
                      <a:pt x="274" y="612"/>
                    </a:lnTo>
                    <a:lnTo>
                      <a:pt x="274" y="614"/>
                    </a:lnTo>
                    <a:lnTo>
                      <a:pt x="274" y="618"/>
                    </a:lnTo>
                    <a:lnTo>
                      <a:pt x="272" y="620"/>
                    </a:lnTo>
                    <a:lnTo>
                      <a:pt x="280" y="626"/>
                    </a:lnTo>
                    <a:lnTo>
                      <a:pt x="282" y="628"/>
                    </a:lnTo>
                    <a:lnTo>
                      <a:pt x="284" y="630"/>
                    </a:lnTo>
                    <a:lnTo>
                      <a:pt x="680" y="632"/>
                    </a:lnTo>
                    <a:lnTo>
                      <a:pt x="680" y="628"/>
                    </a:lnTo>
                    <a:lnTo>
                      <a:pt x="680" y="626"/>
                    </a:lnTo>
                    <a:lnTo>
                      <a:pt x="682" y="626"/>
                    </a:lnTo>
                    <a:lnTo>
                      <a:pt x="684" y="628"/>
                    </a:lnTo>
                    <a:lnTo>
                      <a:pt x="688" y="632"/>
                    </a:lnTo>
                    <a:lnTo>
                      <a:pt x="688" y="638"/>
                    </a:lnTo>
                    <a:lnTo>
                      <a:pt x="690" y="640"/>
                    </a:lnTo>
                    <a:lnTo>
                      <a:pt x="696" y="640"/>
                    </a:lnTo>
                    <a:lnTo>
                      <a:pt x="702" y="644"/>
                    </a:lnTo>
                    <a:lnTo>
                      <a:pt x="706" y="644"/>
                    </a:lnTo>
                    <a:lnTo>
                      <a:pt x="708" y="638"/>
                    </a:lnTo>
                    <a:lnTo>
                      <a:pt x="714" y="638"/>
                    </a:lnTo>
                    <a:lnTo>
                      <a:pt x="718" y="644"/>
                    </a:lnTo>
                    <a:lnTo>
                      <a:pt x="724" y="646"/>
                    </a:lnTo>
                    <a:lnTo>
                      <a:pt x="734" y="646"/>
                    </a:lnTo>
                    <a:lnTo>
                      <a:pt x="742" y="646"/>
                    </a:lnTo>
                    <a:lnTo>
                      <a:pt x="746" y="646"/>
                    </a:lnTo>
                    <a:lnTo>
                      <a:pt x="750" y="648"/>
                    </a:lnTo>
                    <a:lnTo>
                      <a:pt x="752" y="650"/>
                    </a:lnTo>
                    <a:lnTo>
                      <a:pt x="756" y="650"/>
                    </a:lnTo>
                    <a:lnTo>
                      <a:pt x="760" y="650"/>
                    </a:lnTo>
                    <a:lnTo>
                      <a:pt x="760" y="650"/>
                    </a:lnTo>
                    <a:lnTo>
                      <a:pt x="760" y="65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3" name="Freeform 1764"/>
              <p:cNvSpPr>
                <a:spLocks noEditPoints="1"/>
              </p:cNvSpPr>
              <p:nvPr/>
            </p:nvSpPr>
            <p:spPr bwMode="auto">
              <a:xfrm>
                <a:off x="6289675" y="1524000"/>
                <a:ext cx="1463675" cy="952500"/>
              </a:xfrm>
              <a:custGeom>
                <a:avLst/>
                <a:gdLst>
                  <a:gd name="T0" fmla="*/ 754 w 922"/>
                  <a:gd name="T1" fmla="*/ 352 h 600"/>
                  <a:gd name="T2" fmla="*/ 784 w 922"/>
                  <a:gd name="T3" fmla="*/ 544 h 600"/>
                  <a:gd name="T4" fmla="*/ 700 w 922"/>
                  <a:gd name="T5" fmla="*/ 446 h 600"/>
                  <a:gd name="T6" fmla="*/ 342 w 922"/>
                  <a:gd name="T7" fmla="*/ 406 h 600"/>
                  <a:gd name="T8" fmla="*/ 614 w 922"/>
                  <a:gd name="T9" fmla="*/ 378 h 600"/>
                  <a:gd name="T10" fmla="*/ 654 w 922"/>
                  <a:gd name="T11" fmla="*/ 328 h 600"/>
                  <a:gd name="T12" fmla="*/ 656 w 922"/>
                  <a:gd name="T13" fmla="*/ 216 h 600"/>
                  <a:gd name="T14" fmla="*/ 702 w 922"/>
                  <a:gd name="T15" fmla="*/ 28 h 600"/>
                  <a:gd name="T16" fmla="*/ 378 w 922"/>
                  <a:gd name="T17" fmla="*/ 400 h 600"/>
                  <a:gd name="T18" fmla="*/ 558 w 922"/>
                  <a:gd name="T19" fmla="*/ 402 h 600"/>
                  <a:gd name="T20" fmla="*/ 86 w 922"/>
                  <a:gd name="T21" fmla="*/ 336 h 600"/>
                  <a:gd name="T22" fmla="*/ 186 w 922"/>
                  <a:gd name="T23" fmla="*/ 378 h 600"/>
                  <a:gd name="T24" fmla="*/ 296 w 922"/>
                  <a:gd name="T25" fmla="*/ 420 h 600"/>
                  <a:gd name="T26" fmla="*/ 318 w 922"/>
                  <a:gd name="T27" fmla="*/ 380 h 600"/>
                  <a:gd name="T28" fmla="*/ 254 w 922"/>
                  <a:gd name="T29" fmla="*/ 328 h 600"/>
                  <a:gd name="T30" fmla="*/ 376 w 922"/>
                  <a:gd name="T31" fmla="*/ 282 h 600"/>
                  <a:gd name="T32" fmla="*/ 366 w 922"/>
                  <a:gd name="T33" fmla="*/ 356 h 600"/>
                  <a:gd name="T34" fmla="*/ 6 w 922"/>
                  <a:gd name="T35" fmla="*/ 310 h 600"/>
                  <a:gd name="T36" fmla="*/ 96 w 922"/>
                  <a:gd name="T37" fmla="*/ 274 h 600"/>
                  <a:gd name="T38" fmla="*/ 440 w 922"/>
                  <a:gd name="T39" fmla="*/ 264 h 600"/>
                  <a:gd name="T40" fmla="*/ 96 w 922"/>
                  <a:gd name="T41" fmla="*/ 216 h 600"/>
                  <a:gd name="T42" fmla="*/ 296 w 922"/>
                  <a:gd name="T43" fmla="*/ 206 h 600"/>
                  <a:gd name="T44" fmla="*/ 360 w 922"/>
                  <a:gd name="T45" fmla="*/ 200 h 600"/>
                  <a:gd name="T46" fmla="*/ 396 w 922"/>
                  <a:gd name="T47" fmla="*/ 252 h 600"/>
                  <a:gd name="T48" fmla="*/ 138 w 922"/>
                  <a:gd name="T49" fmla="*/ 192 h 600"/>
                  <a:gd name="T50" fmla="*/ 564 w 922"/>
                  <a:gd name="T51" fmla="*/ 264 h 600"/>
                  <a:gd name="T52" fmla="*/ 556 w 922"/>
                  <a:gd name="T53" fmla="*/ 230 h 600"/>
                  <a:gd name="T54" fmla="*/ 210 w 922"/>
                  <a:gd name="T55" fmla="*/ 192 h 600"/>
                  <a:gd name="T56" fmla="*/ 138 w 922"/>
                  <a:gd name="T57" fmla="*/ 252 h 600"/>
                  <a:gd name="T58" fmla="*/ 230 w 922"/>
                  <a:gd name="T59" fmla="*/ 252 h 600"/>
                  <a:gd name="T60" fmla="*/ 428 w 922"/>
                  <a:gd name="T61" fmla="*/ 178 h 600"/>
                  <a:gd name="T62" fmla="*/ 332 w 922"/>
                  <a:gd name="T63" fmla="*/ 164 h 600"/>
                  <a:gd name="T64" fmla="*/ 40 w 922"/>
                  <a:gd name="T65" fmla="*/ 228 h 600"/>
                  <a:gd name="T66" fmla="*/ 110 w 922"/>
                  <a:gd name="T67" fmla="*/ 162 h 600"/>
                  <a:gd name="T68" fmla="*/ 140 w 922"/>
                  <a:gd name="T69" fmla="*/ 154 h 600"/>
                  <a:gd name="T70" fmla="*/ 210 w 922"/>
                  <a:gd name="T71" fmla="*/ 138 h 600"/>
                  <a:gd name="T72" fmla="*/ 278 w 922"/>
                  <a:gd name="T73" fmla="*/ 142 h 600"/>
                  <a:gd name="T74" fmla="*/ 318 w 922"/>
                  <a:gd name="T75" fmla="*/ 136 h 600"/>
                  <a:gd name="T76" fmla="*/ 632 w 922"/>
                  <a:gd name="T77" fmla="*/ 110 h 600"/>
                  <a:gd name="T78" fmla="*/ 450 w 922"/>
                  <a:gd name="T79" fmla="*/ 60 h 600"/>
                  <a:gd name="T80" fmla="*/ 464 w 922"/>
                  <a:gd name="T81" fmla="*/ 134 h 600"/>
                  <a:gd name="T82" fmla="*/ 536 w 922"/>
                  <a:gd name="T83" fmla="*/ 154 h 600"/>
                  <a:gd name="T84" fmla="*/ 522 w 922"/>
                  <a:gd name="T85" fmla="*/ 212 h 600"/>
                  <a:gd name="T86" fmla="*/ 678 w 922"/>
                  <a:gd name="T87" fmla="*/ 196 h 600"/>
                  <a:gd name="T88" fmla="*/ 712 w 922"/>
                  <a:gd name="T89" fmla="*/ 128 h 600"/>
                  <a:gd name="T90" fmla="*/ 818 w 922"/>
                  <a:gd name="T91" fmla="*/ 82 h 600"/>
                  <a:gd name="T92" fmla="*/ 836 w 922"/>
                  <a:gd name="T93" fmla="*/ 8 h 600"/>
                  <a:gd name="T94" fmla="*/ 666 w 922"/>
                  <a:gd name="T95" fmla="*/ 24 h 600"/>
                  <a:gd name="T96" fmla="*/ 560 w 922"/>
                  <a:gd name="T97" fmla="*/ 52 h 600"/>
                  <a:gd name="T98" fmla="*/ 554 w 922"/>
                  <a:gd name="T99" fmla="*/ 78 h 600"/>
                  <a:gd name="T100" fmla="*/ 908 w 922"/>
                  <a:gd name="T101" fmla="*/ 488 h 600"/>
                  <a:gd name="T102" fmla="*/ 844 w 922"/>
                  <a:gd name="T103" fmla="*/ 460 h 600"/>
                  <a:gd name="T104" fmla="*/ 814 w 922"/>
                  <a:gd name="T105" fmla="*/ 380 h 600"/>
                  <a:gd name="T106" fmla="*/ 740 w 922"/>
                  <a:gd name="T107" fmla="*/ 346 h 600"/>
                  <a:gd name="T108" fmla="*/ 578 w 922"/>
                  <a:gd name="T109" fmla="*/ 300 h 600"/>
                  <a:gd name="T110" fmla="*/ 572 w 922"/>
                  <a:gd name="T111" fmla="*/ 292 h 600"/>
                  <a:gd name="T112" fmla="*/ 586 w 922"/>
                  <a:gd name="T113" fmla="*/ 390 h 600"/>
                  <a:gd name="T114" fmla="*/ 702 w 922"/>
                  <a:gd name="T115" fmla="*/ 392 h 600"/>
                  <a:gd name="T116" fmla="*/ 744 w 922"/>
                  <a:gd name="T117" fmla="*/ 492 h 600"/>
                  <a:gd name="T118" fmla="*/ 766 w 922"/>
                  <a:gd name="T119" fmla="*/ 578 h 600"/>
                  <a:gd name="T120" fmla="*/ 830 w 922"/>
                  <a:gd name="T121" fmla="*/ 556 h 600"/>
                  <a:gd name="T122" fmla="*/ 844 w 922"/>
                  <a:gd name="T123" fmla="*/ 49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2" h="600">
                    <a:moveTo>
                      <a:pt x="722" y="124"/>
                    </a:moveTo>
                    <a:lnTo>
                      <a:pt x="722" y="124"/>
                    </a:lnTo>
                    <a:lnTo>
                      <a:pt x="722" y="130"/>
                    </a:lnTo>
                    <a:lnTo>
                      <a:pt x="728" y="130"/>
                    </a:lnTo>
                    <a:lnTo>
                      <a:pt x="732" y="134"/>
                    </a:lnTo>
                    <a:lnTo>
                      <a:pt x="738" y="134"/>
                    </a:lnTo>
                    <a:lnTo>
                      <a:pt x="738" y="128"/>
                    </a:lnTo>
                    <a:lnTo>
                      <a:pt x="740" y="126"/>
                    </a:lnTo>
                    <a:lnTo>
                      <a:pt x="740" y="124"/>
                    </a:lnTo>
                    <a:lnTo>
                      <a:pt x="722" y="124"/>
                    </a:lnTo>
                    <a:lnTo>
                      <a:pt x="722" y="124"/>
                    </a:lnTo>
                    <a:lnTo>
                      <a:pt x="722" y="124"/>
                    </a:lnTo>
                    <a:close/>
                    <a:moveTo>
                      <a:pt x="868" y="54"/>
                    </a:moveTo>
                    <a:lnTo>
                      <a:pt x="868" y="54"/>
                    </a:lnTo>
                    <a:lnTo>
                      <a:pt x="872" y="52"/>
                    </a:lnTo>
                    <a:lnTo>
                      <a:pt x="868" y="54"/>
                    </a:lnTo>
                    <a:lnTo>
                      <a:pt x="872" y="54"/>
                    </a:lnTo>
                    <a:lnTo>
                      <a:pt x="862" y="62"/>
                    </a:lnTo>
                    <a:lnTo>
                      <a:pt x="854" y="62"/>
                    </a:lnTo>
                    <a:lnTo>
                      <a:pt x="848" y="60"/>
                    </a:lnTo>
                    <a:lnTo>
                      <a:pt x="866" y="56"/>
                    </a:lnTo>
                    <a:lnTo>
                      <a:pt x="866" y="54"/>
                    </a:lnTo>
                    <a:lnTo>
                      <a:pt x="868" y="54"/>
                    </a:lnTo>
                    <a:lnTo>
                      <a:pt x="868" y="54"/>
                    </a:lnTo>
                    <a:lnTo>
                      <a:pt x="868" y="54"/>
                    </a:lnTo>
                    <a:close/>
                    <a:moveTo>
                      <a:pt x="814" y="24"/>
                    </a:moveTo>
                    <a:lnTo>
                      <a:pt x="814" y="24"/>
                    </a:lnTo>
                    <a:lnTo>
                      <a:pt x="818" y="24"/>
                    </a:lnTo>
                    <a:lnTo>
                      <a:pt x="818" y="26"/>
                    </a:lnTo>
                    <a:lnTo>
                      <a:pt x="814" y="28"/>
                    </a:lnTo>
                    <a:lnTo>
                      <a:pt x="808" y="28"/>
                    </a:lnTo>
                    <a:lnTo>
                      <a:pt x="814" y="24"/>
                    </a:lnTo>
                    <a:lnTo>
                      <a:pt x="814" y="24"/>
                    </a:lnTo>
                    <a:lnTo>
                      <a:pt x="814" y="24"/>
                    </a:lnTo>
                    <a:close/>
                    <a:moveTo>
                      <a:pt x="754" y="352"/>
                    </a:moveTo>
                    <a:lnTo>
                      <a:pt x="756" y="354"/>
                    </a:lnTo>
                    <a:lnTo>
                      <a:pt x="756" y="352"/>
                    </a:lnTo>
                    <a:lnTo>
                      <a:pt x="754" y="352"/>
                    </a:lnTo>
                    <a:lnTo>
                      <a:pt x="754" y="352"/>
                    </a:lnTo>
                    <a:lnTo>
                      <a:pt x="754" y="352"/>
                    </a:lnTo>
                    <a:close/>
                    <a:moveTo>
                      <a:pt x="660" y="334"/>
                    </a:moveTo>
                    <a:lnTo>
                      <a:pt x="660" y="334"/>
                    </a:lnTo>
                    <a:lnTo>
                      <a:pt x="660" y="338"/>
                    </a:lnTo>
                    <a:lnTo>
                      <a:pt x="660" y="344"/>
                    </a:lnTo>
                    <a:lnTo>
                      <a:pt x="658" y="344"/>
                    </a:lnTo>
                    <a:lnTo>
                      <a:pt x="658" y="338"/>
                    </a:lnTo>
                    <a:lnTo>
                      <a:pt x="658" y="336"/>
                    </a:lnTo>
                    <a:lnTo>
                      <a:pt x="660" y="334"/>
                    </a:lnTo>
                    <a:lnTo>
                      <a:pt x="660" y="334"/>
                    </a:lnTo>
                    <a:lnTo>
                      <a:pt x="660" y="334"/>
                    </a:lnTo>
                    <a:close/>
                    <a:moveTo>
                      <a:pt x="776" y="596"/>
                    </a:moveTo>
                    <a:lnTo>
                      <a:pt x="778" y="598"/>
                    </a:lnTo>
                    <a:lnTo>
                      <a:pt x="782" y="600"/>
                    </a:lnTo>
                    <a:lnTo>
                      <a:pt x="782" y="598"/>
                    </a:lnTo>
                    <a:lnTo>
                      <a:pt x="776" y="596"/>
                    </a:lnTo>
                    <a:lnTo>
                      <a:pt x="776" y="596"/>
                    </a:lnTo>
                    <a:lnTo>
                      <a:pt x="776" y="596"/>
                    </a:lnTo>
                    <a:close/>
                    <a:moveTo>
                      <a:pt x="882" y="574"/>
                    </a:moveTo>
                    <a:lnTo>
                      <a:pt x="882" y="574"/>
                    </a:lnTo>
                    <a:lnTo>
                      <a:pt x="872" y="578"/>
                    </a:lnTo>
                    <a:lnTo>
                      <a:pt x="872" y="582"/>
                    </a:lnTo>
                    <a:lnTo>
                      <a:pt x="880" y="584"/>
                    </a:lnTo>
                    <a:lnTo>
                      <a:pt x="884" y="580"/>
                    </a:lnTo>
                    <a:lnTo>
                      <a:pt x="884" y="574"/>
                    </a:lnTo>
                    <a:lnTo>
                      <a:pt x="882" y="574"/>
                    </a:lnTo>
                    <a:lnTo>
                      <a:pt x="882" y="574"/>
                    </a:lnTo>
                    <a:lnTo>
                      <a:pt x="882" y="574"/>
                    </a:lnTo>
                    <a:close/>
                    <a:moveTo>
                      <a:pt x="772" y="524"/>
                    </a:moveTo>
                    <a:lnTo>
                      <a:pt x="772" y="524"/>
                    </a:lnTo>
                    <a:lnTo>
                      <a:pt x="778" y="524"/>
                    </a:lnTo>
                    <a:lnTo>
                      <a:pt x="784" y="526"/>
                    </a:lnTo>
                    <a:lnTo>
                      <a:pt x="786" y="530"/>
                    </a:lnTo>
                    <a:lnTo>
                      <a:pt x="790" y="536"/>
                    </a:lnTo>
                    <a:lnTo>
                      <a:pt x="790" y="544"/>
                    </a:lnTo>
                    <a:lnTo>
                      <a:pt x="786" y="544"/>
                    </a:lnTo>
                    <a:lnTo>
                      <a:pt x="784" y="544"/>
                    </a:lnTo>
                    <a:lnTo>
                      <a:pt x="768" y="544"/>
                    </a:lnTo>
                    <a:lnTo>
                      <a:pt x="772" y="538"/>
                    </a:lnTo>
                    <a:lnTo>
                      <a:pt x="774" y="536"/>
                    </a:lnTo>
                    <a:lnTo>
                      <a:pt x="772" y="528"/>
                    </a:lnTo>
                    <a:lnTo>
                      <a:pt x="768" y="524"/>
                    </a:lnTo>
                    <a:lnTo>
                      <a:pt x="772" y="524"/>
                    </a:lnTo>
                    <a:lnTo>
                      <a:pt x="772" y="524"/>
                    </a:lnTo>
                    <a:lnTo>
                      <a:pt x="772" y="524"/>
                    </a:lnTo>
                    <a:close/>
                    <a:moveTo>
                      <a:pt x="782" y="470"/>
                    </a:moveTo>
                    <a:lnTo>
                      <a:pt x="782" y="470"/>
                    </a:lnTo>
                    <a:lnTo>
                      <a:pt x="786" y="478"/>
                    </a:lnTo>
                    <a:lnTo>
                      <a:pt x="792" y="478"/>
                    </a:lnTo>
                    <a:lnTo>
                      <a:pt x="800" y="478"/>
                    </a:lnTo>
                    <a:lnTo>
                      <a:pt x="804" y="482"/>
                    </a:lnTo>
                    <a:lnTo>
                      <a:pt x="812" y="488"/>
                    </a:lnTo>
                    <a:lnTo>
                      <a:pt x="812" y="492"/>
                    </a:lnTo>
                    <a:lnTo>
                      <a:pt x="808" y="492"/>
                    </a:lnTo>
                    <a:lnTo>
                      <a:pt x="802" y="492"/>
                    </a:lnTo>
                    <a:lnTo>
                      <a:pt x="802" y="496"/>
                    </a:lnTo>
                    <a:lnTo>
                      <a:pt x="792" y="496"/>
                    </a:lnTo>
                    <a:lnTo>
                      <a:pt x="784" y="502"/>
                    </a:lnTo>
                    <a:lnTo>
                      <a:pt x="778" y="490"/>
                    </a:lnTo>
                    <a:lnTo>
                      <a:pt x="776" y="484"/>
                    </a:lnTo>
                    <a:lnTo>
                      <a:pt x="776" y="478"/>
                    </a:lnTo>
                    <a:lnTo>
                      <a:pt x="782" y="470"/>
                    </a:lnTo>
                    <a:lnTo>
                      <a:pt x="782" y="470"/>
                    </a:lnTo>
                    <a:lnTo>
                      <a:pt x="782" y="470"/>
                    </a:lnTo>
                    <a:close/>
                    <a:moveTo>
                      <a:pt x="730" y="446"/>
                    </a:moveTo>
                    <a:lnTo>
                      <a:pt x="730" y="454"/>
                    </a:lnTo>
                    <a:lnTo>
                      <a:pt x="736" y="452"/>
                    </a:lnTo>
                    <a:lnTo>
                      <a:pt x="738" y="448"/>
                    </a:lnTo>
                    <a:lnTo>
                      <a:pt x="736" y="448"/>
                    </a:lnTo>
                    <a:lnTo>
                      <a:pt x="730" y="446"/>
                    </a:lnTo>
                    <a:lnTo>
                      <a:pt x="730" y="446"/>
                    </a:lnTo>
                    <a:lnTo>
                      <a:pt x="730" y="446"/>
                    </a:lnTo>
                    <a:close/>
                    <a:moveTo>
                      <a:pt x="710" y="438"/>
                    </a:moveTo>
                    <a:lnTo>
                      <a:pt x="710" y="438"/>
                    </a:lnTo>
                    <a:lnTo>
                      <a:pt x="700" y="446"/>
                    </a:lnTo>
                    <a:lnTo>
                      <a:pt x="702" y="462"/>
                    </a:lnTo>
                    <a:lnTo>
                      <a:pt x="714" y="460"/>
                    </a:lnTo>
                    <a:lnTo>
                      <a:pt x="718" y="454"/>
                    </a:lnTo>
                    <a:lnTo>
                      <a:pt x="718" y="446"/>
                    </a:lnTo>
                    <a:lnTo>
                      <a:pt x="710" y="438"/>
                    </a:lnTo>
                    <a:lnTo>
                      <a:pt x="710" y="438"/>
                    </a:lnTo>
                    <a:lnTo>
                      <a:pt x="710" y="438"/>
                    </a:lnTo>
                    <a:close/>
                    <a:moveTo>
                      <a:pt x="736" y="434"/>
                    </a:moveTo>
                    <a:lnTo>
                      <a:pt x="732" y="438"/>
                    </a:lnTo>
                    <a:lnTo>
                      <a:pt x="736" y="438"/>
                    </a:lnTo>
                    <a:lnTo>
                      <a:pt x="732" y="442"/>
                    </a:lnTo>
                    <a:lnTo>
                      <a:pt x="736" y="442"/>
                    </a:lnTo>
                    <a:lnTo>
                      <a:pt x="738" y="442"/>
                    </a:lnTo>
                    <a:lnTo>
                      <a:pt x="738" y="436"/>
                    </a:lnTo>
                    <a:lnTo>
                      <a:pt x="738" y="434"/>
                    </a:lnTo>
                    <a:lnTo>
                      <a:pt x="736" y="434"/>
                    </a:lnTo>
                    <a:lnTo>
                      <a:pt x="736" y="434"/>
                    </a:lnTo>
                    <a:lnTo>
                      <a:pt x="736" y="434"/>
                    </a:lnTo>
                    <a:close/>
                    <a:moveTo>
                      <a:pt x="664" y="410"/>
                    </a:moveTo>
                    <a:lnTo>
                      <a:pt x="666" y="416"/>
                    </a:lnTo>
                    <a:lnTo>
                      <a:pt x="668" y="416"/>
                    </a:lnTo>
                    <a:lnTo>
                      <a:pt x="668" y="412"/>
                    </a:lnTo>
                    <a:lnTo>
                      <a:pt x="664" y="410"/>
                    </a:lnTo>
                    <a:lnTo>
                      <a:pt x="664" y="410"/>
                    </a:lnTo>
                    <a:lnTo>
                      <a:pt x="664" y="410"/>
                    </a:lnTo>
                    <a:close/>
                    <a:moveTo>
                      <a:pt x="702" y="408"/>
                    </a:moveTo>
                    <a:lnTo>
                      <a:pt x="702" y="408"/>
                    </a:lnTo>
                    <a:lnTo>
                      <a:pt x="702" y="410"/>
                    </a:lnTo>
                    <a:lnTo>
                      <a:pt x="708" y="412"/>
                    </a:lnTo>
                    <a:lnTo>
                      <a:pt x="708" y="410"/>
                    </a:lnTo>
                    <a:lnTo>
                      <a:pt x="708" y="408"/>
                    </a:lnTo>
                    <a:lnTo>
                      <a:pt x="702" y="408"/>
                    </a:lnTo>
                    <a:lnTo>
                      <a:pt x="702" y="408"/>
                    </a:lnTo>
                    <a:lnTo>
                      <a:pt x="702" y="408"/>
                    </a:lnTo>
                    <a:close/>
                    <a:moveTo>
                      <a:pt x="342" y="406"/>
                    </a:moveTo>
                    <a:lnTo>
                      <a:pt x="342" y="406"/>
                    </a:lnTo>
                    <a:lnTo>
                      <a:pt x="346" y="410"/>
                    </a:lnTo>
                    <a:lnTo>
                      <a:pt x="342" y="406"/>
                    </a:lnTo>
                    <a:lnTo>
                      <a:pt x="342" y="406"/>
                    </a:lnTo>
                    <a:lnTo>
                      <a:pt x="342" y="406"/>
                    </a:lnTo>
                    <a:close/>
                    <a:moveTo>
                      <a:pt x="672" y="402"/>
                    </a:moveTo>
                    <a:lnTo>
                      <a:pt x="672" y="408"/>
                    </a:lnTo>
                    <a:lnTo>
                      <a:pt x="676" y="408"/>
                    </a:lnTo>
                    <a:lnTo>
                      <a:pt x="674" y="408"/>
                    </a:lnTo>
                    <a:lnTo>
                      <a:pt x="674" y="406"/>
                    </a:lnTo>
                    <a:lnTo>
                      <a:pt x="672" y="402"/>
                    </a:lnTo>
                    <a:lnTo>
                      <a:pt x="672" y="402"/>
                    </a:lnTo>
                    <a:lnTo>
                      <a:pt x="672" y="402"/>
                    </a:lnTo>
                    <a:close/>
                    <a:moveTo>
                      <a:pt x="660" y="398"/>
                    </a:moveTo>
                    <a:lnTo>
                      <a:pt x="656" y="402"/>
                    </a:lnTo>
                    <a:lnTo>
                      <a:pt x="646" y="402"/>
                    </a:lnTo>
                    <a:lnTo>
                      <a:pt x="646" y="406"/>
                    </a:lnTo>
                    <a:lnTo>
                      <a:pt x="650" y="408"/>
                    </a:lnTo>
                    <a:lnTo>
                      <a:pt x="660" y="408"/>
                    </a:lnTo>
                    <a:lnTo>
                      <a:pt x="666" y="400"/>
                    </a:lnTo>
                    <a:lnTo>
                      <a:pt x="666" y="398"/>
                    </a:lnTo>
                    <a:lnTo>
                      <a:pt x="660" y="398"/>
                    </a:lnTo>
                    <a:lnTo>
                      <a:pt x="660" y="398"/>
                    </a:lnTo>
                    <a:lnTo>
                      <a:pt x="660" y="398"/>
                    </a:lnTo>
                    <a:close/>
                    <a:moveTo>
                      <a:pt x="802" y="396"/>
                    </a:moveTo>
                    <a:lnTo>
                      <a:pt x="802" y="396"/>
                    </a:lnTo>
                    <a:lnTo>
                      <a:pt x="808" y="398"/>
                    </a:lnTo>
                    <a:lnTo>
                      <a:pt x="808" y="400"/>
                    </a:lnTo>
                    <a:lnTo>
                      <a:pt x="802" y="400"/>
                    </a:lnTo>
                    <a:lnTo>
                      <a:pt x="800" y="398"/>
                    </a:lnTo>
                    <a:lnTo>
                      <a:pt x="796" y="396"/>
                    </a:lnTo>
                    <a:lnTo>
                      <a:pt x="802" y="396"/>
                    </a:lnTo>
                    <a:lnTo>
                      <a:pt x="802" y="396"/>
                    </a:lnTo>
                    <a:lnTo>
                      <a:pt x="802" y="396"/>
                    </a:lnTo>
                    <a:close/>
                    <a:moveTo>
                      <a:pt x="796" y="388"/>
                    </a:moveTo>
                    <a:lnTo>
                      <a:pt x="796" y="390"/>
                    </a:lnTo>
                    <a:lnTo>
                      <a:pt x="792" y="390"/>
                    </a:lnTo>
                    <a:lnTo>
                      <a:pt x="796" y="388"/>
                    </a:lnTo>
                    <a:lnTo>
                      <a:pt x="796" y="388"/>
                    </a:lnTo>
                    <a:lnTo>
                      <a:pt x="796" y="388"/>
                    </a:lnTo>
                    <a:close/>
                    <a:moveTo>
                      <a:pt x="614" y="378"/>
                    </a:moveTo>
                    <a:lnTo>
                      <a:pt x="614" y="378"/>
                    </a:lnTo>
                    <a:lnTo>
                      <a:pt x="620" y="380"/>
                    </a:lnTo>
                    <a:lnTo>
                      <a:pt x="618" y="382"/>
                    </a:lnTo>
                    <a:lnTo>
                      <a:pt x="614" y="382"/>
                    </a:lnTo>
                    <a:lnTo>
                      <a:pt x="612" y="380"/>
                    </a:lnTo>
                    <a:lnTo>
                      <a:pt x="612" y="378"/>
                    </a:lnTo>
                    <a:lnTo>
                      <a:pt x="614" y="378"/>
                    </a:lnTo>
                    <a:lnTo>
                      <a:pt x="614" y="378"/>
                    </a:lnTo>
                    <a:lnTo>
                      <a:pt x="614" y="378"/>
                    </a:lnTo>
                    <a:close/>
                    <a:moveTo>
                      <a:pt x="784" y="370"/>
                    </a:moveTo>
                    <a:lnTo>
                      <a:pt x="784" y="370"/>
                    </a:lnTo>
                    <a:lnTo>
                      <a:pt x="786" y="382"/>
                    </a:lnTo>
                    <a:lnTo>
                      <a:pt x="784" y="382"/>
                    </a:lnTo>
                    <a:lnTo>
                      <a:pt x="782" y="374"/>
                    </a:lnTo>
                    <a:lnTo>
                      <a:pt x="784" y="370"/>
                    </a:lnTo>
                    <a:lnTo>
                      <a:pt x="784" y="370"/>
                    </a:lnTo>
                    <a:lnTo>
                      <a:pt x="784" y="370"/>
                    </a:lnTo>
                    <a:close/>
                    <a:moveTo>
                      <a:pt x="628" y="292"/>
                    </a:moveTo>
                    <a:lnTo>
                      <a:pt x="628" y="292"/>
                    </a:lnTo>
                    <a:lnTo>
                      <a:pt x="628" y="296"/>
                    </a:lnTo>
                    <a:lnTo>
                      <a:pt x="630" y="298"/>
                    </a:lnTo>
                    <a:lnTo>
                      <a:pt x="630" y="300"/>
                    </a:lnTo>
                    <a:lnTo>
                      <a:pt x="628" y="310"/>
                    </a:lnTo>
                    <a:lnTo>
                      <a:pt x="642" y="316"/>
                    </a:lnTo>
                    <a:lnTo>
                      <a:pt x="650" y="318"/>
                    </a:lnTo>
                    <a:lnTo>
                      <a:pt x="660" y="316"/>
                    </a:lnTo>
                    <a:lnTo>
                      <a:pt x="664" y="316"/>
                    </a:lnTo>
                    <a:lnTo>
                      <a:pt x="666" y="316"/>
                    </a:lnTo>
                    <a:lnTo>
                      <a:pt x="666" y="320"/>
                    </a:lnTo>
                    <a:lnTo>
                      <a:pt x="684" y="330"/>
                    </a:lnTo>
                    <a:lnTo>
                      <a:pt x="664" y="326"/>
                    </a:lnTo>
                    <a:lnTo>
                      <a:pt x="664" y="330"/>
                    </a:lnTo>
                    <a:lnTo>
                      <a:pt x="664" y="334"/>
                    </a:lnTo>
                    <a:lnTo>
                      <a:pt x="660" y="334"/>
                    </a:lnTo>
                    <a:lnTo>
                      <a:pt x="660" y="330"/>
                    </a:lnTo>
                    <a:lnTo>
                      <a:pt x="660" y="326"/>
                    </a:lnTo>
                    <a:lnTo>
                      <a:pt x="650" y="328"/>
                    </a:lnTo>
                    <a:lnTo>
                      <a:pt x="654" y="328"/>
                    </a:lnTo>
                    <a:lnTo>
                      <a:pt x="650" y="330"/>
                    </a:lnTo>
                    <a:lnTo>
                      <a:pt x="646" y="330"/>
                    </a:lnTo>
                    <a:lnTo>
                      <a:pt x="648" y="328"/>
                    </a:lnTo>
                    <a:lnTo>
                      <a:pt x="646" y="324"/>
                    </a:lnTo>
                    <a:lnTo>
                      <a:pt x="642" y="324"/>
                    </a:lnTo>
                    <a:lnTo>
                      <a:pt x="640" y="324"/>
                    </a:lnTo>
                    <a:lnTo>
                      <a:pt x="636" y="330"/>
                    </a:lnTo>
                    <a:lnTo>
                      <a:pt x="636" y="334"/>
                    </a:lnTo>
                    <a:lnTo>
                      <a:pt x="640" y="334"/>
                    </a:lnTo>
                    <a:lnTo>
                      <a:pt x="638" y="336"/>
                    </a:lnTo>
                    <a:lnTo>
                      <a:pt x="638" y="338"/>
                    </a:lnTo>
                    <a:lnTo>
                      <a:pt x="628" y="338"/>
                    </a:lnTo>
                    <a:lnTo>
                      <a:pt x="626" y="338"/>
                    </a:lnTo>
                    <a:lnTo>
                      <a:pt x="626" y="336"/>
                    </a:lnTo>
                    <a:lnTo>
                      <a:pt x="628" y="336"/>
                    </a:lnTo>
                    <a:lnTo>
                      <a:pt x="628" y="328"/>
                    </a:lnTo>
                    <a:lnTo>
                      <a:pt x="630" y="328"/>
                    </a:lnTo>
                    <a:lnTo>
                      <a:pt x="630" y="326"/>
                    </a:lnTo>
                    <a:lnTo>
                      <a:pt x="628" y="326"/>
                    </a:lnTo>
                    <a:lnTo>
                      <a:pt x="628" y="324"/>
                    </a:lnTo>
                    <a:lnTo>
                      <a:pt x="628" y="316"/>
                    </a:lnTo>
                    <a:lnTo>
                      <a:pt x="626" y="312"/>
                    </a:lnTo>
                    <a:lnTo>
                      <a:pt x="622" y="310"/>
                    </a:lnTo>
                    <a:lnTo>
                      <a:pt x="622" y="308"/>
                    </a:lnTo>
                    <a:lnTo>
                      <a:pt x="622" y="302"/>
                    </a:lnTo>
                    <a:lnTo>
                      <a:pt x="626" y="302"/>
                    </a:lnTo>
                    <a:lnTo>
                      <a:pt x="626" y="298"/>
                    </a:lnTo>
                    <a:lnTo>
                      <a:pt x="628" y="292"/>
                    </a:lnTo>
                    <a:lnTo>
                      <a:pt x="628" y="292"/>
                    </a:lnTo>
                    <a:lnTo>
                      <a:pt x="628" y="292"/>
                    </a:lnTo>
                    <a:close/>
                    <a:moveTo>
                      <a:pt x="646" y="252"/>
                    </a:moveTo>
                    <a:lnTo>
                      <a:pt x="648" y="256"/>
                    </a:lnTo>
                    <a:lnTo>
                      <a:pt x="650" y="256"/>
                    </a:lnTo>
                    <a:lnTo>
                      <a:pt x="654" y="254"/>
                    </a:lnTo>
                    <a:lnTo>
                      <a:pt x="646" y="252"/>
                    </a:lnTo>
                    <a:lnTo>
                      <a:pt x="646" y="252"/>
                    </a:lnTo>
                    <a:lnTo>
                      <a:pt x="646" y="252"/>
                    </a:lnTo>
                    <a:close/>
                    <a:moveTo>
                      <a:pt x="656" y="216"/>
                    </a:moveTo>
                    <a:lnTo>
                      <a:pt x="656" y="216"/>
                    </a:lnTo>
                    <a:lnTo>
                      <a:pt x="650" y="218"/>
                    </a:lnTo>
                    <a:lnTo>
                      <a:pt x="648" y="220"/>
                    </a:lnTo>
                    <a:lnTo>
                      <a:pt x="650" y="224"/>
                    </a:lnTo>
                    <a:lnTo>
                      <a:pt x="656" y="228"/>
                    </a:lnTo>
                    <a:lnTo>
                      <a:pt x="658" y="220"/>
                    </a:lnTo>
                    <a:lnTo>
                      <a:pt x="658" y="216"/>
                    </a:lnTo>
                    <a:lnTo>
                      <a:pt x="656" y="216"/>
                    </a:lnTo>
                    <a:lnTo>
                      <a:pt x="656" y="216"/>
                    </a:lnTo>
                    <a:lnTo>
                      <a:pt x="656" y="216"/>
                    </a:lnTo>
                    <a:close/>
                    <a:moveTo>
                      <a:pt x="626" y="178"/>
                    </a:moveTo>
                    <a:lnTo>
                      <a:pt x="626" y="178"/>
                    </a:lnTo>
                    <a:lnTo>
                      <a:pt x="636" y="180"/>
                    </a:lnTo>
                    <a:lnTo>
                      <a:pt x="630" y="180"/>
                    </a:lnTo>
                    <a:lnTo>
                      <a:pt x="626" y="178"/>
                    </a:lnTo>
                    <a:lnTo>
                      <a:pt x="622" y="178"/>
                    </a:lnTo>
                    <a:lnTo>
                      <a:pt x="626" y="178"/>
                    </a:lnTo>
                    <a:lnTo>
                      <a:pt x="626" y="178"/>
                    </a:lnTo>
                    <a:lnTo>
                      <a:pt x="626" y="178"/>
                    </a:lnTo>
                    <a:close/>
                    <a:moveTo>
                      <a:pt x="660" y="36"/>
                    </a:moveTo>
                    <a:lnTo>
                      <a:pt x="660" y="36"/>
                    </a:lnTo>
                    <a:lnTo>
                      <a:pt x="664" y="36"/>
                    </a:lnTo>
                    <a:lnTo>
                      <a:pt x="664" y="38"/>
                    </a:lnTo>
                    <a:lnTo>
                      <a:pt x="660" y="42"/>
                    </a:lnTo>
                    <a:lnTo>
                      <a:pt x="658" y="38"/>
                    </a:lnTo>
                    <a:lnTo>
                      <a:pt x="656" y="38"/>
                    </a:lnTo>
                    <a:lnTo>
                      <a:pt x="660" y="36"/>
                    </a:lnTo>
                    <a:lnTo>
                      <a:pt x="660" y="36"/>
                    </a:lnTo>
                    <a:lnTo>
                      <a:pt x="660" y="36"/>
                    </a:lnTo>
                    <a:close/>
                    <a:moveTo>
                      <a:pt x="702" y="28"/>
                    </a:moveTo>
                    <a:lnTo>
                      <a:pt x="702" y="28"/>
                    </a:lnTo>
                    <a:lnTo>
                      <a:pt x="704" y="28"/>
                    </a:lnTo>
                    <a:lnTo>
                      <a:pt x="704" y="30"/>
                    </a:lnTo>
                    <a:lnTo>
                      <a:pt x="702" y="34"/>
                    </a:lnTo>
                    <a:lnTo>
                      <a:pt x="700" y="36"/>
                    </a:lnTo>
                    <a:lnTo>
                      <a:pt x="700" y="30"/>
                    </a:lnTo>
                    <a:lnTo>
                      <a:pt x="700" y="28"/>
                    </a:lnTo>
                    <a:lnTo>
                      <a:pt x="702" y="28"/>
                    </a:lnTo>
                    <a:lnTo>
                      <a:pt x="702" y="28"/>
                    </a:lnTo>
                    <a:lnTo>
                      <a:pt x="702" y="28"/>
                    </a:lnTo>
                    <a:close/>
                    <a:moveTo>
                      <a:pt x="282" y="428"/>
                    </a:moveTo>
                    <a:lnTo>
                      <a:pt x="282" y="428"/>
                    </a:lnTo>
                    <a:lnTo>
                      <a:pt x="278" y="428"/>
                    </a:lnTo>
                    <a:lnTo>
                      <a:pt x="284" y="430"/>
                    </a:lnTo>
                    <a:lnTo>
                      <a:pt x="292" y="434"/>
                    </a:lnTo>
                    <a:lnTo>
                      <a:pt x="288" y="430"/>
                    </a:lnTo>
                    <a:lnTo>
                      <a:pt x="286" y="428"/>
                    </a:lnTo>
                    <a:lnTo>
                      <a:pt x="282" y="428"/>
                    </a:lnTo>
                    <a:lnTo>
                      <a:pt x="282" y="428"/>
                    </a:lnTo>
                    <a:lnTo>
                      <a:pt x="282" y="428"/>
                    </a:lnTo>
                    <a:close/>
                    <a:moveTo>
                      <a:pt x="330" y="420"/>
                    </a:moveTo>
                    <a:lnTo>
                      <a:pt x="330" y="420"/>
                    </a:lnTo>
                    <a:lnTo>
                      <a:pt x="328" y="424"/>
                    </a:lnTo>
                    <a:lnTo>
                      <a:pt x="328" y="426"/>
                    </a:lnTo>
                    <a:lnTo>
                      <a:pt x="328" y="428"/>
                    </a:lnTo>
                    <a:lnTo>
                      <a:pt x="330" y="428"/>
                    </a:lnTo>
                    <a:lnTo>
                      <a:pt x="336" y="424"/>
                    </a:lnTo>
                    <a:lnTo>
                      <a:pt x="332" y="420"/>
                    </a:lnTo>
                    <a:lnTo>
                      <a:pt x="330" y="420"/>
                    </a:lnTo>
                    <a:lnTo>
                      <a:pt x="330" y="420"/>
                    </a:lnTo>
                    <a:lnTo>
                      <a:pt x="330" y="420"/>
                    </a:lnTo>
                    <a:close/>
                    <a:moveTo>
                      <a:pt x="350" y="416"/>
                    </a:moveTo>
                    <a:lnTo>
                      <a:pt x="350" y="416"/>
                    </a:lnTo>
                    <a:lnTo>
                      <a:pt x="348" y="418"/>
                    </a:lnTo>
                    <a:lnTo>
                      <a:pt x="346" y="420"/>
                    </a:lnTo>
                    <a:lnTo>
                      <a:pt x="348" y="420"/>
                    </a:lnTo>
                    <a:lnTo>
                      <a:pt x="350" y="420"/>
                    </a:lnTo>
                    <a:lnTo>
                      <a:pt x="354" y="420"/>
                    </a:lnTo>
                    <a:lnTo>
                      <a:pt x="356" y="418"/>
                    </a:lnTo>
                    <a:lnTo>
                      <a:pt x="356" y="416"/>
                    </a:lnTo>
                    <a:lnTo>
                      <a:pt x="350" y="416"/>
                    </a:lnTo>
                    <a:lnTo>
                      <a:pt x="350" y="416"/>
                    </a:lnTo>
                    <a:lnTo>
                      <a:pt x="350" y="416"/>
                    </a:lnTo>
                    <a:close/>
                    <a:moveTo>
                      <a:pt x="384" y="396"/>
                    </a:moveTo>
                    <a:lnTo>
                      <a:pt x="384" y="398"/>
                    </a:lnTo>
                    <a:lnTo>
                      <a:pt x="378" y="400"/>
                    </a:lnTo>
                    <a:lnTo>
                      <a:pt x="376" y="406"/>
                    </a:lnTo>
                    <a:lnTo>
                      <a:pt x="376" y="412"/>
                    </a:lnTo>
                    <a:lnTo>
                      <a:pt x="372" y="412"/>
                    </a:lnTo>
                    <a:lnTo>
                      <a:pt x="366" y="416"/>
                    </a:lnTo>
                    <a:lnTo>
                      <a:pt x="366" y="418"/>
                    </a:lnTo>
                    <a:lnTo>
                      <a:pt x="366" y="420"/>
                    </a:lnTo>
                    <a:lnTo>
                      <a:pt x="372" y="424"/>
                    </a:lnTo>
                    <a:lnTo>
                      <a:pt x="374" y="424"/>
                    </a:lnTo>
                    <a:lnTo>
                      <a:pt x="376" y="424"/>
                    </a:lnTo>
                    <a:lnTo>
                      <a:pt x="378" y="424"/>
                    </a:lnTo>
                    <a:lnTo>
                      <a:pt x="382" y="420"/>
                    </a:lnTo>
                    <a:lnTo>
                      <a:pt x="382" y="424"/>
                    </a:lnTo>
                    <a:lnTo>
                      <a:pt x="382" y="428"/>
                    </a:lnTo>
                    <a:lnTo>
                      <a:pt x="390" y="434"/>
                    </a:lnTo>
                    <a:lnTo>
                      <a:pt x="396" y="436"/>
                    </a:lnTo>
                    <a:lnTo>
                      <a:pt x="396" y="434"/>
                    </a:lnTo>
                    <a:lnTo>
                      <a:pt x="400" y="430"/>
                    </a:lnTo>
                    <a:lnTo>
                      <a:pt x="400" y="428"/>
                    </a:lnTo>
                    <a:lnTo>
                      <a:pt x="402" y="428"/>
                    </a:lnTo>
                    <a:lnTo>
                      <a:pt x="404" y="430"/>
                    </a:lnTo>
                    <a:lnTo>
                      <a:pt x="422" y="426"/>
                    </a:lnTo>
                    <a:lnTo>
                      <a:pt x="420" y="424"/>
                    </a:lnTo>
                    <a:lnTo>
                      <a:pt x="418" y="424"/>
                    </a:lnTo>
                    <a:lnTo>
                      <a:pt x="418" y="416"/>
                    </a:lnTo>
                    <a:lnTo>
                      <a:pt x="418" y="408"/>
                    </a:lnTo>
                    <a:lnTo>
                      <a:pt x="412" y="406"/>
                    </a:lnTo>
                    <a:lnTo>
                      <a:pt x="402" y="400"/>
                    </a:lnTo>
                    <a:lnTo>
                      <a:pt x="392" y="396"/>
                    </a:lnTo>
                    <a:lnTo>
                      <a:pt x="384" y="396"/>
                    </a:lnTo>
                    <a:lnTo>
                      <a:pt x="384" y="396"/>
                    </a:lnTo>
                    <a:lnTo>
                      <a:pt x="384" y="396"/>
                    </a:lnTo>
                    <a:close/>
                    <a:moveTo>
                      <a:pt x="546" y="388"/>
                    </a:moveTo>
                    <a:lnTo>
                      <a:pt x="546" y="388"/>
                    </a:lnTo>
                    <a:lnTo>
                      <a:pt x="548" y="398"/>
                    </a:lnTo>
                    <a:lnTo>
                      <a:pt x="550" y="400"/>
                    </a:lnTo>
                    <a:lnTo>
                      <a:pt x="554" y="400"/>
                    </a:lnTo>
                    <a:lnTo>
                      <a:pt x="556" y="400"/>
                    </a:lnTo>
                    <a:lnTo>
                      <a:pt x="558" y="402"/>
                    </a:lnTo>
                    <a:lnTo>
                      <a:pt x="558" y="400"/>
                    </a:lnTo>
                    <a:lnTo>
                      <a:pt x="550" y="396"/>
                    </a:lnTo>
                    <a:lnTo>
                      <a:pt x="546" y="388"/>
                    </a:lnTo>
                    <a:lnTo>
                      <a:pt x="546" y="388"/>
                    </a:lnTo>
                    <a:lnTo>
                      <a:pt x="546" y="388"/>
                    </a:lnTo>
                    <a:close/>
                    <a:moveTo>
                      <a:pt x="348" y="370"/>
                    </a:moveTo>
                    <a:lnTo>
                      <a:pt x="348" y="370"/>
                    </a:lnTo>
                    <a:lnTo>
                      <a:pt x="346" y="372"/>
                    </a:lnTo>
                    <a:lnTo>
                      <a:pt x="342" y="378"/>
                    </a:lnTo>
                    <a:lnTo>
                      <a:pt x="342" y="380"/>
                    </a:lnTo>
                    <a:lnTo>
                      <a:pt x="348" y="380"/>
                    </a:lnTo>
                    <a:lnTo>
                      <a:pt x="348" y="374"/>
                    </a:lnTo>
                    <a:lnTo>
                      <a:pt x="348" y="372"/>
                    </a:lnTo>
                    <a:lnTo>
                      <a:pt x="348" y="370"/>
                    </a:lnTo>
                    <a:lnTo>
                      <a:pt x="348" y="370"/>
                    </a:lnTo>
                    <a:lnTo>
                      <a:pt x="348" y="370"/>
                    </a:lnTo>
                    <a:close/>
                    <a:moveTo>
                      <a:pt x="400" y="296"/>
                    </a:moveTo>
                    <a:lnTo>
                      <a:pt x="400" y="298"/>
                    </a:lnTo>
                    <a:lnTo>
                      <a:pt x="404" y="298"/>
                    </a:lnTo>
                    <a:lnTo>
                      <a:pt x="404" y="296"/>
                    </a:lnTo>
                    <a:lnTo>
                      <a:pt x="400" y="296"/>
                    </a:lnTo>
                    <a:lnTo>
                      <a:pt x="400" y="296"/>
                    </a:lnTo>
                    <a:lnTo>
                      <a:pt x="400" y="296"/>
                    </a:lnTo>
                    <a:close/>
                    <a:moveTo>
                      <a:pt x="146" y="290"/>
                    </a:moveTo>
                    <a:lnTo>
                      <a:pt x="146" y="290"/>
                    </a:lnTo>
                    <a:lnTo>
                      <a:pt x="138" y="298"/>
                    </a:lnTo>
                    <a:lnTo>
                      <a:pt x="130" y="306"/>
                    </a:lnTo>
                    <a:lnTo>
                      <a:pt x="122" y="306"/>
                    </a:lnTo>
                    <a:lnTo>
                      <a:pt x="114" y="306"/>
                    </a:lnTo>
                    <a:lnTo>
                      <a:pt x="104" y="312"/>
                    </a:lnTo>
                    <a:lnTo>
                      <a:pt x="102" y="312"/>
                    </a:lnTo>
                    <a:lnTo>
                      <a:pt x="100" y="312"/>
                    </a:lnTo>
                    <a:lnTo>
                      <a:pt x="96" y="316"/>
                    </a:lnTo>
                    <a:lnTo>
                      <a:pt x="96" y="320"/>
                    </a:lnTo>
                    <a:lnTo>
                      <a:pt x="96" y="324"/>
                    </a:lnTo>
                    <a:lnTo>
                      <a:pt x="96" y="328"/>
                    </a:lnTo>
                    <a:lnTo>
                      <a:pt x="94" y="328"/>
                    </a:lnTo>
                    <a:lnTo>
                      <a:pt x="86" y="336"/>
                    </a:lnTo>
                    <a:lnTo>
                      <a:pt x="78" y="344"/>
                    </a:lnTo>
                    <a:lnTo>
                      <a:pt x="76" y="344"/>
                    </a:lnTo>
                    <a:lnTo>
                      <a:pt x="76" y="348"/>
                    </a:lnTo>
                    <a:lnTo>
                      <a:pt x="84" y="348"/>
                    </a:lnTo>
                    <a:lnTo>
                      <a:pt x="86" y="352"/>
                    </a:lnTo>
                    <a:lnTo>
                      <a:pt x="92" y="352"/>
                    </a:lnTo>
                    <a:lnTo>
                      <a:pt x="94" y="348"/>
                    </a:lnTo>
                    <a:lnTo>
                      <a:pt x="96" y="346"/>
                    </a:lnTo>
                    <a:lnTo>
                      <a:pt x="96" y="348"/>
                    </a:lnTo>
                    <a:lnTo>
                      <a:pt x="102" y="352"/>
                    </a:lnTo>
                    <a:lnTo>
                      <a:pt x="94" y="354"/>
                    </a:lnTo>
                    <a:lnTo>
                      <a:pt x="92" y="354"/>
                    </a:lnTo>
                    <a:lnTo>
                      <a:pt x="92" y="356"/>
                    </a:lnTo>
                    <a:lnTo>
                      <a:pt x="100" y="356"/>
                    </a:lnTo>
                    <a:lnTo>
                      <a:pt x="104" y="356"/>
                    </a:lnTo>
                    <a:lnTo>
                      <a:pt x="104" y="352"/>
                    </a:lnTo>
                    <a:lnTo>
                      <a:pt x="140" y="348"/>
                    </a:lnTo>
                    <a:lnTo>
                      <a:pt x="142" y="352"/>
                    </a:lnTo>
                    <a:lnTo>
                      <a:pt x="128" y="354"/>
                    </a:lnTo>
                    <a:lnTo>
                      <a:pt x="114" y="356"/>
                    </a:lnTo>
                    <a:lnTo>
                      <a:pt x="112" y="362"/>
                    </a:lnTo>
                    <a:lnTo>
                      <a:pt x="104" y="364"/>
                    </a:lnTo>
                    <a:lnTo>
                      <a:pt x="96" y="364"/>
                    </a:lnTo>
                    <a:lnTo>
                      <a:pt x="96" y="370"/>
                    </a:lnTo>
                    <a:lnTo>
                      <a:pt x="100" y="370"/>
                    </a:lnTo>
                    <a:lnTo>
                      <a:pt x="102" y="372"/>
                    </a:lnTo>
                    <a:lnTo>
                      <a:pt x="146" y="372"/>
                    </a:lnTo>
                    <a:lnTo>
                      <a:pt x="156" y="370"/>
                    </a:lnTo>
                    <a:lnTo>
                      <a:pt x="158" y="372"/>
                    </a:lnTo>
                    <a:lnTo>
                      <a:pt x="160" y="372"/>
                    </a:lnTo>
                    <a:lnTo>
                      <a:pt x="164" y="372"/>
                    </a:lnTo>
                    <a:lnTo>
                      <a:pt x="170" y="366"/>
                    </a:lnTo>
                    <a:lnTo>
                      <a:pt x="174" y="366"/>
                    </a:lnTo>
                    <a:lnTo>
                      <a:pt x="174" y="370"/>
                    </a:lnTo>
                    <a:lnTo>
                      <a:pt x="176" y="372"/>
                    </a:lnTo>
                    <a:lnTo>
                      <a:pt x="184" y="372"/>
                    </a:lnTo>
                    <a:lnTo>
                      <a:pt x="192" y="370"/>
                    </a:lnTo>
                    <a:lnTo>
                      <a:pt x="186" y="378"/>
                    </a:lnTo>
                    <a:lnTo>
                      <a:pt x="182" y="384"/>
                    </a:lnTo>
                    <a:lnTo>
                      <a:pt x="170" y="384"/>
                    </a:lnTo>
                    <a:lnTo>
                      <a:pt x="164" y="382"/>
                    </a:lnTo>
                    <a:lnTo>
                      <a:pt x="156" y="382"/>
                    </a:lnTo>
                    <a:lnTo>
                      <a:pt x="146" y="382"/>
                    </a:lnTo>
                    <a:lnTo>
                      <a:pt x="136" y="388"/>
                    </a:lnTo>
                    <a:lnTo>
                      <a:pt x="124" y="390"/>
                    </a:lnTo>
                    <a:lnTo>
                      <a:pt x="112" y="388"/>
                    </a:lnTo>
                    <a:lnTo>
                      <a:pt x="112" y="402"/>
                    </a:lnTo>
                    <a:lnTo>
                      <a:pt x="118" y="406"/>
                    </a:lnTo>
                    <a:lnTo>
                      <a:pt x="120" y="406"/>
                    </a:lnTo>
                    <a:lnTo>
                      <a:pt x="120" y="410"/>
                    </a:lnTo>
                    <a:lnTo>
                      <a:pt x="128" y="412"/>
                    </a:lnTo>
                    <a:lnTo>
                      <a:pt x="138" y="412"/>
                    </a:lnTo>
                    <a:lnTo>
                      <a:pt x="148" y="416"/>
                    </a:lnTo>
                    <a:lnTo>
                      <a:pt x="156" y="418"/>
                    </a:lnTo>
                    <a:lnTo>
                      <a:pt x="156" y="424"/>
                    </a:lnTo>
                    <a:lnTo>
                      <a:pt x="156" y="430"/>
                    </a:lnTo>
                    <a:lnTo>
                      <a:pt x="158" y="430"/>
                    </a:lnTo>
                    <a:lnTo>
                      <a:pt x="160" y="428"/>
                    </a:lnTo>
                    <a:lnTo>
                      <a:pt x="164" y="428"/>
                    </a:lnTo>
                    <a:lnTo>
                      <a:pt x="164" y="434"/>
                    </a:lnTo>
                    <a:lnTo>
                      <a:pt x="194" y="430"/>
                    </a:lnTo>
                    <a:lnTo>
                      <a:pt x="206" y="428"/>
                    </a:lnTo>
                    <a:lnTo>
                      <a:pt x="220" y="426"/>
                    </a:lnTo>
                    <a:lnTo>
                      <a:pt x="222" y="420"/>
                    </a:lnTo>
                    <a:lnTo>
                      <a:pt x="240" y="416"/>
                    </a:lnTo>
                    <a:lnTo>
                      <a:pt x="248" y="416"/>
                    </a:lnTo>
                    <a:lnTo>
                      <a:pt x="258" y="406"/>
                    </a:lnTo>
                    <a:lnTo>
                      <a:pt x="268" y="398"/>
                    </a:lnTo>
                    <a:lnTo>
                      <a:pt x="276" y="398"/>
                    </a:lnTo>
                    <a:lnTo>
                      <a:pt x="274" y="402"/>
                    </a:lnTo>
                    <a:lnTo>
                      <a:pt x="272" y="408"/>
                    </a:lnTo>
                    <a:lnTo>
                      <a:pt x="286" y="412"/>
                    </a:lnTo>
                    <a:lnTo>
                      <a:pt x="286" y="420"/>
                    </a:lnTo>
                    <a:lnTo>
                      <a:pt x="292" y="418"/>
                    </a:lnTo>
                    <a:lnTo>
                      <a:pt x="294" y="416"/>
                    </a:lnTo>
                    <a:lnTo>
                      <a:pt x="296" y="420"/>
                    </a:lnTo>
                    <a:lnTo>
                      <a:pt x="310" y="420"/>
                    </a:lnTo>
                    <a:lnTo>
                      <a:pt x="312" y="420"/>
                    </a:lnTo>
                    <a:lnTo>
                      <a:pt x="314" y="420"/>
                    </a:lnTo>
                    <a:lnTo>
                      <a:pt x="314" y="418"/>
                    </a:lnTo>
                    <a:lnTo>
                      <a:pt x="322" y="418"/>
                    </a:lnTo>
                    <a:lnTo>
                      <a:pt x="328" y="418"/>
                    </a:lnTo>
                    <a:lnTo>
                      <a:pt x="330" y="418"/>
                    </a:lnTo>
                    <a:lnTo>
                      <a:pt x="336" y="410"/>
                    </a:lnTo>
                    <a:lnTo>
                      <a:pt x="330" y="408"/>
                    </a:lnTo>
                    <a:lnTo>
                      <a:pt x="324" y="402"/>
                    </a:lnTo>
                    <a:lnTo>
                      <a:pt x="322" y="408"/>
                    </a:lnTo>
                    <a:lnTo>
                      <a:pt x="318" y="408"/>
                    </a:lnTo>
                    <a:lnTo>
                      <a:pt x="312" y="408"/>
                    </a:lnTo>
                    <a:lnTo>
                      <a:pt x="312" y="406"/>
                    </a:lnTo>
                    <a:lnTo>
                      <a:pt x="312" y="402"/>
                    </a:lnTo>
                    <a:lnTo>
                      <a:pt x="306" y="400"/>
                    </a:lnTo>
                    <a:lnTo>
                      <a:pt x="314" y="400"/>
                    </a:lnTo>
                    <a:lnTo>
                      <a:pt x="330" y="402"/>
                    </a:lnTo>
                    <a:lnTo>
                      <a:pt x="332" y="402"/>
                    </a:lnTo>
                    <a:lnTo>
                      <a:pt x="328" y="400"/>
                    </a:lnTo>
                    <a:lnTo>
                      <a:pt x="328" y="396"/>
                    </a:lnTo>
                    <a:lnTo>
                      <a:pt x="330" y="396"/>
                    </a:lnTo>
                    <a:lnTo>
                      <a:pt x="332" y="392"/>
                    </a:lnTo>
                    <a:lnTo>
                      <a:pt x="336" y="392"/>
                    </a:lnTo>
                    <a:lnTo>
                      <a:pt x="336" y="398"/>
                    </a:lnTo>
                    <a:lnTo>
                      <a:pt x="342" y="398"/>
                    </a:lnTo>
                    <a:lnTo>
                      <a:pt x="342" y="402"/>
                    </a:lnTo>
                    <a:lnTo>
                      <a:pt x="348" y="406"/>
                    </a:lnTo>
                    <a:lnTo>
                      <a:pt x="350" y="400"/>
                    </a:lnTo>
                    <a:lnTo>
                      <a:pt x="350" y="398"/>
                    </a:lnTo>
                    <a:lnTo>
                      <a:pt x="348" y="398"/>
                    </a:lnTo>
                    <a:lnTo>
                      <a:pt x="348" y="390"/>
                    </a:lnTo>
                    <a:lnTo>
                      <a:pt x="348" y="388"/>
                    </a:lnTo>
                    <a:lnTo>
                      <a:pt x="348" y="384"/>
                    </a:lnTo>
                    <a:lnTo>
                      <a:pt x="338" y="382"/>
                    </a:lnTo>
                    <a:lnTo>
                      <a:pt x="328" y="382"/>
                    </a:lnTo>
                    <a:lnTo>
                      <a:pt x="320" y="382"/>
                    </a:lnTo>
                    <a:lnTo>
                      <a:pt x="318" y="380"/>
                    </a:lnTo>
                    <a:lnTo>
                      <a:pt x="314" y="374"/>
                    </a:lnTo>
                    <a:lnTo>
                      <a:pt x="314" y="372"/>
                    </a:lnTo>
                    <a:lnTo>
                      <a:pt x="314" y="370"/>
                    </a:lnTo>
                    <a:lnTo>
                      <a:pt x="312" y="370"/>
                    </a:lnTo>
                    <a:lnTo>
                      <a:pt x="312" y="374"/>
                    </a:lnTo>
                    <a:lnTo>
                      <a:pt x="312" y="378"/>
                    </a:lnTo>
                    <a:lnTo>
                      <a:pt x="312" y="374"/>
                    </a:lnTo>
                    <a:lnTo>
                      <a:pt x="300" y="372"/>
                    </a:lnTo>
                    <a:lnTo>
                      <a:pt x="300" y="370"/>
                    </a:lnTo>
                    <a:lnTo>
                      <a:pt x="296" y="364"/>
                    </a:lnTo>
                    <a:lnTo>
                      <a:pt x="294" y="360"/>
                    </a:lnTo>
                    <a:lnTo>
                      <a:pt x="292" y="352"/>
                    </a:lnTo>
                    <a:lnTo>
                      <a:pt x="288" y="348"/>
                    </a:lnTo>
                    <a:lnTo>
                      <a:pt x="284" y="348"/>
                    </a:lnTo>
                    <a:lnTo>
                      <a:pt x="282" y="344"/>
                    </a:lnTo>
                    <a:lnTo>
                      <a:pt x="282" y="338"/>
                    </a:lnTo>
                    <a:lnTo>
                      <a:pt x="282" y="334"/>
                    </a:lnTo>
                    <a:lnTo>
                      <a:pt x="278" y="330"/>
                    </a:lnTo>
                    <a:lnTo>
                      <a:pt x="278" y="328"/>
                    </a:lnTo>
                    <a:lnTo>
                      <a:pt x="268" y="328"/>
                    </a:lnTo>
                    <a:lnTo>
                      <a:pt x="272" y="326"/>
                    </a:lnTo>
                    <a:lnTo>
                      <a:pt x="274" y="324"/>
                    </a:lnTo>
                    <a:lnTo>
                      <a:pt x="274" y="318"/>
                    </a:lnTo>
                    <a:lnTo>
                      <a:pt x="274" y="316"/>
                    </a:lnTo>
                    <a:lnTo>
                      <a:pt x="254" y="292"/>
                    </a:lnTo>
                    <a:lnTo>
                      <a:pt x="246" y="298"/>
                    </a:lnTo>
                    <a:lnTo>
                      <a:pt x="248" y="310"/>
                    </a:lnTo>
                    <a:lnTo>
                      <a:pt x="250" y="318"/>
                    </a:lnTo>
                    <a:lnTo>
                      <a:pt x="256" y="320"/>
                    </a:lnTo>
                    <a:lnTo>
                      <a:pt x="268" y="324"/>
                    </a:lnTo>
                    <a:lnTo>
                      <a:pt x="266" y="328"/>
                    </a:lnTo>
                    <a:lnTo>
                      <a:pt x="264" y="328"/>
                    </a:lnTo>
                    <a:lnTo>
                      <a:pt x="264" y="326"/>
                    </a:lnTo>
                    <a:lnTo>
                      <a:pt x="260" y="326"/>
                    </a:lnTo>
                    <a:lnTo>
                      <a:pt x="258" y="328"/>
                    </a:lnTo>
                    <a:lnTo>
                      <a:pt x="256" y="330"/>
                    </a:lnTo>
                    <a:lnTo>
                      <a:pt x="254" y="330"/>
                    </a:lnTo>
                    <a:lnTo>
                      <a:pt x="254" y="328"/>
                    </a:lnTo>
                    <a:lnTo>
                      <a:pt x="250" y="326"/>
                    </a:lnTo>
                    <a:lnTo>
                      <a:pt x="248" y="326"/>
                    </a:lnTo>
                    <a:lnTo>
                      <a:pt x="246" y="334"/>
                    </a:lnTo>
                    <a:lnTo>
                      <a:pt x="242" y="342"/>
                    </a:lnTo>
                    <a:lnTo>
                      <a:pt x="232" y="344"/>
                    </a:lnTo>
                    <a:lnTo>
                      <a:pt x="232" y="338"/>
                    </a:lnTo>
                    <a:lnTo>
                      <a:pt x="236" y="330"/>
                    </a:lnTo>
                    <a:lnTo>
                      <a:pt x="238" y="326"/>
                    </a:lnTo>
                    <a:lnTo>
                      <a:pt x="240" y="324"/>
                    </a:lnTo>
                    <a:lnTo>
                      <a:pt x="240" y="318"/>
                    </a:lnTo>
                    <a:lnTo>
                      <a:pt x="232" y="316"/>
                    </a:lnTo>
                    <a:lnTo>
                      <a:pt x="230" y="310"/>
                    </a:lnTo>
                    <a:lnTo>
                      <a:pt x="228" y="306"/>
                    </a:lnTo>
                    <a:lnTo>
                      <a:pt x="224" y="308"/>
                    </a:lnTo>
                    <a:lnTo>
                      <a:pt x="218" y="302"/>
                    </a:lnTo>
                    <a:lnTo>
                      <a:pt x="210" y="318"/>
                    </a:lnTo>
                    <a:lnTo>
                      <a:pt x="204" y="318"/>
                    </a:lnTo>
                    <a:lnTo>
                      <a:pt x="196" y="308"/>
                    </a:lnTo>
                    <a:lnTo>
                      <a:pt x="194" y="306"/>
                    </a:lnTo>
                    <a:lnTo>
                      <a:pt x="188" y="300"/>
                    </a:lnTo>
                    <a:lnTo>
                      <a:pt x="178" y="300"/>
                    </a:lnTo>
                    <a:lnTo>
                      <a:pt x="178" y="316"/>
                    </a:lnTo>
                    <a:lnTo>
                      <a:pt x="182" y="328"/>
                    </a:lnTo>
                    <a:lnTo>
                      <a:pt x="174" y="330"/>
                    </a:lnTo>
                    <a:lnTo>
                      <a:pt x="156" y="318"/>
                    </a:lnTo>
                    <a:lnTo>
                      <a:pt x="158" y="306"/>
                    </a:lnTo>
                    <a:lnTo>
                      <a:pt x="156" y="292"/>
                    </a:lnTo>
                    <a:lnTo>
                      <a:pt x="150" y="290"/>
                    </a:lnTo>
                    <a:lnTo>
                      <a:pt x="146" y="290"/>
                    </a:lnTo>
                    <a:lnTo>
                      <a:pt x="146" y="290"/>
                    </a:lnTo>
                    <a:lnTo>
                      <a:pt x="146" y="290"/>
                    </a:lnTo>
                    <a:close/>
                    <a:moveTo>
                      <a:pt x="376" y="282"/>
                    </a:moveTo>
                    <a:lnTo>
                      <a:pt x="376" y="282"/>
                    </a:lnTo>
                    <a:lnTo>
                      <a:pt x="378" y="280"/>
                    </a:lnTo>
                    <a:lnTo>
                      <a:pt x="378" y="282"/>
                    </a:lnTo>
                    <a:lnTo>
                      <a:pt x="376" y="284"/>
                    </a:lnTo>
                    <a:lnTo>
                      <a:pt x="372" y="284"/>
                    </a:lnTo>
                    <a:lnTo>
                      <a:pt x="376" y="282"/>
                    </a:lnTo>
                    <a:lnTo>
                      <a:pt x="376" y="282"/>
                    </a:lnTo>
                    <a:lnTo>
                      <a:pt x="376" y="282"/>
                    </a:lnTo>
                    <a:close/>
                    <a:moveTo>
                      <a:pt x="382" y="270"/>
                    </a:moveTo>
                    <a:lnTo>
                      <a:pt x="382" y="274"/>
                    </a:lnTo>
                    <a:lnTo>
                      <a:pt x="360" y="282"/>
                    </a:lnTo>
                    <a:lnTo>
                      <a:pt x="364" y="282"/>
                    </a:lnTo>
                    <a:lnTo>
                      <a:pt x="366" y="284"/>
                    </a:lnTo>
                    <a:lnTo>
                      <a:pt x="354" y="284"/>
                    </a:lnTo>
                    <a:lnTo>
                      <a:pt x="348" y="282"/>
                    </a:lnTo>
                    <a:lnTo>
                      <a:pt x="338" y="288"/>
                    </a:lnTo>
                    <a:lnTo>
                      <a:pt x="338" y="292"/>
                    </a:lnTo>
                    <a:lnTo>
                      <a:pt x="336" y="292"/>
                    </a:lnTo>
                    <a:lnTo>
                      <a:pt x="336" y="296"/>
                    </a:lnTo>
                    <a:lnTo>
                      <a:pt x="338" y="298"/>
                    </a:lnTo>
                    <a:lnTo>
                      <a:pt x="346" y="300"/>
                    </a:lnTo>
                    <a:lnTo>
                      <a:pt x="354" y="300"/>
                    </a:lnTo>
                    <a:lnTo>
                      <a:pt x="354" y="310"/>
                    </a:lnTo>
                    <a:lnTo>
                      <a:pt x="354" y="312"/>
                    </a:lnTo>
                    <a:lnTo>
                      <a:pt x="350" y="316"/>
                    </a:lnTo>
                    <a:lnTo>
                      <a:pt x="348" y="316"/>
                    </a:lnTo>
                    <a:lnTo>
                      <a:pt x="338" y="316"/>
                    </a:lnTo>
                    <a:lnTo>
                      <a:pt x="328" y="312"/>
                    </a:lnTo>
                    <a:lnTo>
                      <a:pt x="324" y="306"/>
                    </a:lnTo>
                    <a:lnTo>
                      <a:pt x="320" y="308"/>
                    </a:lnTo>
                    <a:lnTo>
                      <a:pt x="314" y="308"/>
                    </a:lnTo>
                    <a:lnTo>
                      <a:pt x="318" y="316"/>
                    </a:lnTo>
                    <a:lnTo>
                      <a:pt x="318" y="318"/>
                    </a:lnTo>
                    <a:lnTo>
                      <a:pt x="324" y="326"/>
                    </a:lnTo>
                    <a:lnTo>
                      <a:pt x="330" y="330"/>
                    </a:lnTo>
                    <a:lnTo>
                      <a:pt x="332" y="330"/>
                    </a:lnTo>
                    <a:lnTo>
                      <a:pt x="342" y="326"/>
                    </a:lnTo>
                    <a:lnTo>
                      <a:pt x="348" y="336"/>
                    </a:lnTo>
                    <a:lnTo>
                      <a:pt x="356" y="338"/>
                    </a:lnTo>
                    <a:lnTo>
                      <a:pt x="360" y="338"/>
                    </a:lnTo>
                    <a:lnTo>
                      <a:pt x="364" y="344"/>
                    </a:lnTo>
                    <a:lnTo>
                      <a:pt x="364" y="348"/>
                    </a:lnTo>
                    <a:lnTo>
                      <a:pt x="366" y="354"/>
                    </a:lnTo>
                    <a:lnTo>
                      <a:pt x="366" y="356"/>
                    </a:lnTo>
                    <a:lnTo>
                      <a:pt x="372" y="360"/>
                    </a:lnTo>
                    <a:lnTo>
                      <a:pt x="374" y="360"/>
                    </a:lnTo>
                    <a:lnTo>
                      <a:pt x="382" y="354"/>
                    </a:lnTo>
                    <a:lnTo>
                      <a:pt x="392" y="348"/>
                    </a:lnTo>
                    <a:lnTo>
                      <a:pt x="394" y="344"/>
                    </a:lnTo>
                    <a:lnTo>
                      <a:pt x="402" y="344"/>
                    </a:lnTo>
                    <a:lnTo>
                      <a:pt x="406" y="342"/>
                    </a:lnTo>
                    <a:lnTo>
                      <a:pt x="410" y="338"/>
                    </a:lnTo>
                    <a:lnTo>
                      <a:pt x="412" y="334"/>
                    </a:lnTo>
                    <a:lnTo>
                      <a:pt x="410" y="316"/>
                    </a:lnTo>
                    <a:lnTo>
                      <a:pt x="412" y="316"/>
                    </a:lnTo>
                    <a:lnTo>
                      <a:pt x="404" y="312"/>
                    </a:lnTo>
                    <a:lnTo>
                      <a:pt x="402" y="316"/>
                    </a:lnTo>
                    <a:lnTo>
                      <a:pt x="400" y="318"/>
                    </a:lnTo>
                    <a:lnTo>
                      <a:pt x="394" y="308"/>
                    </a:lnTo>
                    <a:lnTo>
                      <a:pt x="384" y="306"/>
                    </a:lnTo>
                    <a:lnTo>
                      <a:pt x="382" y="298"/>
                    </a:lnTo>
                    <a:lnTo>
                      <a:pt x="394" y="296"/>
                    </a:lnTo>
                    <a:lnTo>
                      <a:pt x="396" y="292"/>
                    </a:lnTo>
                    <a:lnTo>
                      <a:pt x="390" y="282"/>
                    </a:lnTo>
                    <a:lnTo>
                      <a:pt x="384" y="282"/>
                    </a:lnTo>
                    <a:lnTo>
                      <a:pt x="382" y="280"/>
                    </a:lnTo>
                    <a:lnTo>
                      <a:pt x="384" y="274"/>
                    </a:lnTo>
                    <a:lnTo>
                      <a:pt x="390" y="270"/>
                    </a:lnTo>
                    <a:lnTo>
                      <a:pt x="386" y="270"/>
                    </a:lnTo>
                    <a:lnTo>
                      <a:pt x="382" y="270"/>
                    </a:lnTo>
                    <a:lnTo>
                      <a:pt x="382" y="270"/>
                    </a:lnTo>
                    <a:lnTo>
                      <a:pt x="382" y="270"/>
                    </a:lnTo>
                    <a:close/>
                    <a:moveTo>
                      <a:pt x="48" y="262"/>
                    </a:moveTo>
                    <a:lnTo>
                      <a:pt x="48" y="262"/>
                    </a:lnTo>
                    <a:lnTo>
                      <a:pt x="40" y="264"/>
                    </a:lnTo>
                    <a:lnTo>
                      <a:pt x="36" y="266"/>
                    </a:lnTo>
                    <a:lnTo>
                      <a:pt x="20" y="272"/>
                    </a:lnTo>
                    <a:lnTo>
                      <a:pt x="4" y="278"/>
                    </a:lnTo>
                    <a:lnTo>
                      <a:pt x="4" y="296"/>
                    </a:lnTo>
                    <a:lnTo>
                      <a:pt x="6" y="302"/>
                    </a:lnTo>
                    <a:lnTo>
                      <a:pt x="10" y="308"/>
                    </a:lnTo>
                    <a:lnTo>
                      <a:pt x="6" y="310"/>
                    </a:lnTo>
                    <a:lnTo>
                      <a:pt x="2" y="310"/>
                    </a:lnTo>
                    <a:lnTo>
                      <a:pt x="4" y="316"/>
                    </a:lnTo>
                    <a:lnTo>
                      <a:pt x="6" y="318"/>
                    </a:lnTo>
                    <a:lnTo>
                      <a:pt x="0" y="338"/>
                    </a:lnTo>
                    <a:lnTo>
                      <a:pt x="4" y="344"/>
                    </a:lnTo>
                    <a:lnTo>
                      <a:pt x="12" y="348"/>
                    </a:lnTo>
                    <a:lnTo>
                      <a:pt x="14" y="356"/>
                    </a:lnTo>
                    <a:lnTo>
                      <a:pt x="14" y="360"/>
                    </a:lnTo>
                    <a:lnTo>
                      <a:pt x="18" y="362"/>
                    </a:lnTo>
                    <a:lnTo>
                      <a:pt x="24" y="362"/>
                    </a:lnTo>
                    <a:lnTo>
                      <a:pt x="30" y="362"/>
                    </a:lnTo>
                    <a:lnTo>
                      <a:pt x="40" y="346"/>
                    </a:lnTo>
                    <a:lnTo>
                      <a:pt x="42" y="346"/>
                    </a:lnTo>
                    <a:lnTo>
                      <a:pt x="42" y="348"/>
                    </a:lnTo>
                    <a:lnTo>
                      <a:pt x="46" y="348"/>
                    </a:lnTo>
                    <a:lnTo>
                      <a:pt x="48" y="348"/>
                    </a:lnTo>
                    <a:lnTo>
                      <a:pt x="46" y="352"/>
                    </a:lnTo>
                    <a:lnTo>
                      <a:pt x="58" y="348"/>
                    </a:lnTo>
                    <a:lnTo>
                      <a:pt x="66" y="348"/>
                    </a:lnTo>
                    <a:lnTo>
                      <a:pt x="68" y="344"/>
                    </a:lnTo>
                    <a:lnTo>
                      <a:pt x="68" y="338"/>
                    </a:lnTo>
                    <a:lnTo>
                      <a:pt x="70" y="334"/>
                    </a:lnTo>
                    <a:lnTo>
                      <a:pt x="70" y="328"/>
                    </a:lnTo>
                    <a:lnTo>
                      <a:pt x="82" y="318"/>
                    </a:lnTo>
                    <a:lnTo>
                      <a:pt x="94" y="308"/>
                    </a:lnTo>
                    <a:lnTo>
                      <a:pt x="112" y="298"/>
                    </a:lnTo>
                    <a:lnTo>
                      <a:pt x="124" y="296"/>
                    </a:lnTo>
                    <a:lnTo>
                      <a:pt x="128" y="296"/>
                    </a:lnTo>
                    <a:lnTo>
                      <a:pt x="130" y="298"/>
                    </a:lnTo>
                    <a:lnTo>
                      <a:pt x="132" y="298"/>
                    </a:lnTo>
                    <a:lnTo>
                      <a:pt x="132" y="296"/>
                    </a:lnTo>
                    <a:lnTo>
                      <a:pt x="138" y="292"/>
                    </a:lnTo>
                    <a:lnTo>
                      <a:pt x="138" y="288"/>
                    </a:lnTo>
                    <a:lnTo>
                      <a:pt x="128" y="284"/>
                    </a:lnTo>
                    <a:lnTo>
                      <a:pt x="124" y="280"/>
                    </a:lnTo>
                    <a:lnTo>
                      <a:pt x="120" y="278"/>
                    </a:lnTo>
                    <a:lnTo>
                      <a:pt x="110" y="274"/>
                    </a:lnTo>
                    <a:lnTo>
                      <a:pt x="96" y="274"/>
                    </a:lnTo>
                    <a:lnTo>
                      <a:pt x="88" y="278"/>
                    </a:lnTo>
                    <a:lnTo>
                      <a:pt x="82" y="278"/>
                    </a:lnTo>
                    <a:lnTo>
                      <a:pt x="76" y="272"/>
                    </a:lnTo>
                    <a:lnTo>
                      <a:pt x="50" y="264"/>
                    </a:lnTo>
                    <a:lnTo>
                      <a:pt x="50" y="262"/>
                    </a:lnTo>
                    <a:lnTo>
                      <a:pt x="48" y="262"/>
                    </a:lnTo>
                    <a:lnTo>
                      <a:pt x="48" y="262"/>
                    </a:lnTo>
                    <a:lnTo>
                      <a:pt x="48" y="262"/>
                    </a:lnTo>
                    <a:close/>
                    <a:moveTo>
                      <a:pt x="392" y="260"/>
                    </a:moveTo>
                    <a:lnTo>
                      <a:pt x="392" y="260"/>
                    </a:lnTo>
                    <a:lnTo>
                      <a:pt x="390" y="262"/>
                    </a:lnTo>
                    <a:lnTo>
                      <a:pt x="394" y="264"/>
                    </a:lnTo>
                    <a:lnTo>
                      <a:pt x="394" y="260"/>
                    </a:lnTo>
                    <a:lnTo>
                      <a:pt x="392" y="260"/>
                    </a:lnTo>
                    <a:lnTo>
                      <a:pt x="392" y="260"/>
                    </a:lnTo>
                    <a:lnTo>
                      <a:pt x="392" y="260"/>
                    </a:lnTo>
                    <a:close/>
                    <a:moveTo>
                      <a:pt x="296" y="238"/>
                    </a:moveTo>
                    <a:lnTo>
                      <a:pt x="296" y="238"/>
                    </a:lnTo>
                    <a:lnTo>
                      <a:pt x="296" y="248"/>
                    </a:lnTo>
                    <a:lnTo>
                      <a:pt x="300" y="248"/>
                    </a:lnTo>
                    <a:lnTo>
                      <a:pt x="302" y="246"/>
                    </a:lnTo>
                    <a:lnTo>
                      <a:pt x="300" y="242"/>
                    </a:lnTo>
                    <a:lnTo>
                      <a:pt x="296" y="238"/>
                    </a:lnTo>
                    <a:lnTo>
                      <a:pt x="296" y="238"/>
                    </a:lnTo>
                    <a:lnTo>
                      <a:pt x="296" y="238"/>
                    </a:lnTo>
                    <a:close/>
                    <a:moveTo>
                      <a:pt x="422" y="228"/>
                    </a:moveTo>
                    <a:lnTo>
                      <a:pt x="422" y="228"/>
                    </a:lnTo>
                    <a:lnTo>
                      <a:pt x="420" y="234"/>
                    </a:lnTo>
                    <a:lnTo>
                      <a:pt x="418" y="242"/>
                    </a:lnTo>
                    <a:lnTo>
                      <a:pt x="414" y="242"/>
                    </a:lnTo>
                    <a:lnTo>
                      <a:pt x="410" y="254"/>
                    </a:lnTo>
                    <a:lnTo>
                      <a:pt x="418" y="254"/>
                    </a:lnTo>
                    <a:lnTo>
                      <a:pt x="420" y="260"/>
                    </a:lnTo>
                    <a:lnTo>
                      <a:pt x="424" y="262"/>
                    </a:lnTo>
                    <a:lnTo>
                      <a:pt x="430" y="262"/>
                    </a:lnTo>
                    <a:lnTo>
                      <a:pt x="436" y="262"/>
                    </a:lnTo>
                    <a:lnTo>
                      <a:pt x="438" y="262"/>
                    </a:lnTo>
                    <a:lnTo>
                      <a:pt x="440" y="264"/>
                    </a:lnTo>
                    <a:lnTo>
                      <a:pt x="446" y="260"/>
                    </a:lnTo>
                    <a:lnTo>
                      <a:pt x="448" y="254"/>
                    </a:lnTo>
                    <a:lnTo>
                      <a:pt x="448" y="246"/>
                    </a:lnTo>
                    <a:lnTo>
                      <a:pt x="446" y="242"/>
                    </a:lnTo>
                    <a:lnTo>
                      <a:pt x="438" y="228"/>
                    </a:lnTo>
                    <a:lnTo>
                      <a:pt x="430" y="230"/>
                    </a:lnTo>
                    <a:lnTo>
                      <a:pt x="428" y="230"/>
                    </a:lnTo>
                    <a:lnTo>
                      <a:pt x="424" y="230"/>
                    </a:lnTo>
                    <a:lnTo>
                      <a:pt x="422" y="228"/>
                    </a:lnTo>
                    <a:lnTo>
                      <a:pt x="422" y="228"/>
                    </a:lnTo>
                    <a:lnTo>
                      <a:pt x="422" y="228"/>
                    </a:lnTo>
                    <a:close/>
                    <a:moveTo>
                      <a:pt x="414" y="228"/>
                    </a:moveTo>
                    <a:lnTo>
                      <a:pt x="414" y="228"/>
                    </a:lnTo>
                    <a:lnTo>
                      <a:pt x="412" y="230"/>
                    </a:lnTo>
                    <a:lnTo>
                      <a:pt x="404" y="234"/>
                    </a:lnTo>
                    <a:lnTo>
                      <a:pt x="404" y="236"/>
                    </a:lnTo>
                    <a:lnTo>
                      <a:pt x="404" y="238"/>
                    </a:lnTo>
                    <a:lnTo>
                      <a:pt x="406" y="238"/>
                    </a:lnTo>
                    <a:lnTo>
                      <a:pt x="414" y="230"/>
                    </a:lnTo>
                    <a:lnTo>
                      <a:pt x="418" y="228"/>
                    </a:lnTo>
                    <a:lnTo>
                      <a:pt x="414" y="228"/>
                    </a:lnTo>
                    <a:lnTo>
                      <a:pt x="414" y="228"/>
                    </a:lnTo>
                    <a:lnTo>
                      <a:pt x="414" y="228"/>
                    </a:lnTo>
                    <a:close/>
                    <a:moveTo>
                      <a:pt x="96" y="216"/>
                    </a:moveTo>
                    <a:lnTo>
                      <a:pt x="96" y="216"/>
                    </a:lnTo>
                    <a:lnTo>
                      <a:pt x="94" y="218"/>
                    </a:lnTo>
                    <a:lnTo>
                      <a:pt x="94" y="220"/>
                    </a:lnTo>
                    <a:lnTo>
                      <a:pt x="94" y="226"/>
                    </a:lnTo>
                    <a:lnTo>
                      <a:pt x="88" y="228"/>
                    </a:lnTo>
                    <a:lnTo>
                      <a:pt x="84" y="230"/>
                    </a:lnTo>
                    <a:lnTo>
                      <a:pt x="82" y="236"/>
                    </a:lnTo>
                    <a:lnTo>
                      <a:pt x="84" y="242"/>
                    </a:lnTo>
                    <a:lnTo>
                      <a:pt x="88" y="242"/>
                    </a:lnTo>
                    <a:lnTo>
                      <a:pt x="94" y="242"/>
                    </a:lnTo>
                    <a:lnTo>
                      <a:pt x="100" y="226"/>
                    </a:lnTo>
                    <a:lnTo>
                      <a:pt x="102" y="218"/>
                    </a:lnTo>
                    <a:lnTo>
                      <a:pt x="100" y="216"/>
                    </a:lnTo>
                    <a:lnTo>
                      <a:pt x="96" y="216"/>
                    </a:lnTo>
                    <a:lnTo>
                      <a:pt x="96" y="216"/>
                    </a:lnTo>
                    <a:lnTo>
                      <a:pt x="96" y="216"/>
                    </a:lnTo>
                    <a:close/>
                    <a:moveTo>
                      <a:pt x="124" y="206"/>
                    </a:moveTo>
                    <a:lnTo>
                      <a:pt x="124" y="210"/>
                    </a:lnTo>
                    <a:lnTo>
                      <a:pt x="130" y="210"/>
                    </a:lnTo>
                    <a:lnTo>
                      <a:pt x="130" y="208"/>
                    </a:lnTo>
                    <a:lnTo>
                      <a:pt x="130" y="206"/>
                    </a:lnTo>
                    <a:lnTo>
                      <a:pt x="124" y="206"/>
                    </a:lnTo>
                    <a:lnTo>
                      <a:pt x="124" y="206"/>
                    </a:lnTo>
                    <a:lnTo>
                      <a:pt x="124" y="206"/>
                    </a:lnTo>
                    <a:close/>
                    <a:moveTo>
                      <a:pt x="600" y="196"/>
                    </a:moveTo>
                    <a:lnTo>
                      <a:pt x="600" y="196"/>
                    </a:lnTo>
                    <a:lnTo>
                      <a:pt x="604" y="202"/>
                    </a:lnTo>
                    <a:lnTo>
                      <a:pt x="604" y="206"/>
                    </a:lnTo>
                    <a:lnTo>
                      <a:pt x="602" y="206"/>
                    </a:lnTo>
                    <a:lnTo>
                      <a:pt x="600" y="200"/>
                    </a:lnTo>
                    <a:lnTo>
                      <a:pt x="600" y="198"/>
                    </a:lnTo>
                    <a:lnTo>
                      <a:pt x="600" y="196"/>
                    </a:lnTo>
                    <a:lnTo>
                      <a:pt x="600" y="196"/>
                    </a:lnTo>
                    <a:lnTo>
                      <a:pt x="600" y="196"/>
                    </a:lnTo>
                    <a:close/>
                    <a:moveTo>
                      <a:pt x="492" y="196"/>
                    </a:moveTo>
                    <a:lnTo>
                      <a:pt x="492" y="196"/>
                    </a:lnTo>
                    <a:lnTo>
                      <a:pt x="494" y="196"/>
                    </a:lnTo>
                    <a:lnTo>
                      <a:pt x="492" y="196"/>
                    </a:lnTo>
                    <a:lnTo>
                      <a:pt x="486" y="196"/>
                    </a:lnTo>
                    <a:lnTo>
                      <a:pt x="494" y="206"/>
                    </a:lnTo>
                    <a:lnTo>
                      <a:pt x="500" y="206"/>
                    </a:lnTo>
                    <a:lnTo>
                      <a:pt x="500" y="202"/>
                    </a:lnTo>
                    <a:lnTo>
                      <a:pt x="500" y="196"/>
                    </a:lnTo>
                    <a:lnTo>
                      <a:pt x="492" y="196"/>
                    </a:lnTo>
                    <a:lnTo>
                      <a:pt x="492" y="196"/>
                    </a:lnTo>
                    <a:lnTo>
                      <a:pt x="492" y="196"/>
                    </a:lnTo>
                    <a:close/>
                    <a:moveTo>
                      <a:pt x="296" y="196"/>
                    </a:moveTo>
                    <a:lnTo>
                      <a:pt x="296" y="196"/>
                    </a:lnTo>
                    <a:lnTo>
                      <a:pt x="294" y="198"/>
                    </a:lnTo>
                    <a:lnTo>
                      <a:pt x="294" y="202"/>
                    </a:lnTo>
                    <a:lnTo>
                      <a:pt x="296" y="208"/>
                    </a:lnTo>
                    <a:lnTo>
                      <a:pt x="296" y="206"/>
                    </a:lnTo>
                    <a:lnTo>
                      <a:pt x="296" y="208"/>
                    </a:lnTo>
                    <a:lnTo>
                      <a:pt x="294" y="210"/>
                    </a:lnTo>
                    <a:lnTo>
                      <a:pt x="294" y="216"/>
                    </a:lnTo>
                    <a:lnTo>
                      <a:pt x="306" y="212"/>
                    </a:lnTo>
                    <a:lnTo>
                      <a:pt x="312" y="216"/>
                    </a:lnTo>
                    <a:lnTo>
                      <a:pt x="314" y="216"/>
                    </a:lnTo>
                    <a:lnTo>
                      <a:pt x="312" y="216"/>
                    </a:lnTo>
                    <a:lnTo>
                      <a:pt x="302" y="220"/>
                    </a:lnTo>
                    <a:lnTo>
                      <a:pt x="300" y="224"/>
                    </a:lnTo>
                    <a:lnTo>
                      <a:pt x="304" y="224"/>
                    </a:lnTo>
                    <a:lnTo>
                      <a:pt x="310" y="224"/>
                    </a:lnTo>
                    <a:lnTo>
                      <a:pt x="306" y="226"/>
                    </a:lnTo>
                    <a:lnTo>
                      <a:pt x="306" y="228"/>
                    </a:lnTo>
                    <a:lnTo>
                      <a:pt x="302" y="234"/>
                    </a:lnTo>
                    <a:lnTo>
                      <a:pt x="302" y="236"/>
                    </a:lnTo>
                    <a:lnTo>
                      <a:pt x="304" y="236"/>
                    </a:lnTo>
                    <a:lnTo>
                      <a:pt x="312" y="236"/>
                    </a:lnTo>
                    <a:lnTo>
                      <a:pt x="318" y="234"/>
                    </a:lnTo>
                    <a:lnTo>
                      <a:pt x="328" y="226"/>
                    </a:lnTo>
                    <a:lnTo>
                      <a:pt x="324" y="224"/>
                    </a:lnTo>
                    <a:lnTo>
                      <a:pt x="324" y="220"/>
                    </a:lnTo>
                    <a:lnTo>
                      <a:pt x="328" y="218"/>
                    </a:lnTo>
                    <a:lnTo>
                      <a:pt x="324" y="210"/>
                    </a:lnTo>
                    <a:lnTo>
                      <a:pt x="318" y="212"/>
                    </a:lnTo>
                    <a:lnTo>
                      <a:pt x="318" y="202"/>
                    </a:lnTo>
                    <a:lnTo>
                      <a:pt x="310" y="202"/>
                    </a:lnTo>
                    <a:lnTo>
                      <a:pt x="306" y="202"/>
                    </a:lnTo>
                    <a:lnTo>
                      <a:pt x="310" y="196"/>
                    </a:lnTo>
                    <a:lnTo>
                      <a:pt x="302" y="196"/>
                    </a:lnTo>
                    <a:lnTo>
                      <a:pt x="296" y="196"/>
                    </a:lnTo>
                    <a:lnTo>
                      <a:pt x="296" y="196"/>
                    </a:lnTo>
                    <a:lnTo>
                      <a:pt x="296" y="196"/>
                    </a:lnTo>
                    <a:close/>
                    <a:moveTo>
                      <a:pt x="358" y="192"/>
                    </a:moveTo>
                    <a:lnTo>
                      <a:pt x="358" y="192"/>
                    </a:lnTo>
                    <a:lnTo>
                      <a:pt x="354" y="192"/>
                    </a:lnTo>
                    <a:lnTo>
                      <a:pt x="350" y="196"/>
                    </a:lnTo>
                    <a:lnTo>
                      <a:pt x="354" y="198"/>
                    </a:lnTo>
                    <a:lnTo>
                      <a:pt x="360" y="200"/>
                    </a:lnTo>
                    <a:lnTo>
                      <a:pt x="360" y="206"/>
                    </a:lnTo>
                    <a:lnTo>
                      <a:pt x="348" y="206"/>
                    </a:lnTo>
                    <a:lnTo>
                      <a:pt x="354" y="210"/>
                    </a:lnTo>
                    <a:lnTo>
                      <a:pt x="356" y="212"/>
                    </a:lnTo>
                    <a:lnTo>
                      <a:pt x="358" y="212"/>
                    </a:lnTo>
                    <a:lnTo>
                      <a:pt x="358" y="216"/>
                    </a:lnTo>
                    <a:lnTo>
                      <a:pt x="356" y="218"/>
                    </a:lnTo>
                    <a:lnTo>
                      <a:pt x="356" y="220"/>
                    </a:lnTo>
                    <a:lnTo>
                      <a:pt x="360" y="224"/>
                    </a:lnTo>
                    <a:lnTo>
                      <a:pt x="358" y="226"/>
                    </a:lnTo>
                    <a:lnTo>
                      <a:pt x="358" y="228"/>
                    </a:lnTo>
                    <a:lnTo>
                      <a:pt x="350" y="228"/>
                    </a:lnTo>
                    <a:lnTo>
                      <a:pt x="354" y="220"/>
                    </a:lnTo>
                    <a:lnTo>
                      <a:pt x="346" y="212"/>
                    </a:lnTo>
                    <a:lnTo>
                      <a:pt x="338" y="202"/>
                    </a:lnTo>
                    <a:lnTo>
                      <a:pt x="330" y="202"/>
                    </a:lnTo>
                    <a:lnTo>
                      <a:pt x="330" y="210"/>
                    </a:lnTo>
                    <a:lnTo>
                      <a:pt x="332" y="210"/>
                    </a:lnTo>
                    <a:lnTo>
                      <a:pt x="332" y="212"/>
                    </a:lnTo>
                    <a:lnTo>
                      <a:pt x="330" y="218"/>
                    </a:lnTo>
                    <a:lnTo>
                      <a:pt x="338" y="224"/>
                    </a:lnTo>
                    <a:lnTo>
                      <a:pt x="338" y="230"/>
                    </a:lnTo>
                    <a:lnTo>
                      <a:pt x="322" y="230"/>
                    </a:lnTo>
                    <a:lnTo>
                      <a:pt x="322" y="236"/>
                    </a:lnTo>
                    <a:lnTo>
                      <a:pt x="320" y="236"/>
                    </a:lnTo>
                    <a:lnTo>
                      <a:pt x="322" y="242"/>
                    </a:lnTo>
                    <a:lnTo>
                      <a:pt x="322" y="246"/>
                    </a:lnTo>
                    <a:lnTo>
                      <a:pt x="338" y="238"/>
                    </a:lnTo>
                    <a:lnTo>
                      <a:pt x="356" y="234"/>
                    </a:lnTo>
                    <a:lnTo>
                      <a:pt x="358" y="234"/>
                    </a:lnTo>
                    <a:lnTo>
                      <a:pt x="360" y="236"/>
                    </a:lnTo>
                    <a:lnTo>
                      <a:pt x="348" y="244"/>
                    </a:lnTo>
                    <a:lnTo>
                      <a:pt x="350" y="254"/>
                    </a:lnTo>
                    <a:lnTo>
                      <a:pt x="358" y="254"/>
                    </a:lnTo>
                    <a:lnTo>
                      <a:pt x="366" y="254"/>
                    </a:lnTo>
                    <a:lnTo>
                      <a:pt x="378" y="252"/>
                    </a:lnTo>
                    <a:lnTo>
                      <a:pt x="390" y="252"/>
                    </a:lnTo>
                    <a:lnTo>
                      <a:pt x="396" y="252"/>
                    </a:lnTo>
                    <a:lnTo>
                      <a:pt x="396" y="248"/>
                    </a:lnTo>
                    <a:lnTo>
                      <a:pt x="400" y="246"/>
                    </a:lnTo>
                    <a:lnTo>
                      <a:pt x="396" y="242"/>
                    </a:lnTo>
                    <a:lnTo>
                      <a:pt x="394" y="238"/>
                    </a:lnTo>
                    <a:lnTo>
                      <a:pt x="394" y="242"/>
                    </a:lnTo>
                    <a:lnTo>
                      <a:pt x="396" y="236"/>
                    </a:lnTo>
                    <a:lnTo>
                      <a:pt x="396" y="228"/>
                    </a:lnTo>
                    <a:lnTo>
                      <a:pt x="390" y="228"/>
                    </a:lnTo>
                    <a:lnTo>
                      <a:pt x="390" y="224"/>
                    </a:lnTo>
                    <a:lnTo>
                      <a:pt x="390" y="216"/>
                    </a:lnTo>
                    <a:lnTo>
                      <a:pt x="390" y="210"/>
                    </a:lnTo>
                    <a:lnTo>
                      <a:pt x="386" y="206"/>
                    </a:lnTo>
                    <a:lnTo>
                      <a:pt x="378" y="202"/>
                    </a:lnTo>
                    <a:lnTo>
                      <a:pt x="378" y="200"/>
                    </a:lnTo>
                    <a:lnTo>
                      <a:pt x="378" y="198"/>
                    </a:lnTo>
                    <a:lnTo>
                      <a:pt x="376" y="196"/>
                    </a:lnTo>
                    <a:lnTo>
                      <a:pt x="374" y="196"/>
                    </a:lnTo>
                    <a:lnTo>
                      <a:pt x="372" y="198"/>
                    </a:lnTo>
                    <a:lnTo>
                      <a:pt x="372" y="202"/>
                    </a:lnTo>
                    <a:lnTo>
                      <a:pt x="374" y="202"/>
                    </a:lnTo>
                    <a:lnTo>
                      <a:pt x="376" y="202"/>
                    </a:lnTo>
                    <a:lnTo>
                      <a:pt x="374" y="206"/>
                    </a:lnTo>
                    <a:lnTo>
                      <a:pt x="368" y="206"/>
                    </a:lnTo>
                    <a:lnTo>
                      <a:pt x="366" y="206"/>
                    </a:lnTo>
                    <a:lnTo>
                      <a:pt x="364" y="202"/>
                    </a:lnTo>
                    <a:lnTo>
                      <a:pt x="366" y="202"/>
                    </a:lnTo>
                    <a:lnTo>
                      <a:pt x="358" y="192"/>
                    </a:lnTo>
                    <a:lnTo>
                      <a:pt x="358" y="192"/>
                    </a:lnTo>
                    <a:lnTo>
                      <a:pt x="358" y="192"/>
                    </a:lnTo>
                    <a:close/>
                    <a:moveTo>
                      <a:pt x="138" y="192"/>
                    </a:moveTo>
                    <a:lnTo>
                      <a:pt x="138" y="192"/>
                    </a:lnTo>
                    <a:lnTo>
                      <a:pt x="138" y="196"/>
                    </a:lnTo>
                    <a:lnTo>
                      <a:pt x="138" y="198"/>
                    </a:lnTo>
                    <a:lnTo>
                      <a:pt x="142" y="198"/>
                    </a:lnTo>
                    <a:lnTo>
                      <a:pt x="142" y="196"/>
                    </a:lnTo>
                    <a:lnTo>
                      <a:pt x="142" y="192"/>
                    </a:lnTo>
                    <a:lnTo>
                      <a:pt x="138" y="192"/>
                    </a:lnTo>
                    <a:lnTo>
                      <a:pt x="138" y="192"/>
                    </a:lnTo>
                    <a:lnTo>
                      <a:pt x="138" y="192"/>
                    </a:lnTo>
                    <a:close/>
                    <a:moveTo>
                      <a:pt x="418" y="190"/>
                    </a:moveTo>
                    <a:lnTo>
                      <a:pt x="418" y="190"/>
                    </a:lnTo>
                    <a:lnTo>
                      <a:pt x="412" y="192"/>
                    </a:lnTo>
                    <a:lnTo>
                      <a:pt x="410" y="196"/>
                    </a:lnTo>
                    <a:lnTo>
                      <a:pt x="414" y="206"/>
                    </a:lnTo>
                    <a:lnTo>
                      <a:pt x="422" y="210"/>
                    </a:lnTo>
                    <a:lnTo>
                      <a:pt x="430" y="210"/>
                    </a:lnTo>
                    <a:lnTo>
                      <a:pt x="436" y="210"/>
                    </a:lnTo>
                    <a:lnTo>
                      <a:pt x="440" y="216"/>
                    </a:lnTo>
                    <a:lnTo>
                      <a:pt x="446" y="216"/>
                    </a:lnTo>
                    <a:lnTo>
                      <a:pt x="448" y="212"/>
                    </a:lnTo>
                    <a:lnTo>
                      <a:pt x="450" y="212"/>
                    </a:lnTo>
                    <a:lnTo>
                      <a:pt x="454" y="210"/>
                    </a:lnTo>
                    <a:lnTo>
                      <a:pt x="456" y="216"/>
                    </a:lnTo>
                    <a:lnTo>
                      <a:pt x="466" y="220"/>
                    </a:lnTo>
                    <a:lnTo>
                      <a:pt x="472" y="224"/>
                    </a:lnTo>
                    <a:lnTo>
                      <a:pt x="476" y="230"/>
                    </a:lnTo>
                    <a:lnTo>
                      <a:pt x="474" y="242"/>
                    </a:lnTo>
                    <a:lnTo>
                      <a:pt x="472" y="248"/>
                    </a:lnTo>
                    <a:lnTo>
                      <a:pt x="474" y="260"/>
                    </a:lnTo>
                    <a:lnTo>
                      <a:pt x="476" y="270"/>
                    </a:lnTo>
                    <a:lnTo>
                      <a:pt x="484" y="266"/>
                    </a:lnTo>
                    <a:lnTo>
                      <a:pt x="484" y="264"/>
                    </a:lnTo>
                    <a:lnTo>
                      <a:pt x="486" y="264"/>
                    </a:lnTo>
                    <a:lnTo>
                      <a:pt x="490" y="266"/>
                    </a:lnTo>
                    <a:lnTo>
                      <a:pt x="490" y="270"/>
                    </a:lnTo>
                    <a:lnTo>
                      <a:pt x="494" y="266"/>
                    </a:lnTo>
                    <a:lnTo>
                      <a:pt x="496" y="264"/>
                    </a:lnTo>
                    <a:lnTo>
                      <a:pt x="510" y="262"/>
                    </a:lnTo>
                    <a:lnTo>
                      <a:pt x="514" y="254"/>
                    </a:lnTo>
                    <a:lnTo>
                      <a:pt x="520" y="266"/>
                    </a:lnTo>
                    <a:lnTo>
                      <a:pt x="530" y="266"/>
                    </a:lnTo>
                    <a:lnTo>
                      <a:pt x="540" y="266"/>
                    </a:lnTo>
                    <a:lnTo>
                      <a:pt x="546" y="262"/>
                    </a:lnTo>
                    <a:lnTo>
                      <a:pt x="548" y="262"/>
                    </a:lnTo>
                    <a:lnTo>
                      <a:pt x="550" y="266"/>
                    </a:lnTo>
                    <a:lnTo>
                      <a:pt x="564" y="264"/>
                    </a:lnTo>
                    <a:lnTo>
                      <a:pt x="564" y="266"/>
                    </a:lnTo>
                    <a:lnTo>
                      <a:pt x="566" y="266"/>
                    </a:lnTo>
                    <a:lnTo>
                      <a:pt x="582" y="264"/>
                    </a:lnTo>
                    <a:lnTo>
                      <a:pt x="586" y="264"/>
                    </a:lnTo>
                    <a:lnTo>
                      <a:pt x="592" y="264"/>
                    </a:lnTo>
                    <a:lnTo>
                      <a:pt x="596" y="262"/>
                    </a:lnTo>
                    <a:lnTo>
                      <a:pt x="594" y="260"/>
                    </a:lnTo>
                    <a:lnTo>
                      <a:pt x="600" y="256"/>
                    </a:lnTo>
                    <a:lnTo>
                      <a:pt x="602" y="262"/>
                    </a:lnTo>
                    <a:lnTo>
                      <a:pt x="604" y="264"/>
                    </a:lnTo>
                    <a:lnTo>
                      <a:pt x="608" y="262"/>
                    </a:lnTo>
                    <a:lnTo>
                      <a:pt x="610" y="262"/>
                    </a:lnTo>
                    <a:lnTo>
                      <a:pt x="610" y="264"/>
                    </a:lnTo>
                    <a:lnTo>
                      <a:pt x="626" y="264"/>
                    </a:lnTo>
                    <a:lnTo>
                      <a:pt x="642" y="264"/>
                    </a:lnTo>
                    <a:lnTo>
                      <a:pt x="642" y="256"/>
                    </a:lnTo>
                    <a:lnTo>
                      <a:pt x="642" y="252"/>
                    </a:lnTo>
                    <a:lnTo>
                      <a:pt x="646" y="248"/>
                    </a:lnTo>
                    <a:lnTo>
                      <a:pt x="648" y="246"/>
                    </a:lnTo>
                    <a:lnTo>
                      <a:pt x="654" y="246"/>
                    </a:lnTo>
                    <a:lnTo>
                      <a:pt x="654" y="242"/>
                    </a:lnTo>
                    <a:lnTo>
                      <a:pt x="654" y="238"/>
                    </a:lnTo>
                    <a:lnTo>
                      <a:pt x="638" y="228"/>
                    </a:lnTo>
                    <a:lnTo>
                      <a:pt x="632" y="230"/>
                    </a:lnTo>
                    <a:lnTo>
                      <a:pt x="630" y="230"/>
                    </a:lnTo>
                    <a:lnTo>
                      <a:pt x="628" y="230"/>
                    </a:lnTo>
                    <a:lnTo>
                      <a:pt x="626" y="230"/>
                    </a:lnTo>
                    <a:lnTo>
                      <a:pt x="620" y="226"/>
                    </a:lnTo>
                    <a:lnTo>
                      <a:pt x="612" y="224"/>
                    </a:lnTo>
                    <a:lnTo>
                      <a:pt x="604" y="224"/>
                    </a:lnTo>
                    <a:lnTo>
                      <a:pt x="602" y="228"/>
                    </a:lnTo>
                    <a:lnTo>
                      <a:pt x="600" y="228"/>
                    </a:lnTo>
                    <a:lnTo>
                      <a:pt x="596" y="226"/>
                    </a:lnTo>
                    <a:lnTo>
                      <a:pt x="592" y="226"/>
                    </a:lnTo>
                    <a:lnTo>
                      <a:pt x="592" y="224"/>
                    </a:lnTo>
                    <a:lnTo>
                      <a:pt x="586" y="224"/>
                    </a:lnTo>
                    <a:lnTo>
                      <a:pt x="576" y="228"/>
                    </a:lnTo>
                    <a:lnTo>
                      <a:pt x="556" y="230"/>
                    </a:lnTo>
                    <a:lnTo>
                      <a:pt x="548" y="230"/>
                    </a:lnTo>
                    <a:lnTo>
                      <a:pt x="538" y="228"/>
                    </a:lnTo>
                    <a:lnTo>
                      <a:pt x="538" y="236"/>
                    </a:lnTo>
                    <a:lnTo>
                      <a:pt x="536" y="234"/>
                    </a:lnTo>
                    <a:lnTo>
                      <a:pt x="532" y="230"/>
                    </a:lnTo>
                    <a:lnTo>
                      <a:pt x="530" y="230"/>
                    </a:lnTo>
                    <a:lnTo>
                      <a:pt x="528" y="234"/>
                    </a:lnTo>
                    <a:lnTo>
                      <a:pt x="524" y="234"/>
                    </a:lnTo>
                    <a:lnTo>
                      <a:pt x="510" y="228"/>
                    </a:lnTo>
                    <a:lnTo>
                      <a:pt x="510" y="230"/>
                    </a:lnTo>
                    <a:lnTo>
                      <a:pt x="508" y="230"/>
                    </a:lnTo>
                    <a:lnTo>
                      <a:pt x="508" y="224"/>
                    </a:lnTo>
                    <a:lnTo>
                      <a:pt x="494" y="226"/>
                    </a:lnTo>
                    <a:lnTo>
                      <a:pt x="494" y="220"/>
                    </a:lnTo>
                    <a:lnTo>
                      <a:pt x="486" y="218"/>
                    </a:lnTo>
                    <a:lnTo>
                      <a:pt x="494" y="220"/>
                    </a:lnTo>
                    <a:lnTo>
                      <a:pt x="500" y="220"/>
                    </a:lnTo>
                    <a:lnTo>
                      <a:pt x="502" y="218"/>
                    </a:lnTo>
                    <a:lnTo>
                      <a:pt x="504" y="216"/>
                    </a:lnTo>
                    <a:lnTo>
                      <a:pt x="504" y="210"/>
                    </a:lnTo>
                    <a:lnTo>
                      <a:pt x="500" y="210"/>
                    </a:lnTo>
                    <a:lnTo>
                      <a:pt x="486" y="208"/>
                    </a:lnTo>
                    <a:lnTo>
                      <a:pt x="484" y="202"/>
                    </a:lnTo>
                    <a:lnTo>
                      <a:pt x="482" y="198"/>
                    </a:lnTo>
                    <a:lnTo>
                      <a:pt x="476" y="198"/>
                    </a:lnTo>
                    <a:lnTo>
                      <a:pt x="472" y="200"/>
                    </a:lnTo>
                    <a:lnTo>
                      <a:pt x="464" y="202"/>
                    </a:lnTo>
                    <a:lnTo>
                      <a:pt x="456" y="202"/>
                    </a:lnTo>
                    <a:lnTo>
                      <a:pt x="454" y="198"/>
                    </a:lnTo>
                    <a:lnTo>
                      <a:pt x="450" y="196"/>
                    </a:lnTo>
                    <a:lnTo>
                      <a:pt x="432" y="190"/>
                    </a:lnTo>
                    <a:lnTo>
                      <a:pt x="418" y="190"/>
                    </a:lnTo>
                    <a:lnTo>
                      <a:pt x="418" y="190"/>
                    </a:lnTo>
                    <a:lnTo>
                      <a:pt x="418" y="190"/>
                    </a:lnTo>
                    <a:close/>
                    <a:moveTo>
                      <a:pt x="214" y="190"/>
                    </a:moveTo>
                    <a:lnTo>
                      <a:pt x="214" y="190"/>
                    </a:lnTo>
                    <a:lnTo>
                      <a:pt x="214" y="192"/>
                    </a:lnTo>
                    <a:lnTo>
                      <a:pt x="210" y="192"/>
                    </a:lnTo>
                    <a:lnTo>
                      <a:pt x="212" y="202"/>
                    </a:lnTo>
                    <a:lnTo>
                      <a:pt x="210" y="212"/>
                    </a:lnTo>
                    <a:lnTo>
                      <a:pt x="220" y="218"/>
                    </a:lnTo>
                    <a:lnTo>
                      <a:pt x="218" y="220"/>
                    </a:lnTo>
                    <a:lnTo>
                      <a:pt x="218" y="226"/>
                    </a:lnTo>
                    <a:lnTo>
                      <a:pt x="218" y="228"/>
                    </a:lnTo>
                    <a:lnTo>
                      <a:pt x="222" y="228"/>
                    </a:lnTo>
                    <a:lnTo>
                      <a:pt x="224" y="234"/>
                    </a:lnTo>
                    <a:lnTo>
                      <a:pt x="206" y="234"/>
                    </a:lnTo>
                    <a:lnTo>
                      <a:pt x="192" y="230"/>
                    </a:lnTo>
                    <a:lnTo>
                      <a:pt x="184" y="226"/>
                    </a:lnTo>
                    <a:lnTo>
                      <a:pt x="176" y="220"/>
                    </a:lnTo>
                    <a:lnTo>
                      <a:pt x="170" y="220"/>
                    </a:lnTo>
                    <a:lnTo>
                      <a:pt x="166" y="220"/>
                    </a:lnTo>
                    <a:lnTo>
                      <a:pt x="156" y="212"/>
                    </a:lnTo>
                    <a:lnTo>
                      <a:pt x="142" y="212"/>
                    </a:lnTo>
                    <a:lnTo>
                      <a:pt x="136" y="210"/>
                    </a:lnTo>
                    <a:lnTo>
                      <a:pt x="132" y="216"/>
                    </a:lnTo>
                    <a:lnTo>
                      <a:pt x="128" y="216"/>
                    </a:lnTo>
                    <a:lnTo>
                      <a:pt x="120" y="212"/>
                    </a:lnTo>
                    <a:lnTo>
                      <a:pt x="120" y="226"/>
                    </a:lnTo>
                    <a:lnTo>
                      <a:pt x="130" y="224"/>
                    </a:lnTo>
                    <a:lnTo>
                      <a:pt x="128" y="226"/>
                    </a:lnTo>
                    <a:lnTo>
                      <a:pt x="114" y="228"/>
                    </a:lnTo>
                    <a:lnTo>
                      <a:pt x="114" y="236"/>
                    </a:lnTo>
                    <a:lnTo>
                      <a:pt x="128" y="236"/>
                    </a:lnTo>
                    <a:lnTo>
                      <a:pt x="112" y="242"/>
                    </a:lnTo>
                    <a:lnTo>
                      <a:pt x="112" y="246"/>
                    </a:lnTo>
                    <a:lnTo>
                      <a:pt x="122" y="246"/>
                    </a:lnTo>
                    <a:lnTo>
                      <a:pt x="130" y="246"/>
                    </a:lnTo>
                    <a:lnTo>
                      <a:pt x="130" y="248"/>
                    </a:lnTo>
                    <a:lnTo>
                      <a:pt x="132" y="248"/>
                    </a:lnTo>
                    <a:lnTo>
                      <a:pt x="136" y="248"/>
                    </a:lnTo>
                    <a:lnTo>
                      <a:pt x="136" y="244"/>
                    </a:lnTo>
                    <a:lnTo>
                      <a:pt x="138" y="244"/>
                    </a:lnTo>
                    <a:lnTo>
                      <a:pt x="140" y="244"/>
                    </a:lnTo>
                    <a:lnTo>
                      <a:pt x="138" y="246"/>
                    </a:lnTo>
                    <a:lnTo>
                      <a:pt x="138" y="252"/>
                    </a:lnTo>
                    <a:lnTo>
                      <a:pt x="140" y="252"/>
                    </a:lnTo>
                    <a:lnTo>
                      <a:pt x="142" y="248"/>
                    </a:lnTo>
                    <a:lnTo>
                      <a:pt x="140" y="246"/>
                    </a:lnTo>
                    <a:lnTo>
                      <a:pt x="146" y="246"/>
                    </a:lnTo>
                    <a:lnTo>
                      <a:pt x="146" y="244"/>
                    </a:lnTo>
                    <a:lnTo>
                      <a:pt x="146" y="238"/>
                    </a:lnTo>
                    <a:lnTo>
                      <a:pt x="142" y="234"/>
                    </a:lnTo>
                    <a:lnTo>
                      <a:pt x="146" y="228"/>
                    </a:lnTo>
                    <a:lnTo>
                      <a:pt x="148" y="228"/>
                    </a:lnTo>
                    <a:lnTo>
                      <a:pt x="150" y="228"/>
                    </a:lnTo>
                    <a:lnTo>
                      <a:pt x="154" y="234"/>
                    </a:lnTo>
                    <a:lnTo>
                      <a:pt x="150" y="246"/>
                    </a:lnTo>
                    <a:lnTo>
                      <a:pt x="174" y="244"/>
                    </a:lnTo>
                    <a:lnTo>
                      <a:pt x="174" y="238"/>
                    </a:lnTo>
                    <a:lnTo>
                      <a:pt x="176" y="238"/>
                    </a:lnTo>
                    <a:lnTo>
                      <a:pt x="182" y="242"/>
                    </a:lnTo>
                    <a:lnTo>
                      <a:pt x="188" y="244"/>
                    </a:lnTo>
                    <a:lnTo>
                      <a:pt x="194" y="244"/>
                    </a:lnTo>
                    <a:lnTo>
                      <a:pt x="202" y="236"/>
                    </a:lnTo>
                    <a:lnTo>
                      <a:pt x="196" y="246"/>
                    </a:lnTo>
                    <a:lnTo>
                      <a:pt x="188" y="248"/>
                    </a:lnTo>
                    <a:lnTo>
                      <a:pt x="184" y="252"/>
                    </a:lnTo>
                    <a:lnTo>
                      <a:pt x="178" y="252"/>
                    </a:lnTo>
                    <a:lnTo>
                      <a:pt x="168" y="252"/>
                    </a:lnTo>
                    <a:lnTo>
                      <a:pt x="154" y="262"/>
                    </a:lnTo>
                    <a:lnTo>
                      <a:pt x="154" y="264"/>
                    </a:lnTo>
                    <a:lnTo>
                      <a:pt x="156" y="270"/>
                    </a:lnTo>
                    <a:lnTo>
                      <a:pt x="164" y="272"/>
                    </a:lnTo>
                    <a:lnTo>
                      <a:pt x="170" y="272"/>
                    </a:lnTo>
                    <a:lnTo>
                      <a:pt x="176" y="270"/>
                    </a:lnTo>
                    <a:lnTo>
                      <a:pt x="182" y="266"/>
                    </a:lnTo>
                    <a:lnTo>
                      <a:pt x="186" y="262"/>
                    </a:lnTo>
                    <a:lnTo>
                      <a:pt x="192" y="256"/>
                    </a:lnTo>
                    <a:lnTo>
                      <a:pt x="194" y="252"/>
                    </a:lnTo>
                    <a:lnTo>
                      <a:pt x="206" y="254"/>
                    </a:lnTo>
                    <a:lnTo>
                      <a:pt x="222" y="246"/>
                    </a:lnTo>
                    <a:lnTo>
                      <a:pt x="228" y="248"/>
                    </a:lnTo>
                    <a:lnTo>
                      <a:pt x="230" y="252"/>
                    </a:lnTo>
                    <a:lnTo>
                      <a:pt x="236" y="254"/>
                    </a:lnTo>
                    <a:lnTo>
                      <a:pt x="242" y="252"/>
                    </a:lnTo>
                    <a:lnTo>
                      <a:pt x="242" y="246"/>
                    </a:lnTo>
                    <a:lnTo>
                      <a:pt x="246" y="246"/>
                    </a:lnTo>
                    <a:lnTo>
                      <a:pt x="248" y="246"/>
                    </a:lnTo>
                    <a:lnTo>
                      <a:pt x="246" y="246"/>
                    </a:lnTo>
                    <a:lnTo>
                      <a:pt x="258" y="246"/>
                    </a:lnTo>
                    <a:lnTo>
                      <a:pt x="268" y="244"/>
                    </a:lnTo>
                    <a:lnTo>
                      <a:pt x="272" y="242"/>
                    </a:lnTo>
                    <a:lnTo>
                      <a:pt x="274" y="236"/>
                    </a:lnTo>
                    <a:lnTo>
                      <a:pt x="272" y="224"/>
                    </a:lnTo>
                    <a:lnTo>
                      <a:pt x="268" y="216"/>
                    </a:lnTo>
                    <a:lnTo>
                      <a:pt x="266" y="212"/>
                    </a:lnTo>
                    <a:lnTo>
                      <a:pt x="260" y="212"/>
                    </a:lnTo>
                    <a:lnTo>
                      <a:pt x="258" y="210"/>
                    </a:lnTo>
                    <a:lnTo>
                      <a:pt x="258" y="212"/>
                    </a:lnTo>
                    <a:lnTo>
                      <a:pt x="258" y="220"/>
                    </a:lnTo>
                    <a:lnTo>
                      <a:pt x="258" y="228"/>
                    </a:lnTo>
                    <a:lnTo>
                      <a:pt x="254" y="228"/>
                    </a:lnTo>
                    <a:lnTo>
                      <a:pt x="254" y="226"/>
                    </a:lnTo>
                    <a:lnTo>
                      <a:pt x="254" y="224"/>
                    </a:lnTo>
                    <a:lnTo>
                      <a:pt x="254" y="220"/>
                    </a:lnTo>
                    <a:lnTo>
                      <a:pt x="250" y="220"/>
                    </a:lnTo>
                    <a:lnTo>
                      <a:pt x="248" y="220"/>
                    </a:lnTo>
                    <a:lnTo>
                      <a:pt x="246" y="224"/>
                    </a:lnTo>
                    <a:lnTo>
                      <a:pt x="246" y="218"/>
                    </a:lnTo>
                    <a:lnTo>
                      <a:pt x="246" y="210"/>
                    </a:lnTo>
                    <a:lnTo>
                      <a:pt x="238" y="212"/>
                    </a:lnTo>
                    <a:lnTo>
                      <a:pt x="232" y="210"/>
                    </a:lnTo>
                    <a:lnTo>
                      <a:pt x="220" y="200"/>
                    </a:lnTo>
                    <a:lnTo>
                      <a:pt x="222" y="198"/>
                    </a:lnTo>
                    <a:lnTo>
                      <a:pt x="222" y="196"/>
                    </a:lnTo>
                    <a:lnTo>
                      <a:pt x="214" y="190"/>
                    </a:lnTo>
                    <a:lnTo>
                      <a:pt x="214" y="190"/>
                    </a:lnTo>
                    <a:lnTo>
                      <a:pt x="214" y="190"/>
                    </a:lnTo>
                    <a:close/>
                    <a:moveTo>
                      <a:pt x="442" y="170"/>
                    </a:moveTo>
                    <a:lnTo>
                      <a:pt x="442" y="170"/>
                    </a:lnTo>
                    <a:lnTo>
                      <a:pt x="428" y="178"/>
                    </a:lnTo>
                    <a:lnTo>
                      <a:pt x="422" y="178"/>
                    </a:lnTo>
                    <a:lnTo>
                      <a:pt x="420" y="174"/>
                    </a:lnTo>
                    <a:lnTo>
                      <a:pt x="418" y="174"/>
                    </a:lnTo>
                    <a:lnTo>
                      <a:pt x="414" y="180"/>
                    </a:lnTo>
                    <a:lnTo>
                      <a:pt x="418" y="180"/>
                    </a:lnTo>
                    <a:lnTo>
                      <a:pt x="422" y="178"/>
                    </a:lnTo>
                    <a:lnTo>
                      <a:pt x="432" y="182"/>
                    </a:lnTo>
                    <a:lnTo>
                      <a:pt x="442" y="184"/>
                    </a:lnTo>
                    <a:lnTo>
                      <a:pt x="450" y="184"/>
                    </a:lnTo>
                    <a:lnTo>
                      <a:pt x="458" y="182"/>
                    </a:lnTo>
                    <a:lnTo>
                      <a:pt x="460" y="180"/>
                    </a:lnTo>
                    <a:lnTo>
                      <a:pt x="460" y="174"/>
                    </a:lnTo>
                    <a:lnTo>
                      <a:pt x="460" y="172"/>
                    </a:lnTo>
                    <a:lnTo>
                      <a:pt x="458" y="170"/>
                    </a:lnTo>
                    <a:lnTo>
                      <a:pt x="450" y="170"/>
                    </a:lnTo>
                    <a:lnTo>
                      <a:pt x="442" y="170"/>
                    </a:lnTo>
                    <a:lnTo>
                      <a:pt x="442" y="170"/>
                    </a:lnTo>
                    <a:lnTo>
                      <a:pt x="442" y="170"/>
                    </a:lnTo>
                    <a:close/>
                    <a:moveTo>
                      <a:pt x="494" y="164"/>
                    </a:moveTo>
                    <a:lnTo>
                      <a:pt x="494" y="164"/>
                    </a:lnTo>
                    <a:lnTo>
                      <a:pt x="486" y="174"/>
                    </a:lnTo>
                    <a:lnTo>
                      <a:pt x="490" y="178"/>
                    </a:lnTo>
                    <a:lnTo>
                      <a:pt x="490" y="180"/>
                    </a:lnTo>
                    <a:lnTo>
                      <a:pt x="500" y="180"/>
                    </a:lnTo>
                    <a:lnTo>
                      <a:pt x="504" y="170"/>
                    </a:lnTo>
                    <a:lnTo>
                      <a:pt x="494" y="164"/>
                    </a:lnTo>
                    <a:lnTo>
                      <a:pt x="494" y="164"/>
                    </a:lnTo>
                    <a:lnTo>
                      <a:pt x="494" y="164"/>
                    </a:lnTo>
                    <a:close/>
                    <a:moveTo>
                      <a:pt x="332" y="164"/>
                    </a:moveTo>
                    <a:lnTo>
                      <a:pt x="332" y="164"/>
                    </a:lnTo>
                    <a:lnTo>
                      <a:pt x="330" y="172"/>
                    </a:lnTo>
                    <a:lnTo>
                      <a:pt x="338" y="178"/>
                    </a:lnTo>
                    <a:lnTo>
                      <a:pt x="338" y="174"/>
                    </a:lnTo>
                    <a:lnTo>
                      <a:pt x="340" y="174"/>
                    </a:lnTo>
                    <a:lnTo>
                      <a:pt x="342" y="172"/>
                    </a:lnTo>
                    <a:lnTo>
                      <a:pt x="342" y="170"/>
                    </a:lnTo>
                    <a:lnTo>
                      <a:pt x="332" y="164"/>
                    </a:lnTo>
                    <a:lnTo>
                      <a:pt x="332" y="164"/>
                    </a:lnTo>
                    <a:lnTo>
                      <a:pt x="332" y="164"/>
                    </a:lnTo>
                    <a:close/>
                    <a:moveTo>
                      <a:pt x="282" y="164"/>
                    </a:moveTo>
                    <a:lnTo>
                      <a:pt x="282" y="164"/>
                    </a:lnTo>
                    <a:lnTo>
                      <a:pt x="286" y="182"/>
                    </a:lnTo>
                    <a:lnTo>
                      <a:pt x="292" y="182"/>
                    </a:lnTo>
                    <a:lnTo>
                      <a:pt x="292" y="174"/>
                    </a:lnTo>
                    <a:lnTo>
                      <a:pt x="286" y="164"/>
                    </a:lnTo>
                    <a:lnTo>
                      <a:pt x="282" y="164"/>
                    </a:lnTo>
                    <a:lnTo>
                      <a:pt x="282" y="164"/>
                    </a:lnTo>
                    <a:lnTo>
                      <a:pt x="282" y="164"/>
                    </a:lnTo>
                    <a:close/>
                    <a:moveTo>
                      <a:pt x="110" y="162"/>
                    </a:moveTo>
                    <a:lnTo>
                      <a:pt x="110" y="162"/>
                    </a:lnTo>
                    <a:lnTo>
                      <a:pt x="106" y="166"/>
                    </a:lnTo>
                    <a:lnTo>
                      <a:pt x="104" y="170"/>
                    </a:lnTo>
                    <a:lnTo>
                      <a:pt x="102" y="172"/>
                    </a:lnTo>
                    <a:lnTo>
                      <a:pt x="100" y="174"/>
                    </a:lnTo>
                    <a:lnTo>
                      <a:pt x="94" y="178"/>
                    </a:lnTo>
                    <a:lnTo>
                      <a:pt x="86" y="172"/>
                    </a:lnTo>
                    <a:lnTo>
                      <a:pt x="74" y="172"/>
                    </a:lnTo>
                    <a:lnTo>
                      <a:pt x="64" y="178"/>
                    </a:lnTo>
                    <a:lnTo>
                      <a:pt x="52" y="184"/>
                    </a:lnTo>
                    <a:lnTo>
                      <a:pt x="46" y="192"/>
                    </a:lnTo>
                    <a:lnTo>
                      <a:pt x="42" y="192"/>
                    </a:lnTo>
                    <a:lnTo>
                      <a:pt x="40" y="190"/>
                    </a:lnTo>
                    <a:lnTo>
                      <a:pt x="38" y="190"/>
                    </a:lnTo>
                    <a:lnTo>
                      <a:pt x="36" y="192"/>
                    </a:lnTo>
                    <a:lnTo>
                      <a:pt x="32" y="198"/>
                    </a:lnTo>
                    <a:lnTo>
                      <a:pt x="30" y="198"/>
                    </a:lnTo>
                    <a:lnTo>
                      <a:pt x="30" y="206"/>
                    </a:lnTo>
                    <a:lnTo>
                      <a:pt x="24" y="206"/>
                    </a:lnTo>
                    <a:lnTo>
                      <a:pt x="18" y="206"/>
                    </a:lnTo>
                    <a:lnTo>
                      <a:pt x="6" y="210"/>
                    </a:lnTo>
                    <a:lnTo>
                      <a:pt x="14" y="220"/>
                    </a:lnTo>
                    <a:lnTo>
                      <a:pt x="22" y="228"/>
                    </a:lnTo>
                    <a:lnTo>
                      <a:pt x="36" y="224"/>
                    </a:lnTo>
                    <a:lnTo>
                      <a:pt x="36" y="226"/>
                    </a:lnTo>
                    <a:lnTo>
                      <a:pt x="38" y="226"/>
                    </a:lnTo>
                    <a:lnTo>
                      <a:pt x="40" y="228"/>
                    </a:lnTo>
                    <a:lnTo>
                      <a:pt x="42" y="226"/>
                    </a:lnTo>
                    <a:lnTo>
                      <a:pt x="46" y="224"/>
                    </a:lnTo>
                    <a:lnTo>
                      <a:pt x="48" y="224"/>
                    </a:lnTo>
                    <a:lnTo>
                      <a:pt x="50" y="226"/>
                    </a:lnTo>
                    <a:lnTo>
                      <a:pt x="50" y="216"/>
                    </a:lnTo>
                    <a:lnTo>
                      <a:pt x="52" y="226"/>
                    </a:lnTo>
                    <a:lnTo>
                      <a:pt x="60" y="228"/>
                    </a:lnTo>
                    <a:lnTo>
                      <a:pt x="68" y="220"/>
                    </a:lnTo>
                    <a:lnTo>
                      <a:pt x="68" y="212"/>
                    </a:lnTo>
                    <a:lnTo>
                      <a:pt x="74" y="216"/>
                    </a:lnTo>
                    <a:lnTo>
                      <a:pt x="74" y="210"/>
                    </a:lnTo>
                    <a:lnTo>
                      <a:pt x="78" y="210"/>
                    </a:lnTo>
                    <a:lnTo>
                      <a:pt x="78" y="206"/>
                    </a:lnTo>
                    <a:lnTo>
                      <a:pt x="78" y="198"/>
                    </a:lnTo>
                    <a:lnTo>
                      <a:pt x="82" y="198"/>
                    </a:lnTo>
                    <a:lnTo>
                      <a:pt x="86" y="200"/>
                    </a:lnTo>
                    <a:lnTo>
                      <a:pt x="86" y="192"/>
                    </a:lnTo>
                    <a:lnTo>
                      <a:pt x="94" y="192"/>
                    </a:lnTo>
                    <a:lnTo>
                      <a:pt x="86" y="208"/>
                    </a:lnTo>
                    <a:lnTo>
                      <a:pt x="92" y="208"/>
                    </a:lnTo>
                    <a:lnTo>
                      <a:pt x="96" y="210"/>
                    </a:lnTo>
                    <a:lnTo>
                      <a:pt x="102" y="206"/>
                    </a:lnTo>
                    <a:lnTo>
                      <a:pt x="110" y="198"/>
                    </a:lnTo>
                    <a:lnTo>
                      <a:pt x="112" y="192"/>
                    </a:lnTo>
                    <a:lnTo>
                      <a:pt x="112" y="190"/>
                    </a:lnTo>
                    <a:lnTo>
                      <a:pt x="110" y="188"/>
                    </a:lnTo>
                    <a:lnTo>
                      <a:pt x="114" y="188"/>
                    </a:lnTo>
                    <a:lnTo>
                      <a:pt x="122" y="190"/>
                    </a:lnTo>
                    <a:lnTo>
                      <a:pt x="122" y="188"/>
                    </a:lnTo>
                    <a:lnTo>
                      <a:pt x="120" y="184"/>
                    </a:lnTo>
                    <a:lnTo>
                      <a:pt x="120" y="182"/>
                    </a:lnTo>
                    <a:lnTo>
                      <a:pt x="124" y="182"/>
                    </a:lnTo>
                    <a:lnTo>
                      <a:pt x="124" y="180"/>
                    </a:lnTo>
                    <a:lnTo>
                      <a:pt x="124" y="178"/>
                    </a:lnTo>
                    <a:lnTo>
                      <a:pt x="128" y="178"/>
                    </a:lnTo>
                    <a:lnTo>
                      <a:pt x="128" y="170"/>
                    </a:lnTo>
                    <a:lnTo>
                      <a:pt x="122" y="166"/>
                    </a:lnTo>
                    <a:lnTo>
                      <a:pt x="110" y="162"/>
                    </a:lnTo>
                    <a:lnTo>
                      <a:pt x="110" y="162"/>
                    </a:lnTo>
                    <a:lnTo>
                      <a:pt x="110" y="162"/>
                    </a:lnTo>
                    <a:close/>
                    <a:moveTo>
                      <a:pt x="610" y="160"/>
                    </a:moveTo>
                    <a:lnTo>
                      <a:pt x="610" y="160"/>
                    </a:lnTo>
                    <a:lnTo>
                      <a:pt x="610" y="162"/>
                    </a:lnTo>
                    <a:lnTo>
                      <a:pt x="610" y="164"/>
                    </a:lnTo>
                    <a:lnTo>
                      <a:pt x="608" y="164"/>
                    </a:lnTo>
                    <a:lnTo>
                      <a:pt x="608" y="162"/>
                    </a:lnTo>
                    <a:lnTo>
                      <a:pt x="608" y="160"/>
                    </a:lnTo>
                    <a:lnTo>
                      <a:pt x="610" y="160"/>
                    </a:lnTo>
                    <a:lnTo>
                      <a:pt x="610" y="160"/>
                    </a:lnTo>
                    <a:lnTo>
                      <a:pt x="610" y="160"/>
                    </a:lnTo>
                    <a:close/>
                    <a:moveTo>
                      <a:pt x="202" y="160"/>
                    </a:moveTo>
                    <a:lnTo>
                      <a:pt x="200" y="162"/>
                    </a:lnTo>
                    <a:lnTo>
                      <a:pt x="196" y="162"/>
                    </a:lnTo>
                    <a:lnTo>
                      <a:pt x="192" y="160"/>
                    </a:lnTo>
                    <a:lnTo>
                      <a:pt x="182" y="166"/>
                    </a:lnTo>
                    <a:lnTo>
                      <a:pt x="176" y="170"/>
                    </a:lnTo>
                    <a:lnTo>
                      <a:pt x="170" y="172"/>
                    </a:lnTo>
                    <a:lnTo>
                      <a:pt x="166" y="170"/>
                    </a:lnTo>
                    <a:lnTo>
                      <a:pt x="164" y="170"/>
                    </a:lnTo>
                    <a:lnTo>
                      <a:pt x="164" y="190"/>
                    </a:lnTo>
                    <a:lnTo>
                      <a:pt x="174" y="196"/>
                    </a:lnTo>
                    <a:lnTo>
                      <a:pt x="188" y="192"/>
                    </a:lnTo>
                    <a:lnTo>
                      <a:pt x="202" y="190"/>
                    </a:lnTo>
                    <a:lnTo>
                      <a:pt x="204" y="184"/>
                    </a:lnTo>
                    <a:lnTo>
                      <a:pt x="206" y="178"/>
                    </a:lnTo>
                    <a:lnTo>
                      <a:pt x="204" y="174"/>
                    </a:lnTo>
                    <a:lnTo>
                      <a:pt x="202" y="172"/>
                    </a:lnTo>
                    <a:lnTo>
                      <a:pt x="206" y="172"/>
                    </a:lnTo>
                    <a:lnTo>
                      <a:pt x="210" y="172"/>
                    </a:lnTo>
                    <a:lnTo>
                      <a:pt x="214" y="166"/>
                    </a:lnTo>
                    <a:lnTo>
                      <a:pt x="214" y="164"/>
                    </a:lnTo>
                    <a:lnTo>
                      <a:pt x="210" y="160"/>
                    </a:lnTo>
                    <a:lnTo>
                      <a:pt x="202" y="160"/>
                    </a:lnTo>
                    <a:lnTo>
                      <a:pt x="202" y="160"/>
                    </a:lnTo>
                    <a:lnTo>
                      <a:pt x="202" y="160"/>
                    </a:lnTo>
                    <a:close/>
                    <a:moveTo>
                      <a:pt x="140" y="154"/>
                    </a:moveTo>
                    <a:lnTo>
                      <a:pt x="140" y="154"/>
                    </a:lnTo>
                    <a:lnTo>
                      <a:pt x="132" y="160"/>
                    </a:lnTo>
                    <a:lnTo>
                      <a:pt x="132" y="166"/>
                    </a:lnTo>
                    <a:lnTo>
                      <a:pt x="136" y="170"/>
                    </a:lnTo>
                    <a:lnTo>
                      <a:pt x="138" y="172"/>
                    </a:lnTo>
                    <a:lnTo>
                      <a:pt x="146" y="172"/>
                    </a:lnTo>
                    <a:lnTo>
                      <a:pt x="150" y="162"/>
                    </a:lnTo>
                    <a:lnTo>
                      <a:pt x="140" y="154"/>
                    </a:lnTo>
                    <a:lnTo>
                      <a:pt x="140" y="154"/>
                    </a:lnTo>
                    <a:lnTo>
                      <a:pt x="140" y="154"/>
                    </a:lnTo>
                    <a:close/>
                    <a:moveTo>
                      <a:pt x="160" y="144"/>
                    </a:moveTo>
                    <a:lnTo>
                      <a:pt x="160" y="144"/>
                    </a:lnTo>
                    <a:lnTo>
                      <a:pt x="156" y="154"/>
                    </a:lnTo>
                    <a:lnTo>
                      <a:pt x="174" y="152"/>
                    </a:lnTo>
                    <a:lnTo>
                      <a:pt x="182" y="156"/>
                    </a:lnTo>
                    <a:lnTo>
                      <a:pt x="182" y="160"/>
                    </a:lnTo>
                    <a:lnTo>
                      <a:pt x="192" y="152"/>
                    </a:lnTo>
                    <a:lnTo>
                      <a:pt x="188" y="148"/>
                    </a:lnTo>
                    <a:lnTo>
                      <a:pt x="188" y="144"/>
                    </a:lnTo>
                    <a:lnTo>
                      <a:pt x="160" y="144"/>
                    </a:lnTo>
                    <a:lnTo>
                      <a:pt x="160" y="144"/>
                    </a:lnTo>
                    <a:lnTo>
                      <a:pt x="160" y="144"/>
                    </a:lnTo>
                    <a:close/>
                    <a:moveTo>
                      <a:pt x="210" y="138"/>
                    </a:moveTo>
                    <a:lnTo>
                      <a:pt x="210" y="138"/>
                    </a:lnTo>
                    <a:lnTo>
                      <a:pt x="204" y="142"/>
                    </a:lnTo>
                    <a:lnTo>
                      <a:pt x="200" y="144"/>
                    </a:lnTo>
                    <a:lnTo>
                      <a:pt x="192" y="144"/>
                    </a:lnTo>
                    <a:lnTo>
                      <a:pt x="194" y="146"/>
                    </a:lnTo>
                    <a:lnTo>
                      <a:pt x="194" y="148"/>
                    </a:lnTo>
                    <a:lnTo>
                      <a:pt x="194" y="152"/>
                    </a:lnTo>
                    <a:lnTo>
                      <a:pt x="204" y="154"/>
                    </a:lnTo>
                    <a:lnTo>
                      <a:pt x="206" y="154"/>
                    </a:lnTo>
                    <a:lnTo>
                      <a:pt x="214" y="156"/>
                    </a:lnTo>
                    <a:lnTo>
                      <a:pt x="220" y="154"/>
                    </a:lnTo>
                    <a:lnTo>
                      <a:pt x="222" y="152"/>
                    </a:lnTo>
                    <a:lnTo>
                      <a:pt x="222" y="146"/>
                    </a:lnTo>
                    <a:lnTo>
                      <a:pt x="220" y="142"/>
                    </a:lnTo>
                    <a:lnTo>
                      <a:pt x="210" y="138"/>
                    </a:lnTo>
                    <a:lnTo>
                      <a:pt x="210" y="138"/>
                    </a:lnTo>
                    <a:lnTo>
                      <a:pt x="210" y="138"/>
                    </a:lnTo>
                    <a:close/>
                    <a:moveTo>
                      <a:pt x="560" y="136"/>
                    </a:moveTo>
                    <a:lnTo>
                      <a:pt x="560" y="136"/>
                    </a:lnTo>
                    <a:lnTo>
                      <a:pt x="564" y="136"/>
                    </a:lnTo>
                    <a:lnTo>
                      <a:pt x="560" y="138"/>
                    </a:lnTo>
                    <a:lnTo>
                      <a:pt x="558" y="142"/>
                    </a:lnTo>
                    <a:lnTo>
                      <a:pt x="558" y="136"/>
                    </a:lnTo>
                    <a:lnTo>
                      <a:pt x="560" y="136"/>
                    </a:lnTo>
                    <a:lnTo>
                      <a:pt x="560" y="136"/>
                    </a:lnTo>
                    <a:lnTo>
                      <a:pt x="560" y="136"/>
                    </a:lnTo>
                    <a:close/>
                    <a:moveTo>
                      <a:pt x="382" y="136"/>
                    </a:moveTo>
                    <a:lnTo>
                      <a:pt x="382" y="154"/>
                    </a:lnTo>
                    <a:lnTo>
                      <a:pt x="392" y="156"/>
                    </a:lnTo>
                    <a:lnTo>
                      <a:pt x="400" y="160"/>
                    </a:lnTo>
                    <a:lnTo>
                      <a:pt x="396" y="160"/>
                    </a:lnTo>
                    <a:lnTo>
                      <a:pt x="394" y="160"/>
                    </a:lnTo>
                    <a:lnTo>
                      <a:pt x="402" y="172"/>
                    </a:lnTo>
                    <a:lnTo>
                      <a:pt x="406" y="174"/>
                    </a:lnTo>
                    <a:lnTo>
                      <a:pt x="418" y="172"/>
                    </a:lnTo>
                    <a:lnTo>
                      <a:pt x="432" y="170"/>
                    </a:lnTo>
                    <a:lnTo>
                      <a:pt x="428" y="154"/>
                    </a:lnTo>
                    <a:lnTo>
                      <a:pt x="424" y="152"/>
                    </a:lnTo>
                    <a:lnTo>
                      <a:pt x="422" y="152"/>
                    </a:lnTo>
                    <a:lnTo>
                      <a:pt x="414" y="152"/>
                    </a:lnTo>
                    <a:lnTo>
                      <a:pt x="406" y="144"/>
                    </a:lnTo>
                    <a:lnTo>
                      <a:pt x="394" y="142"/>
                    </a:lnTo>
                    <a:lnTo>
                      <a:pt x="382" y="136"/>
                    </a:lnTo>
                    <a:lnTo>
                      <a:pt x="382" y="136"/>
                    </a:lnTo>
                    <a:lnTo>
                      <a:pt x="382" y="136"/>
                    </a:lnTo>
                    <a:close/>
                    <a:moveTo>
                      <a:pt x="274" y="124"/>
                    </a:moveTo>
                    <a:lnTo>
                      <a:pt x="274" y="124"/>
                    </a:lnTo>
                    <a:lnTo>
                      <a:pt x="272" y="126"/>
                    </a:lnTo>
                    <a:lnTo>
                      <a:pt x="268" y="128"/>
                    </a:lnTo>
                    <a:lnTo>
                      <a:pt x="268" y="138"/>
                    </a:lnTo>
                    <a:lnTo>
                      <a:pt x="276" y="136"/>
                    </a:lnTo>
                    <a:lnTo>
                      <a:pt x="276" y="142"/>
                    </a:lnTo>
                    <a:lnTo>
                      <a:pt x="278" y="142"/>
                    </a:lnTo>
                    <a:lnTo>
                      <a:pt x="278" y="138"/>
                    </a:lnTo>
                    <a:lnTo>
                      <a:pt x="282" y="142"/>
                    </a:lnTo>
                    <a:lnTo>
                      <a:pt x="278" y="146"/>
                    </a:lnTo>
                    <a:lnTo>
                      <a:pt x="282" y="146"/>
                    </a:lnTo>
                    <a:lnTo>
                      <a:pt x="284" y="146"/>
                    </a:lnTo>
                    <a:lnTo>
                      <a:pt x="288" y="144"/>
                    </a:lnTo>
                    <a:lnTo>
                      <a:pt x="288" y="146"/>
                    </a:lnTo>
                    <a:lnTo>
                      <a:pt x="288" y="148"/>
                    </a:lnTo>
                    <a:lnTo>
                      <a:pt x="286" y="148"/>
                    </a:lnTo>
                    <a:lnTo>
                      <a:pt x="292" y="154"/>
                    </a:lnTo>
                    <a:lnTo>
                      <a:pt x="284" y="156"/>
                    </a:lnTo>
                    <a:lnTo>
                      <a:pt x="284" y="160"/>
                    </a:lnTo>
                    <a:lnTo>
                      <a:pt x="300" y="154"/>
                    </a:lnTo>
                    <a:lnTo>
                      <a:pt x="312" y="152"/>
                    </a:lnTo>
                    <a:lnTo>
                      <a:pt x="324" y="152"/>
                    </a:lnTo>
                    <a:lnTo>
                      <a:pt x="338" y="160"/>
                    </a:lnTo>
                    <a:lnTo>
                      <a:pt x="340" y="162"/>
                    </a:lnTo>
                    <a:lnTo>
                      <a:pt x="342" y="164"/>
                    </a:lnTo>
                    <a:lnTo>
                      <a:pt x="350" y="166"/>
                    </a:lnTo>
                    <a:lnTo>
                      <a:pt x="356" y="172"/>
                    </a:lnTo>
                    <a:lnTo>
                      <a:pt x="358" y="178"/>
                    </a:lnTo>
                    <a:lnTo>
                      <a:pt x="364" y="174"/>
                    </a:lnTo>
                    <a:lnTo>
                      <a:pt x="366" y="178"/>
                    </a:lnTo>
                    <a:lnTo>
                      <a:pt x="372" y="170"/>
                    </a:lnTo>
                    <a:lnTo>
                      <a:pt x="372" y="166"/>
                    </a:lnTo>
                    <a:lnTo>
                      <a:pt x="372" y="162"/>
                    </a:lnTo>
                    <a:lnTo>
                      <a:pt x="366" y="160"/>
                    </a:lnTo>
                    <a:lnTo>
                      <a:pt x="360" y="152"/>
                    </a:lnTo>
                    <a:lnTo>
                      <a:pt x="358" y="148"/>
                    </a:lnTo>
                    <a:lnTo>
                      <a:pt x="354" y="152"/>
                    </a:lnTo>
                    <a:lnTo>
                      <a:pt x="346" y="148"/>
                    </a:lnTo>
                    <a:lnTo>
                      <a:pt x="336" y="138"/>
                    </a:lnTo>
                    <a:lnTo>
                      <a:pt x="332" y="138"/>
                    </a:lnTo>
                    <a:lnTo>
                      <a:pt x="330" y="142"/>
                    </a:lnTo>
                    <a:lnTo>
                      <a:pt x="328" y="136"/>
                    </a:lnTo>
                    <a:lnTo>
                      <a:pt x="324" y="134"/>
                    </a:lnTo>
                    <a:lnTo>
                      <a:pt x="320" y="134"/>
                    </a:lnTo>
                    <a:lnTo>
                      <a:pt x="318" y="136"/>
                    </a:lnTo>
                    <a:lnTo>
                      <a:pt x="318" y="138"/>
                    </a:lnTo>
                    <a:lnTo>
                      <a:pt x="312" y="138"/>
                    </a:lnTo>
                    <a:lnTo>
                      <a:pt x="312" y="134"/>
                    </a:lnTo>
                    <a:lnTo>
                      <a:pt x="300" y="128"/>
                    </a:lnTo>
                    <a:lnTo>
                      <a:pt x="300" y="136"/>
                    </a:lnTo>
                    <a:lnTo>
                      <a:pt x="294" y="138"/>
                    </a:lnTo>
                    <a:lnTo>
                      <a:pt x="292" y="128"/>
                    </a:lnTo>
                    <a:lnTo>
                      <a:pt x="274" y="124"/>
                    </a:lnTo>
                    <a:lnTo>
                      <a:pt x="274" y="124"/>
                    </a:lnTo>
                    <a:lnTo>
                      <a:pt x="274" y="124"/>
                    </a:lnTo>
                    <a:close/>
                    <a:moveTo>
                      <a:pt x="576" y="112"/>
                    </a:moveTo>
                    <a:lnTo>
                      <a:pt x="576" y="112"/>
                    </a:lnTo>
                    <a:lnTo>
                      <a:pt x="584" y="124"/>
                    </a:lnTo>
                    <a:lnTo>
                      <a:pt x="592" y="126"/>
                    </a:lnTo>
                    <a:lnTo>
                      <a:pt x="594" y="130"/>
                    </a:lnTo>
                    <a:lnTo>
                      <a:pt x="584" y="134"/>
                    </a:lnTo>
                    <a:lnTo>
                      <a:pt x="586" y="136"/>
                    </a:lnTo>
                    <a:lnTo>
                      <a:pt x="612" y="136"/>
                    </a:lnTo>
                    <a:lnTo>
                      <a:pt x="612" y="142"/>
                    </a:lnTo>
                    <a:lnTo>
                      <a:pt x="564" y="138"/>
                    </a:lnTo>
                    <a:lnTo>
                      <a:pt x="564" y="134"/>
                    </a:lnTo>
                    <a:lnTo>
                      <a:pt x="578" y="128"/>
                    </a:lnTo>
                    <a:lnTo>
                      <a:pt x="578" y="124"/>
                    </a:lnTo>
                    <a:lnTo>
                      <a:pt x="574" y="118"/>
                    </a:lnTo>
                    <a:lnTo>
                      <a:pt x="576" y="112"/>
                    </a:lnTo>
                    <a:lnTo>
                      <a:pt x="576" y="112"/>
                    </a:lnTo>
                    <a:lnTo>
                      <a:pt x="576" y="112"/>
                    </a:lnTo>
                    <a:close/>
                    <a:moveTo>
                      <a:pt x="648" y="88"/>
                    </a:moveTo>
                    <a:lnTo>
                      <a:pt x="648" y="88"/>
                    </a:lnTo>
                    <a:lnTo>
                      <a:pt x="632" y="90"/>
                    </a:lnTo>
                    <a:lnTo>
                      <a:pt x="618" y="92"/>
                    </a:lnTo>
                    <a:lnTo>
                      <a:pt x="618" y="96"/>
                    </a:lnTo>
                    <a:lnTo>
                      <a:pt x="620" y="96"/>
                    </a:lnTo>
                    <a:lnTo>
                      <a:pt x="622" y="96"/>
                    </a:lnTo>
                    <a:lnTo>
                      <a:pt x="622" y="102"/>
                    </a:lnTo>
                    <a:lnTo>
                      <a:pt x="622" y="106"/>
                    </a:lnTo>
                    <a:lnTo>
                      <a:pt x="626" y="108"/>
                    </a:lnTo>
                    <a:lnTo>
                      <a:pt x="632" y="110"/>
                    </a:lnTo>
                    <a:lnTo>
                      <a:pt x="638" y="110"/>
                    </a:lnTo>
                    <a:lnTo>
                      <a:pt x="640" y="108"/>
                    </a:lnTo>
                    <a:lnTo>
                      <a:pt x="646" y="108"/>
                    </a:lnTo>
                    <a:lnTo>
                      <a:pt x="646" y="110"/>
                    </a:lnTo>
                    <a:lnTo>
                      <a:pt x="640" y="116"/>
                    </a:lnTo>
                    <a:lnTo>
                      <a:pt x="632" y="116"/>
                    </a:lnTo>
                    <a:lnTo>
                      <a:pt x="626" y="112"/>
                    </a:lnTo>
                    <a:lnTo>
                      <a:pt x="622" y="110"/>
                    </a:lnTo>
                    <a:lnTo>
                      <a:pt x="620" y="106"/>
                    </a:lnTo>
                    <a:lnTo>
                      <a:pt x="614" y="98"/>
                    </a:lnTo>
                    <a:lnTo>
                      <a:pt x="612" y="92"/>
                    </a:lnTo>
                    <a:lnTo>
                      <a:pt x="610" y="90"/>
                    </a:lnTo>
                    <a:lnTo>
                      <a:pt x="600" y="90"/>
                    </a:lnTo>
                    <a:lnTo>
                      <a:pt x="586" y="88"/>
                    </a:lnTo>
                    <a:lnTo>
                      <a:pt x="566" y="90"/>
                    </a:lnTo>
                    <a:lnTo>
                      <a:pt x="560" y="92"/>
                    </a:lnTo>
                    <a:lnTo>
                      <a:pt x="560" y="98"/>
                    </a:lnTo>
                    <a:lnTo>
                      <a:pt x="564" y="100"/>
                    </a:lnTo>
                    <a:lnTo>
                      <a:pt x="550" y="110"/>
                    </a:lnTo>
                    <a:lnTo>
                      <a:pt x="550" y="108"/>
                    </a:lnTo>
                    <a:lnTo>
                      <a:pt x="550" y="106"/>
                    </a:lnTo>
                    <a:lnTo>
                      <a:pt x="554" y="100"/>
                    </a:lnTo>
                    <a:lnTo>
                      <a:pt x="548" y="98"/>
                    </a:lnTo>
                    <a:lnTo>
                      <a:pt x="546" y="96"/>
                    </a:lnTo>
                    <a:lnTo>
                      <a:pt x="546" y="90"/>
                    </a:lnTo>
                    <a:lnTo>
                      <a:pt x="542" y="88"/>
                    </a:lnTo>
                    <a:lnTo>
                      <a:pt x="542" y="90"/>
                    </a:lnTo>
                    <a:lnTo>
                      <a:pt x="542" y="92"/>
                    </a:lnTo>
                    <a:lnTo>
                      <a:pt x="530" y="90"/>
                    </a:lnTo>
                    <a:lnTo>
                      <a:pt x="530" y="92"/>
                    </a:lnTo>
                    <a:lnTo>
                      <a:pt x="496" y="92"/>
                    </a:lnTo>
                    <a:lnTo>
                      <a:pt x="492" y="90"/>
                    </a:lnTo>
                    <a:lnTo>
                      <a:pt x="486" y="90"/>
                    </a:lnTo>
                    <a:lnTo>
                      <a:pt x="482" y="78"/>
                    </a:lnTo>
                    <a:lnTo>
                      <a:pt x="478" y="70"/>
                    </a:lnTo>
                    <a:lnTo>
                      <a:pt x="476" y="66"/>
                    </a:lnTo>
                    <a:lnTo>
                      <a:pt x="466" y="62"/>
                    </a:lnTo>
                    <a:lnTo>
                      <a:pt x="450" y="60"/>
                    </a:lnTo>
                    <a:lnTo>
                      <a:pt x="418" y="56"/>
                    </a:lnTo>
                    <a:lnTo>
                      <a:pt x="418" y="62"/>
                    </a:lnTo>
                    <a:lnTo>
                      <a:pt x="442" y="64"/>
                    </a:lnTo>
                    <a:lnTo>
                      <a:pt x="440" y="74"/>
                    </a:lnTo>
                    <a:lnTo>
                      <a:pt x="418" y="70"/>
                    </a:lnTo>
                    <a:lnTo>
                      <a:pt x="418" y="78"/>
                    </a:lnTo>
                    <a:lnTo>
                      <a:pt x="436" y="78"/>
                    </a:lnTo>
                    <a:lnTo>
                      <a:pt x="440" y="82"/>
                    </a:lnTo>
                    <a:lnTo>
                      <a:pt x="442" y="82"/>
                    </a:lnTo>
                    <a:lnTo>
                      <a:pt x="446" y="80"/>
                    </a:lnTo>
                    <a:lnTo>
                      <a:pt x="450" y="80"/>
                    </a:lnTo>
                    <a:lnTo>
                      <a:pt x="454" y="82"/>
                    </a:lnTo>
                    <a:lnTo>
                      <a:pt x="456" y="88"/>
                    </a:lnTo>
                    <a:lnTo>
                      <a:pt x="432" y="90"/>
                    </a:lnTo>
                    <a:lnTo>
                      <a:pt x="432" y="92"/>
                    </a:lnTo>
                    <a:lnTo>
                      <a:pt x="436" y="98"/>
                    </a:lnTo>
                    <a:lnTo>
                      <a:pt x="424" y="98"/>
                    </a:lnTo>
                    <a:lnTo>
                      <a:pt x="446" y="102"/>
                    </a:lnTo>
                    <a:lnTo>
                      <a:pt x="446" y="98"/>
                    </a:lnTo>
                    <a:lnTo>
                      <a:pt x="448" y="100"/>
                    </a:lnTo>
                    <a:lnTo>
                      <a:pt x="448" y="106"/>
                    </a:lnTo>
                    <a:lnTo>
                      <a:pt x="454" y="102"/>
                    </a:lnTo>
                    <a:lnTo>
                      <a:pt x="458" y="102"/>
                    </a:lnTo>
                    <a:lnTo>
                      <a:pt x="460" y="106"/>
                    </a:lnTo>
                    <a:lnTo>
                      <a:pt x="446" y="106"/>
                    </a:lnTo>
                    <a:lnTo>
                      <a:pt x="432" y="106"/>
                    </a:lnTo>
                    <a:lnTo>
                      <a:pt x="436" y="118"/>
                    </a:lnTo>
                    <a:lnTo>
                      <a:pt x="438" y="120"/>
                    </a:lnTo>
                    <a:lnTo>
                      <a:pt x="446" y="124"/>
                    </a:lnTo>
                    <a:lnTo>
                      <a:pt x="458" y="126"/>
                    </a:lnTo>
                    <a:lnTo>
                      <a:pt x="460" y="126"/>
                    </a:lnTo>
                    <a:lnTo>
                      <a:pt x="454" y="126"/>
                    </a:lnTo>
                    <a:lnTo>
                      <a:pt x="446" y="128"/>
                    </a:lnTo>
                    <a:lnTo>
                      <a:pt x="442" y="128"/>
                    </a:lnTo>
                    <a:lnTo>
                      <a:pt x="446" y="130"/>
                    </a:lnTo>
                    <a:lnTo>
                      <a:pt x="456" y="136"/>
                    </a:lnTo>
                    <a:lnTo>
                      <a:pt x="460" y="134"/>
                    </a:lnTo>
                    <a:lnTo>
                      <a:pt x="464" y="134"/>
                    </a:lnTo>
                    <a:lnTo>
                      <a:pt x="468" y="128"/>
                    </a:lnTo>
                    <a:lnTo>
                      <a:pt x="476" y="128"/>
                    </a:lnTo>
                    <a:lnTo>
                      <a:pt x="484" y="128"/>
                    </a:lnTo>
                    <a:lnTo>
                      <a:pt x="484" y="134"/>
                    </a:lnTo>
                    <a:lnTo>
                      <a:pt x="460" y="138"/>
                    </a:lnTo>
                    <a:lnTo>
                      <a:pt x="468" y="154"/>
                    </a:lnTo>
                    <a:lnTo>
                      <a:pt x="472" y="154"/>
                    </a:lnTo>
                    <a:lnTo>
                      <a:pt x="472" y="156"/>
                    </a:lnTo>
                    <a:lnTo>
                      <a:pt x="468" y="160"/>
                    </a:lnTo>
                    <a:lnTo>
                      <a:pt x="468" y="162"/>
                    </a:lnTo>
                    <a:lnTo>
                      <a:pt x="490" y="162"/>
                    </a:lnTo>
                    <a:lnTo>
                      <a:pt x="492" y="156"/>
                    </a:lnTo>
                    <a:lnTo>
                      <a:pt x="494" y="156"/>
                    </a:lnTo>
                    <a:lnTo>
                      <a:pt x="496" y="160"/>
                    </a:lnTo>
                    <a:lnTo>
                      <a:pt x="502" y="162"/>
                    </a:lnTo>
                    <a:lnTo>
                      <a:pt x="504" y="162"/>
                    </a:lnTo>
                    <a:lnTo>
                      <a:pt x="510" y="160"/>
                    </a:lnTo>
                    <a:lnTo>
                      <a:pt x="512" y="156"/>
                    </a:lnTo>
                    <a:lnTo>
                      <a:pt x="512" y="154"/>
                    </a:lnTo>
                    <a:lnTo>
                      <a:pt x="514" y="152"/>
                    </a:lnTo>
                    <a:lnTo>
                      <a:pt x="522" y="152"/>
                    </a:lnTo>
                    <a:lnTo>
                      <a:pt x="528" y="148"/>
                    </a:lnTo>
                    <a:lnTo>
                      <a:pt x="528" y="144"/>
                    </a:lnTo>
                    <a:lnTo>
                      <a:pt x="528" y="142"/>
                    </a:lnTo>
                    <a:lnTo>
                      <a:pt x="528" y="138"/>
                    </a:lnTo>
                    <a:lnTo>
                      <a:pt x="530" y="138"/>
                    </a:lnTo>
                    <a:lnTo>
                      <a:pt x="530" y="144"/>
                    </a:lnTo>
                    <a:lnTo>
                      <a:pt x="536" y="144"/>
                    </a:lnTo>
                    <a:lnTo>
                      <a:pt x="542" y="138"/>
                    </a:lnTo>
                    <a:lnTo>
                      <a:pt x="556" y="136"/>
                    </a:lnTo>
                    <a:lnTo>
                      <a:pt x="554" y="138"/>
                    </a:lnTo>
                    <a:lnTo>
                      <a:pt x="556" y="138"/>
                    </a:lnTo>
                    <a:lnTo>
                      <a:pt x="556" y="142"/>
                    </a:lnTo>
                    <a:lnTo>
                      <a:pt x="554" y="144"/>
                    </a:lnTo>
                    <a:lnTo>
                      <a:pt x="546" y="146"/>
                    </a:lnTo>
                    <a:lnTo>
                      <a:pt x="538" y="146"/>
                    </a:lnTo>
                    <a:lnTo>
                      <a:pt x="538" y="154"/>
                    </a:lnTo>
                    <a:lnTo>
                      <a:pt x="536" y="154"/>
                    </a:lnTo>
                    <a:lnTo>
                      <a:pt x="536" y="156"/>
                    </a:lnTo>
                    <a:lnTo>
                      <a:pt x="536" y="162"/>
                    </a:lnTo>
                    <a:lnTo>
                      <a:pt x="550" y="160"/>
                    </a:lnTo>
                    <a:lnTo>
                      <a:pt x="560" y="160"/>
                    </a:lnTo>
                    <a:lnTo>
                      <a:pt x="572" y="156"/>
                    </a:lnTo>
                    <a:lnTo>
                      <a:pt x="582" y="148"/>
                    </a:lnTo>
                    <a:lnTo>
                      <a:pt x="578" y="164"/>
                    </a:lnTo>
                    <a:lnTo>
                      <a:pt x="582" y="170"/>
                    </a:lnTo>
                    <a:lnTo>
                      <a:pt x="584" y="170"/>
                    </a:lnTo>
                    <a:lnTo>
                      <a:pt x="592" y="172"/>
                    </a:lnTo>
                    <a:lnTo>
                      <a:pt x="604" y="172"/>
                    </a:lnTo>
                    <a:lnTo>
                      <a:pt x="602" y="174"/>
                    </a:lnTo>
                    <a:lnTo>
                      <a:pt x="602" y="180"/>
                    </a:lnTo>
                    <a:lnTo>
                      <a:pt x="600" y="182"/>
                    </a:lnTo>
                    <a:lnTo>
                      <a:pt x="596" y="184"/>
                    </a:lnTo>
                    <a:lnTo>
                      <a:pt x="586" y="184"/>
                    </a:lnTo>
                    <a:lnTo>
                      <a:pt x="574" y="182"/>
                    </a:lnTo>
                    <a:lnTo>
                      <a:pt x="574" y="174"/>
                    </a:lnTo>
                    <a:lnTo>
                      <a:pt x="568" y="174"/>
                    </a:lnTo>
                    <a:lnTo>
                      <a:pt x="564" y="174"/>
                    </a:lnTo>
                    <a:lnTo>
                      <a:pt x="558" y="166"/>
                    </a:lnTo>
                    <a:lnTo>
                      <a:pt x="550" y="166"/>
                    </a:lnTo>
                    <a:lnTo>
                      <a:pt x="546" y="166"/>
                    </a:lnTo>
                    <a:lnTo>
                      <a:pt x="530" y="170"/>
                    </a:lnTo>
                    <a:lnTo>
                      <a:pt x="532" y="178"/>
                    </a:lnTo>
                    <a:lnTo>
                      <a:pt x="538" y="180"/>
                    </a:lnTo>
                    <a:lnTo>
                      <a:pt x="540" y="180"/>
                    </a:lnTo>
                    <a:lnTo>
                      <a:pt x="540" y="178"/>
                    </a:lnTo>
                    <a:lnTo>
                      <a:pt x="540" y="184"/>
                    </a:lnTo>
                    <a:lnTo>
                      <a:pt x="522" y="192"/>
                    </a:lnTo>
                    <a:lnTo>
                      <a:pt x="512" y="196"/>
                    </a:lnTo>
                    <a:lnTo>
                      <a:pt x="508" y="200"/>
                    </a:lnTo>
                    <a:lnTo>
                      <a:pt x="508" y="206"/>
                    </a:lnTo>
                    <a:lnTo>
                      <a:pt x="510" y="212"/>
                    </a:lnTo>
                    <a:lnTo>
                      <a:pt x="512" y="212"/>
                    </a:lnTo>
                    <a:lnTo>
                      <a:pt x="514" y="210"/>
                    </a:lnTo>
                    <a:lnTo>
                      <a:pt x="520" y="210"/>
                    </a:lnTo>
                    <a:lnTo>
                      <a:pt x="522" y="212"/>
                    </a:lnTo>
                    <a:lnTo>
                      <a:pt x="528" y="216"/>
                    </a:lnTo>
                    <a:lnTo>
                      <a:pt x="536" y="212"/>
                    </a:lnTo>
                    <a:lnTo>
                      <a:pt x="532" y="210"/>
                    </a:lnTo>
                    <a:lnTo>
                      <a:pt x="540" y="208"/>
                    </a:lnTo>
                    <a:lnTo>
                      <a:pt x="542" y="210"/>
                    </a:lnTo>
                    <a:lnTo>
                      <a:pt x="546" y="212"/>
                    </a:lnTo>
                    <a:lnTo>
                      <a:pt x="546" y="210"/>
                    </a:lnTo>
                    <a:lnTo>
                      <a:pt x="546" y="208"/>
                    </a:lnTo>
                    <a:lnTo>
                      <a:pt x="548" y="208"/>
                    </a:lnTo>
                    <a:lnTo>
                      <a:pt x="548" y="210"/>
                    </a:lnTo>
                    <a:lnTo>
                      <a:pt x="574" y="218"/>
                    </a:lnTo>
                    <a:lnTo>
                      <a:pt x="576" y="212"/>
                    </a:lnTo>
                    <a:lnTo>
                      <a:pt x="578" y="210"/>
                    </a:lnTo>
                    <a:lnTo>
                      <a:pt x="574" y="202"/>
                    </a:lnTo>
                    <a:lnTo>
                      <a:pt x="578" y="202"/>
                    </a:lnTo>
                    <a:lnTo>
                      <a:pt x="584" y="206"/>
                    </a:lnTo>
                    <a:lnTo>
                      <a:pt x="586" y="200"/>
                    </a:lnTo>
                    <a:lnTo>
                      <a:pt x="592" y="196"/>
                    </a:lnTo>
                    <a:lnTo>
                      <a:pt x="592" y="210"/>
                    </a:lnTo>
                    <a:lnTo>
                      <a:pt x="618" y="208"/>
                    </a:lnTo>
                    <a:lnTo>
                      <a:pt x="620" y="202"/>
                    </a:lnTo>
                    <a:lnTo>
                      <a:pt x="620" y="200"/>
                    </a:lnTo>
                    <a:lnTo>
                      <a:pt x="622" y="198"/>
                    </a:lnTo>
                    <a:lnTo>
                      <a:pt x="626" y="208"/>
                    </a:lnTo>
                    <a:lnTo>
                      <a:pt x="628" y="206"/>
                    </a:lnTo>
                    <a:lnTo>
                      <a:pt x="628" y="202"/>
                    </a:lnTo>
                    <a:lnTo>
                      <a:pt x="632" y="206"/>
                    </a:lnTo>
                    <a:lnTo>
                      <a:pt x="638" y="206"/>
                    </a:lnTo>
                    <a:lnTo>
                      <a:pt x="638" y="220"/>
                    </a:lnTo>
                    <a:lnTo>
                      <a:pt x="658" y="206"/>
                    </a:lnTo>
                    <a:lnTo>
                      <a:pt x="660" y="208"/>
                    </a:lnTo>
                    <a:lnTo>
                      <a:pt x="664" y="210"/>
                    </a:lnTo>
                    <a:lnTo>
                      <a:pt x="666" y="210"/>
                    </a:lnTo>
                    <a:lnTo>
                      <a:pt x="672" y="206"/>
                    </a:lnTo>
                    <a:lnTo>
                      <a:pt x="678" y="198"/>
                    </a:lnTo>
                    <a:lnTo>
                      <a:pt x="682" y="198"/>
                    </a:lnTo>
                    <a:lnTo>
                      <a:pt x="678" y="198"/>
                    </a:lnTo>
                    <a:lnTo>
                      <a:pt x="678" y="196"/>
                    </a:lnTo>
                    <a:lnTo>
                      <a:pt x="668" y="196"/>
                    </a:lnTo>
                    <a:lnTo>
                      <a:pt x="666" y="190"/>
                    </a:lnTo>
                    <a:lnTo>
                      <a:pt x="660" y="184"/>
                    </a:lnTo>
                    <a:lnTo>
                      <a:pt x="646" y="180"/>
                    </a:lnTo>
                    <a:lnTo>
                      <a:pt x="678" y="178"/>
                    </a:lnTo>
                    <a:lnTo>
                      <a:pt x="678" y="164"/>
                    </a:lnTo>
                    <a:lnTo>
                      <a:pt x="694" y="166"/>
                    </a:lnTo>
                    <a:lnTo>
                      <a:pt x="702" y="166"/>
                    </a:lnTo>
                    <a:lnTo>
                      <a:pt x="710" y="164"/>
                    </a:lnTo>
                    <a:lnTo>
                      <a:pt x="712" y="160"/>
                    </a:lnTo>
                    <a:lnTo>
                      <a:pt x="708" y="160"/>
                    </a:lnTo>
                    <a:lnTo>
                      <a:pt x="708" y="156"/>
                    </a:lnTo>
                    <a:lnTo>
                      <a:pt x="720" y="156"/>
                    </a:lnTo>
                    <a:lnTo>
                      <a:pt x="718" y="154"/>
                    </a:lnTo>
                    <a:lnTo>
                      <a:pt x="718" y="152"/>
                    </a:lnTo>
                    <a:lnTo>
                      <a:pt x="714" y="148"/>
                    </a:lnTo>
                    <a:lnTo>
                      <a:pt x="722" y="148"/>
                    </a:lnTo>
                    <a:lnTo>
                      <a:pt x="730" y="148"/>
                    </a:lnTo>
                    <a:lnTo>
                      <a:pt x="730" y="146"/>
                    </a:lnTo>
                    <a:lnTo>
                      <a:pt x="732" y="144"/>
                    </a:lnTo>
                    <a:lnTo>
                      <a:pt x="732" y="142"/>
                    </a:lnTo>
                    <a:lnTo>
                      <a:pt x="732" y="138"/>
                    </a:lnTo>
                    <a:lnTo>
                      <a:pt x="728" y="138"/>
                    </a:lnTo>
                    <a:lnTo>
                      <a:pt x="726" y="138"/>
                    </a:lnTo>
                    <a:lnTo>
                      <a:pt x="726" y="142"/>
                    </a:lnTo>
                    <a:lnTo>
                      <a:pt x="720" y="142"/>
                    </a:lnTo>
                    <a:lnTo>
                      <a:pt x="720" y="136"/>
                    </a:lnTo>
                    <a:lnTo>
                      <a:pt x="712" y="134"/>
                    </a:lnTo>
                    <a:lnTo>
                      <a:pt x="704" y="134"/>
                    </a:lnTo>
                    <a:lnTo>
                      <a:pt x="696" y="136"/>
                    </a:lnTo>
                    <a:lnTo>
                      <a:pt x="682" y="142"/>
                    </a:lnTo>
                    <a:lnTo>
                      <a:pt x="682" y="138"/>
                    </a:lnTo>
                    <a:lnTo>
                      <a:pt x="686" y="138"/>
                    </a:lnTo>
                    <a:lnTo>
                      <a:pt x="686" y="134"/>
                    </a:lnTo>
                    <a:lnTo>
                      <a:pt x="678" y="128"/>
                    </a:lnTo>
                    <a:lnTo>
                      <a:pt x="702" y="130"/>
                    </a:lnTo>
                    <a:lnTo>
                      <a:pt x="712" y="130"/>
                    </a:lnTo>
                    <a:lnTo>
                      <a:pt x="712" y="128"/>
                    </a:lnTo>
                    <a:lnTo>
                      <a:pt x="710" y="126"/>
                    </a:lnTo>
                    <a:lnTo>
                      <a:pt x="700" y="124"/>
                    </a:lnTo>
                    <a:lnTo>
                      <a:pt x="720" y="124"/>
                    </a:lnTo>
                    <a:lnTo>
                      <a:pt x="718" y="120"/>
                    </a:lnTo>
                    <a:lnTo>
                      <a:pt x="708" y="118"/>
                    </a:lnTo>
                    <a:lnTo>
                      <a:pt x="694" y="118"/>
                    </a:lnTo>
                    <a:lnTo>
                      <a:pt x="694" y="112"/>
                    </a:lnTo>
                    <a:lnTo>
                      <a:pt x="696" y="112"/>
                    </a:lnTo>
                    <a:lnTo>
                      <a:pt x="700" y="116"/>
                    </a:lnTo>
                    <a:lnTo>
                      <a:pt x="702" y="116"/>
                    </a:lnTo>
                    <a:lnTo>
                      <a:pt x="704" y="116"/>
                    </a:lnTo>
                    <a:lnTo>
                      <a:pt x="708" y="112"/>
                    </a:lnTo>
                    <a:lnTo>
                      <a:pt x="708" y="110"/>
                    </a:lnTo>
                    <a:lnTo>
                      <a:pt x="710" y="110"/>
                    </a:lnTo>
                    <a:lnTo>
                      <a:pt x="714" y="116"/>
                    </a:lnTo>
                    <a:lnTo>
                      <a:pt x="720" y="120"/>
                    </a:lnTo>
                    <a:lnTo>
                      <a:pt x="722" y="120"/>
                    </a:lnTo>
                    <a:lnTo>
                      <a:pt x="722" y="118"/>
                    </a:lnTo>
                    <a:lnTo>
                      <a:pt x="722" y="116"/>
                    </a:lnTo>
                    <a:lnTo>
                      <a:pt x="746" y="116"/>
                    </a:lnTo>
                    <a:lnTo>
                      <a:pt x="750" y="116"/>
                    </a:lnTo>
                    <a:lnTo>
                      <a:pt x="758" y="116"/>
                    </a:lnTo>
                    <a:lnTo>
                      <a:pt x="764" y="116"/>
                    </a:lnTo>
                    <a:lnTo>
                      <a:pt x="764" y="112"/>
                    </a:lnTo>
                    <a:lnTo>
                      <a:pt x="760" y="108"/>
                    </a:lnTo>
                    <a:lnTo>
                      <a:pt x="776" y="106"/>
                    </a:lnTo>
                    <a:lnTo>
                      <a:pt x="778" y="102"/>
                    </a:lnTo>
                    <a:lnTo>
                      <a:pt x="772" y="98"/>
                    </a:lnTo>
                    <a:lnTo>
                      <a:pt x="774" y="98"/>
                    </a:lnTo>
                    <a:lnTo>
                      <a:pt x="776" y="98"/>
                    </a:lnTo>
                    <a:lnTo>
                      <a:pt x="774" y="96"/>
                    </a:lnTo>
                    <a:lnTo>
                      <a:pt x="786" y="98"/>
                    </a:lnTo>
                    <a:lnTo>
                      <a:pt x="800" y="90"/>
                    </a:lnTo>
                    <a:lnTo>
                      <a:pt x="796" y="90"/>
                    </a:lnTo>
                    <a:lnTo>
                      <a:pt x="796" y="88"/>
                    </a:lnTo>
                    <a:lnTo>
                      <a:pt x="800" y="84"/>
                    </a:lnTo>
                    <a:lnTo>
                      <a:pt x="804" y="90"/>
                    </a:lnTo>
                    <a:lnTo>
                      <a:pt x="818" y="82"/>
                    </a:lnTo>
                    <a:lnTo>
                      <a:pt x="830" y="72"/>
                    </a:lnTo>
                    <a:lnTo>
                      <a:pt x="840" y="72"/>
                    </a:lnTo>
                    <a:lnTo>
                      <a:pt x="854" y="70"/>
                    </a:lnTo>
                    <a:lnTo>
                      <a:pt x="864" y="70"/>
                    </a:lnTo>
                    <a:lnTo>
                      <a:pt x="874" y="66"/>
                    </a:lnTo>
                    <a:lnTo>
                      <a:pt x="880" y="64"/>
                    </a:lnTo>
                    <a:lnTo>
                      <a:pt x="880" y="60"/>
                    </a:lnTo>
                    <a:lnTo>
                      <a:pt x="880" y="56"/>
                    </a:lnTo>
                    <a:lnTo>
                      <a:pt x="874" y="54"/>
                    </a:lnTo>
                    <a:lnTo>
                      <a:pt x="886" y="48"/>
                    </a:lnTo>
                    <a:lnTo>
                      <a:pt x="900" y="44"/>
                    </a:lnTo>
                    <a:lnTo>
                      <a:pt x="908" y="42"/>
                    </a:lnTo>
                    <a:lnTo>
                      <a:pt x="908" y="36"/>
                    </a:lnTo>
                    <a:lnTo>
                      <a:pt x="912" y="36"/>
                    </a:lnTo>
                    <a:lnTo>
                      <a:pt x="920" y="36"/>
                    </a:lnTo>
                    <a:lnTo>
                      <a:pt x="920" y="34"/>
                    </a:lnTo>
                    <a:lnTo>
                      <a:pt x="922" y="30"/>
                    </a:lnTo>
                    <a:lnTo>
                      <a:pt x="922" y="28"/>
                    </a:lnTo>
                    <a:lnTo>
                      <a:pt x="922" y="26"/>
                    </a:lnTo>
                    <a:lnTo>
                      <a:pt x="908" y="26"/>
                    </a:lnTo>
                    <a:lnTo>
                      <a:pt x="904" y="24"/>
                    </a:lnTo>
                    <a:lnTo>
                      <a:pt x="902" y="20"/>
                    </a:lnTo>
                    <a:lnTo>
                      <a:pt x="900" y="24"/>
                    </a:lnTo>
                    <a:lnTo>
                      <a:pt x="894" y="24"/>
                    </a:lnTo>
                    <a:lnTo>
                      <a:pt x="892" y="18"/>
                    </a:lnTo>
                    <a:lnTo>
                      <a:pt x="884" y="12"/>
                    </a:lnTo>
                    <a:lnTo>
                      <a:pt x="876" y="12"/>
                    </a:lnTo>
                    <a:lnTo>
                      <a:pt x="856" y="10"/>
                    </a:lnTo>
                    <a:lnTo>
                      <a:pt x="850" y="10"/>
                    </a:lnTo>
                    <a:lnTo>
                      <a:pt x="850" y="8"/>
                    </a:lnTo>
                    <a:lnTo>
                      <a:pt x="848" y="8"/>
                    </a:lnTo>
                    <a:lnTo>
                      <a:pt x="846" y="8"/>
                    </a:lnTo>
                    <a:lnTo>
                      <a:pt x="844" y="16"/>
                    </a:lnTo>
                    <a:lnTo>
                      <a:pt x="822" y="26"/>
                    </a:lnTo>
                    <a:lnTo>
                      <a:pt x="820" y="24"/>
                    </a:lnTo>
                    <a:lnTo>
                      <a:pt x="836" y="16"/>
                    </a:lnTo>
                    <a:lnTo>
                      <a:pt x="836" y="10"/>
                    </a:lnTo>
                    <a:lnTo>
                      <a:pt x="836" y="8"/>
                    </a:lnTo>
                    <a:lnTo>
                      <a:pt x="832" y="6"/>
                    </a:lnTo>
                    <a:lnTo>
                      <a:pt x="828" y="6"/>
                    </a:lnTo>
                    <a:lnTo>
                      <a:pt x="820" y="6"/>
                    </a:lnTo>
                    <a:lnTo>
                      <a:pt x="808" y="8"/>
                    </a:lnTo>
                    <a:lnTo>
                      <a:pt x="800" y="6"/>
                    </a:lnTo>
                    <a:lnTo>
                      <a:pt x="792" y="2"/>
                    </a:lnTo>
                    <a:lnTo>
                      <a:pt x="786" y="0"/>
                    </a:lnTo>
                    <a:lnTo>
                      <a:pt x="778" y="2"/>
                    </a:lnTo>
                    <a:lnTo>
                      <a:pt x="768" y="8"/>
                    </a:lnTo>
                    <a:lnTo>
                      <a:pt x="772" y="12"/>
                    </a:lnTo>
                    <a:lnTo>
                      <a:pt x="766" y="12"/>
                    </a:lnTo>
                    <a:lnTo>
                      <a:pt x="768" y="12"/>
                    </a:lnTo>
                    <a:lnTo>
                      <a:pt x="766" y="10"/>
                    </a:lnTo>
                    <a:lnTo>
                      <a:pt x="760" y="10"/>
                    </a:lnTo>
                    <a:lnTo>
                      <a:pt x="754" y="16"/>
                    </a:lnTo>
                    <a:lnTo>
                      <a:pt x="748" y="18"/>
                    </a:lnTo>
                    <a:lnTo>
                      <a:pt x="744" y="18"/>
                    </a:lnTo>
                    <a:lnTo>
                      <a:pt x="740" y="16"/>
                    </a:lnTo>
                    <a:lnTo>
                      <a:pt x="740" y="12"/>
                    </a:lnTo>
                    <a:lnTo>
                      <a:pt x="738" y="12"/>
                    </a:lnTo>
                    <a:lnTo>
                      <a:pt x="700" y="12"/>
                    </a:lnTo>
                    <a:lnTo>
                      <a:pt x="700" y="16"/>
                    </a:lnTo>
                    <a:lnTo>
                      <a:pt x="696" y="16"/>
                    </a:lnTo>
                    <a:lnTo>
                      <a:pt x="694" y="12"/>
                    </a:lnTo>
                    <a:lnTo>
                      <a:pt x="696" y="12"/>
                    </a:lnTo>
                    <a:lnTo>
                      <a:pt x="694" y="12"/>
                    </a:lnTo>
                    <a:lnTo>
                      <a:pt x="690" y="16"/>
                    </a:lnTo>
                    <a:lnTo>
                      <a:pt x="686" y="18"/>
                    </a:lnTo>
                    <a:lnTo>
                      <a:pt x="686" y="20"/>
                    </a:lnTo>
                    <a:lnTo>
                      <a:pt x="690" y="18"/>
                    </a:lnTo>
                    <a:lnTo>
                      <a:pt x="690" y="24"/>
                    </a:lnTo>
                    <a:lnTo>
                      <a:pt x="696" y="24"/>
                    </a:lnTo>
                    <a:lnTo>
                      <a:pt x="700" y="28"/>
                    </a:lnTo>
                    <a:lnTo>
                      <a:pt x="694" y="28"/>
                    </a:lnTo>
                    <a:lnTo>
                      <a:pt x="686" y="26"/>
                    </a:lnTo>
                    <a:lnTo>
                      <a:pt x="686" y="20"/>
                    </a:lnTo>
                    <a:lnTo>
                      <a:pt x="678" y="24"/>
                    </a:lnTo>
                    <a:lnTo>
                      <a:pt x="666" y="24"/>
                    </a:lnTo>
                    <a:lnTo>
                      <a:pt x="666" y="20"/>
                    </a:lnTo>
                    <a:lnTo>
                      <a:pt x="666" y="18"/>
                    </a:lnTo>
                    <a:lnTo>
                      <a:pt x="664" y="18"/>
                    </a:lnTo>
                    <a:lnTo>
                      <a:pt x="660" y="30"/>
                    </a:lnTo>
                    <a:lnTo>
                      <a:pt x="650" y="30"/>
                    </a:lnTo>
                    <a:lnTo>
                      <a:pt x="654" y="28"/>
                    </a:lnTo>
                    <a:lnTo>
                      <a:pt x="650" y="28"/>
                    </a:lnTo>
                    <a:lnTo>
                      <a:pt x="646" y="26"/>
                    </a:lnTo>
                    <a:lnTo>
                      <a:pt x="646" y="34"/>
                    </a:lnTo>
                    <a:lnTo>
                      <a:pt x="620" y="26"/>
                    </a:lnTo>
                    <a:lnTo>
                      <a:pt x="622" y="42"/>
                    </a:lnTo>
                    <a:lnTo>
                      <a:pt x="620" y="42"/>
                    </a:lnTo>
                    <a:lnTo>
                      <a:pt x="614" y="38"/>
                    </a:lnTo>
                    <a:lnTo>
                      <a:pt x="614" y="46"/>
                    </a:lnTo>
                    <a:lnTo>
                      <a:pt x="610" y="38"/>
                    </a:lnTo>
                    <a:lnTo>
                      <a:pt x="604" y="34"/>
                    </a:lnTo>
                    <a:lnTo>
                      <a:pt x="596" y="30"/>
                    </a:lnTo>
                    <a:lnTo>
                      <a:pt x="586" y="30"/>
                    </a:lnTo>
                    <a:lnTo>
                      <a:pt x="578" y="26"/>
                    </a:lnTo>
                    <a:lnTo>
                      <a:pt x="574" y="20"/>
                    </a:lnTo>
                    <a:lnTo>
                      <a:pt x="560" y="20"/>
                    </a:lnTo>
                    <a:lnTo>
                      <a:pt x="560" y="26"/>
                    </a:lnTo>
                    <a:lnTo>
                      <a:pt x="564" y="26"/>
                    </a:lnTo>
                    <a:lnTo>
                      <a:pt x="566" y="28"/>
                    </a:lnTo>
                    <a:lnTo>
                      <a:pt x="566" y="34"/>
                    </a:lnTo>
                    <a:lnTo>
                      <a:pt x="540" y="34"/>
                    </a:lnTo>
                    <a:lnTo>
                      <a:pt x="542" y="36"/>
                    </a:lnTo>
                    <a:lnTo>
                      <a:pt x="542" y="42"/>
                    </a:lnTo>
                    <a:lnTo>
                      <a:pt x="546" y="42"/>
                    </a:lnTo>
                    <a:lnTo>
                      <a:pt x="548" y="42"/>
                    </a:lnTo>
                    <a:lnTo>
                      <a:pt x="550" y="38"/>
                    </a:lnTo>
                    <a:lnTo>
                      <a:pt x="556" y="44"/>
                    </a:lnTo>
                    <a:lnTo>
                      <a:pt x="566" y="44"/>
                    </a:lnTo>
                    <a:lnTo>
                      <a:pt x="582" y="42"/>
                    </a:lnTo>
                    <a:lnTo>
                      <a:pt x="574" y="54"/>
                    </a:lnTo>
                    <a:lnTo>
                      <a:pt x="574" y="46"/>
                    </a:lnTo>
                    <a:lnTo>
                      <a:pt x="566" y="48"/>
                    </a:lnTo>
                    <a:lnTo>
                      <a:pt x="560" y="52"/>
                    </a:lnTo>
                    <a:lnTo>
                      <a:pt x="556" y="46"/>
                    </a:lnTo>
                    <a:lnTo>
                      <a:pt x="548" y="44"/>
                    </a:lnTo>
                    <a:lnTo>
                      <a:pt x="546" y="46"/>
                    </a:lnTo>
                    <a:lnTo>
                      <a:pt x="548" y="48"/>
                    </a:lnTo>
                    <a:lnTo>
                      <a:pt x="548" y="52"/>
                    </a:lnTo>
                    <a:lnTo>
                      <a:pt x="546" y="54"/>
                    </a:lnTo>
                    <a:lnTo>
                      <a:pt x="536" y="42"/>
                    </a:lnTo>
                    <a:lnTo>
                      <a:pt x="530" y="38"/>
                    </a:lnTo>
                    <a:lnTo>
                      <a:pt x="522" y="42"/>
                    </a:lnTo>
                    <a:lnTo>
                      <a:pt x="514" y="48"/>
                    </a:lnTo>
                    <a:lnTo>
                      <a:pt x="512" y="54"/>
                    </a:lnTo>
                    <a:lnTo>
                      <a:pt x="510" y="54"/>
                    </a:lnTo>
                    <a:lnTo>
                      <a:pt x="502" y="52"/>
                    </a:lnTo>
                    <a:lnTo>
                      <a:pt x="494" y="52"/>
                    </a:lnTo>
                    <a:lnTo>
                      <a:pt x="486" y="52"/>
                    </a:lnTo>
                    <a:lnTo>
                      <a:pt x="478" y="54"/>
                    </a:lnTo>
                    <a:lnTo>
                      <a:pt x="478" y="56"/>
                    </a:lnTo>
                    <a:lnTo>
                      <a:pt x="500" y="54"/>
                    </a:lnTo>
                    <a:lnTo>
                      <a:pt x="486" y="60"/>
                    </a:lnTo>
                    <a:lnTo>
                      <a:pt x="486" y="62"/>
                    </a:lnTo>
                    <a:lnTo>
                      <a:pt x="492" y="62"/>
                    </a:lnTo>
                    <a:lnTo>
                      <a:pt x="520" y="60"/>
                    </a:lnTo>
                    <a:lnTo>
                      <a:pt x="490" y="66"/>
                    </a:lnTo>
                    <a:lnTo>
                      <a:pt x="486" y="72"/>
                    </a:lnTo>
                    <a:lnTo>
                      <a:pt x="508" y="66"/>
                    </a:lnTo>
                    <a:lnTo>
                      <a:pt x="528" y="64"/>
                    </a:lnTo>
                    <a:lnTo>
                      <a:pt x="522" y="70"/>
                    </a:lnTo>
                    <a:lnTo>
                      <a:pt x="512" y="70"/>
                    </a:lnTo>
                    <a:lnTo>
                      <a:pt x="504" y="72"/>
                    </a:lnTo>
                    <a:lnTo>
                      <a:pt x="496" y="74"/>
                    </a:lnTo>
                    <a:lnTo>
                      <a:pt x="494" y="80"/>
                    </a:lnTo>
                    <a:lnTo>
                      <a:pt x="518" y="78"/>
                    </a:lnTo>
                    <a:lnTo>
                      <a:pt x="540" y="78"/>
                    </a:lnTo>
                    <a:lnTo>
                      <a:pt x="542" y="80"/>
                    </a:lnTo>
                    <a:lnTo>
                      <a:pt x="542" y="82"/>
                    </a:lnTo>
                    <a:lnTo>
                      <a:pt x="548" y="82"/>
                    </a:lnTo>
                    <a:lnTo>
                      <a:pt x="550" y="78"/>
                    </a:lnTo>
                    <a:lnTo>
                      <a:pt x="554" y="78"/>
                    </a:lnTo>
                    <a:lnTo>
                      <a:pt x="556" y="74"/>
                    </a:lnTo>
                    <a:lnTo>
                      <a:pt x="556" y="84"/>
                    </a:lnTo>
                    <a:lnTo>
                      <a:pt x="576" y="88"/>
                    </a:lnTo>
                    <a:lnTo>
                      <a:pt x="578" y="88"/>
                    </a:lnTo>
                    <a:lnTo>
                      <a:pt x="582" y="80"/>
                    </a:lnTo>
                    <a:lnTo>
                      <a:pt x="586" y="80"/>
                    </a:lnTo>
                    <a:lnTo>
                      <a:pt x="586" y="78"/>
                    </a:lnTo>
                    <a:lnTo>
                      <a:pt x="586" y="72"/>
                    </a:lnTo>
                    <a:lnTo>
                      <a:pt x="590" y="78"/>
                    </a:lnTo>
                    <a:lnTo>
                      <a:pt x="592" y="80"/>
                    </a:lnTo>
                    <a:lnTo>
                      <a:pt x="596" y="80"/>
                    </a:lnTo>
                    <a:lnTo>
                      <a:pt x="604" y="80"/>
                    </a:lnTo>
                    <a:lnTo>
                      <a:pt x="618" y="74"/>
                    </a:lnTo>
                    <a:lnTo>
                      <a:pt x="638" y="74"/>
                    </a:lnTo>
                    <a:lnTo>
                      <a:pt x="660" y="72"/>
                    </a:lnTo>
                    <a:lnTo>
                      <a:pt x="676" y="70"/>
                    </a:lnTo>
                    <a:lnTo>
                      <a:pt x="696" y="64"/>
                    </a:lnTo>
                    <a:lnTo>
                      <a:pt x="692" y="66"/>
                    </a:lnTo>
                    <a:lnTo>
                      <a:pt x="686" y="66"/>
                    </a:lnTo>
                    <a:lnTo>
                      <a:pt x="686" y="72"/>
                    </a:lnTo>
                    <a:lnTo>
                      <a:pt x="702" y="72"/>
                    </a:lnTo>
                    <a:lnTo>
                      <a:pt x="684" y="74"/>
                    </a:lnTo>
                    <a:lnTo>
                      <a:pt x="666" y="78"/>
                    </a:lnTo>
                    <a:lnTo>
                      <a:pt x="664" y="82"/>
                    </a:lnTo>
                    <a:lnTo>
                      <a:pt x="678" y="82"/>
                    </a:lnTo>
                    <a:lnTo>
                      <a:pt x="690" y="80"/>
                    </a:lnTo>
                    <a:lnTo>
                      <a:pt x="684" y="82"/>
                    </a:lnTo>
                    <a:lnTo>
                      <a:pt x="678" y="88"/>
                    </a:lnTo>
                    <a:lnTo>
                      <a:pt x="672" y="88"/>
                    </a:lnTo>
                    <a:lnTo>
                      <a:pt x="664" y="88"/>
                    </a:lnTo>
                    <a:lnTo>
                      <a:pt x="648" y="88"/>
                    </a:lnTo>
                    <a:lnTo>
                      <a:pt x="648" y="88"/>
                    </a:lnTo>
                    <a:lnTo>
                      <a:pt x="648" y="88"/>
                    </a:lnTo>
                    <a:close/>
                    <a:moveTo>
                      <a:pt x="904" y="492"/>
                    </a:moveTo>
                    <a:lnTo>
                      <a:pt x="904" y="492"/>
                    </a:lnTo>
                    <a:lnTo>
                      <a:pt x="910" y="492"/>
                    </a:lnTo>
                    <a:lnTo>
                      <a:pt x="910" y="490"/>
                    </a:lnTo>
                    <a:lnTo>
                      <a:pt x="908" y="488"/>
                    </a:lnTo>
                    <a:lnTo>
                      <a:pt x="912" y="488"/>
                    </a:lnTo>
                    <a:lnTo>
                      <a:pt x="920" y="492"/>
                    </a:lnTo>
                    <a:lnTo>
                      <a:pt x="922" y="474"/>
                    </a:lnTo>
                    <a:lnTo>
                      <a:pt x="914" y="470"/>
                    </a:lnTo>
                    <a:lnTo>
                      <a:pt x="918" y="466"/>
                    </a:lnTo>
                    <a:lnTo>
                      <a:pt x="912" y="466"/>
                    </a:lnTo>
                    <a:lnTo>
                      <a:pt x="912" y="464"/>
                    </a:lnTo>
                    <a:lnTo>
                      <a:pt x="910" y="466"/>
                    </a:lnTo>
                    <a:lnTo>
                      <a:pt x="910" y="470"/>
                    </a:lnTo>
                    <a:lnTo>
                      <a:pt x="910" y="472"/>
                    </a:lnTo>
                    <a:lnTo>
                      <a:pt x="904" y="472"/>
                    </a:lnTo>
                    <a:lnTo>
                      <a:pt x="900" y="472"/>
                    </a:lnTo>
                    <a:lnTo>
                      <a:pt x="894" y="478"/>
                    </a:lnTo>
                    <a:lnTo>
                      <a:pt x="900" y="466"/>
                    </a:lnTo>
                    <a:lnTo>
                      <a:pt x="892" y="466"/>
                    </a:lnTo>
                    <a:lnTo>
                      <a:pt x="892" y="474"/>
                    </a:lnTo>
                    <a:lnTo>
                      <a:pt x="892" y="472"/>
                    </a:lnTo>
                    <a:lnTo>
                      <a:pt x="890" y="472"/>
                    </a:lnTo>
                    <a:lnTo>
                      <a:pt x="890" y="470"/>
                    </a:lnTo>
                    <a:lnTo>
                      <a:pt x="882" y="470"/>
                    </a:lnTo>
                    <a:lnTo>
                      <a:pt x="874" y="470"/>
                    </a:lnTo>
                    <a:lnTo>
                      <a:pt x="876" y="464"/>
                    </a:lnTo>
                    <a:lnTo>
                      <a:pt x="880" y="462"/>
                    </a:lnTo>
                    <a:lnTo>
                      <a:pt x="876" y="456"/>
                    </a:lnTo>
                    <a:lnTo>
                      <a:pt x="874" y="454"/>
                    </a:lnTo>
                    <a:lnTo>
                      <a:pt x="872" y="454"/>
                    </a:lnTo>
                    <a:lnTo>
                      <a:pt x="872" y="460"/>
                    </a:lnTo>
                    <a:lnTo>
                      <a:pt x="866" y="460"/>
                    </a:lnTo>
                    <a:lnTo>
                      <a:pt x="868" y="448"/>
                    </a:lnTo>
                    <a:lnTo>
                      <a:pt x="862" y="448"/>
                    </a:lnTo>
                    <a:lnTo>
                      <a:pt x="862" y="456"/>
                    </a:lnTo>
                    <a:lnTo>
                      <a:pt x="858" y="454"/>
                    </a:lnTo>
                    <a:lnTo>
                      <a:pt x="856" y="454"/>
                    </a:lnTo>
                    <a:lnTo>
                      <a:pt x="856" y="452"/>
                    </a:lnTo>
                    <a:lnTo>
                      <a:pt x="854" y="452"/>
                    </a:lnTo>
                    <a:lnTo>
                      <a:pt x="854" y="456"/>
                    </a:lnTo>
                    <a:lnTo>
                      <a:pt x="848" y="456"/>
                    </a:lnTo>
                    <a:lnTo>
                      <a:pt x="844" y="460"/>
                    </a:lnTo>
                    <a:lnTo>
                      <a:pt x="846" y="448"/>
                    </a:lnTo>
                    <a:lnTo>
                      <a:pt x="844" y="448"/>
                    </a:lnTo>
                    <a:lnTo>
                      <a:pt x="838" y="448"/>
                    </a:lnTo>
                    <a:lnTo>
                      <a:pt x="836" y="438"/>
                    </a:lnTo>
                    <a:lnTo>
                      <a:pt x="832" y="438"/>
                    </a:lnTo>
                    <a:lnTo>
                      <a:pt x="828" y="438"/>
                    </a:lnTo>
                    <a:lnTo>
                      <a:pt x="818" y="436"/>
                    </a:lnTo>
                    <a:lnTo>
                      <a:pt x="812" y="428"/>
                    </a:lnTo>
                    <a:lnTo>
                      <a:pt x="822" y="426"/>
                    </a:lnTo>
                    <a:lnTo>
                      <a:pt x="822" y="424"/>
                    </a:lnTo>
                    <a:lnTo>
                      <a:pt x="826" y="420"/>
                    </a:lnTo>
                    <a:lnTo>
                      <a:pt x="820" y="412"/>
                    </a:lnTo>
                    <a:lnTo>
                      <a:pt x="836" y="412"/>
                    </a:lnTo>
                    <a:lnTo>
                      <a:pt x="830" y="408"/>
                    </a:lnTo>
                    <a:lnTo>
                      <a:pt x="822" y="402"/>
                    </a:lnTo>
                    <a:lnTo>
                      <a:pt x="820" y="406"/>
                    </a:lnTo>
                    <a:lnTo>
                      <a:pt x="818" y="406"/>
                    </a:lnTo>
                    <a:lnTo>
                      <a:pt x="812" y="400"/>
                    </a:lnTo>
                    <a:lnTo>
                      <a:pt x="818" y="400"/>
                    </a:lnTo>
                    <a:lnTo>
                      <a:pt x="820" y="398"/>
                    </a:lnTo>
                    <a:lnTo>
                      <a:pt x="826" y="396"/>
                    </a:lnTo>
                    <a:lnTo>
                      <a:pt x="828" y="396"/>
                    </a:lnTo>
                    <a:lnTo>
                      <a:pt x="828" y="390"/>
                    </a:lnTo>
                    <a:lnTo>
                      <a:pt x="828" y="384"/>
                    </a:lnTo>
                    <a:lnTo>
                      <a:pt x="826" y="388"/>
                    </a:lnTo>
                    <a:lnTo>
                      <a:pt x="826" y="382"/>
                    </a:lnTo>
                    <a:lnTo>
                      <a:pt x="822" y="382"/>
                    </a:lnTo>
                    <a:lnTo>
                      <a:pt x="820" y="380"/>
                    </a:lnTo>
                    <a:lnTo>
                      <a:pt x="818" y="388"/>
                    </a:lnTo>
                    <a:lnTo>
                      <a:pt x="812" y="390"/>
                    </a:lnTo>
                    <a:lnTo>
                      <a:pt x="810" y="390"/>
                    </a:lnTo>
                    <a:lnTo>
                      <a:pt x="810" y="384"/>
                    </a:lnTo>
                    <a:lnTo>
                      <a:pt x="808" y="384"/>
                    </a:lnTo>
                    <a:lnTo>
                      <a:pt x="808" y="382"/>
                    </a:lnTo>
                    <a:lnTo>
                      <a:pt x="810" y="378"/>
                    </a:lnTo>
                    <a:lnTo>
                      <a:pt x="812" y="378"/>
                    </a:lnTo>
                    <a:lnTo>
                      <a:pt x="812" y="380"/>
                    </a:lnTo>
                    <a:lnTo>
                      <a:pt x="814" y="380"/>
                    </a:lnTo>
                    <a:lnTo>
                      <a:pt x="814" y="374"/>
                    </a:lnTo>
                    <a:lnTo>
                      <a:pt x="810" y="374"/>
                    </a:lnTo>
                    <a:lnTo>
                      <a:pt x="808" y="374"/>
                    </a:lnTo>
                    <a:lnTo>
                      <a:pt x="804" y="372"/>
                    </a:lnTo>
                    <a:lnTo>
                      <a:pt x="804" y="370"/>
                    </a:lnTo>
                    <a:lnTo>
                      <a:pt x="802" y="370"/>
                    </a:lnTo>
                    <a:lnTo>
                      <a:pt x="800" y="370"/>
                    </a:lnTo>
                    <a:lnTo>
                      <a:pt x="796" y="372"/>
                    </a:lnTo>
                    <a:lnTo>
                      <a:pt x="794" y="372"/>
                    </a:lnTo>
                    <a:lnTo>
                      <a:pt x="792" y="372"/>
                    </a:lnTo>
                    <a:lnTo>
                      <a:pt x="794" y="370"/>
                    </a:lnTo>
                    <a:lnTo>
                      <a:pt x="786" y="366"/>
                    </a:lnTo>
                    <a:lnTo>
                      <a:pt x="784" y="364"/>
                    </a:lnTo>
                    <a:lnTo>
                      <a:pt x="782" y="364"/>
                    </a:lnTo>
                    <a:lnTo>
                      <a:pt x="782" y="362"/>
                    </a:lnTo>
                    <a:lnTo>
                      <a:pt x="778" y="360"/>
                    </a:lnTo>
                    <a:lnTo>
                      <a:pt x="778" y="366"/>
                    </a:lnTo>
                    <a:lnTo>
                      <a:pt x="774" y="366"/>
                    </a:lnTo>
                    <a:lnTo>
                      <a:pt x="768" y="366"/>
                    </a:lnTo>
                    <a:lnTo>
                      <a:pt x="772" y="362"/>
                    </a:lnTo>
                    <a:lnTo>
                      <a:pt x="774" y="362"/>
                    </a:lnTo>
                    <a:lnTo>
                      <a:pt x="776" y="362"/>
                    </a:lnTo>
                    <a:lnTo>
                      <a:pt x="776" y="356"/>
                    </a:lnTo>
                    <a:lnTo>
                      <a:pt x="766" y="354"/>
                    </a:lnTo>
                    <a:lnTo>
                      <a:pt x="768" y="354"/>
                    </a:lnTo>
                    <a:lnTo>
                      <a:pt x="766" y="352"/>
                    </a:lnTo>
                    <a:lnTo>
                      <a:pt x="764" y="352"/>
                    </a:lnTo>
                    <a:lnTo>
                      <a:pt x="758" y="352"/>
                    </a:lnTo>
                    <a:lnTo>
                      <a:pt x="756" y="360"/>
                    </a:lnTo>
                    <a:lnTo>
                      <a:pt x="754" y="360"/>
                    </a:lnTo>
                    <a:lnTo>
                      <a:pt x="748" y="360"/>
                    </a:lnTo>
                    <a:lnTo>
                      <a:pt x="748" y="352"/>
                    </a:lnTo>
                    <a:lnTo>
                      <a:pt x="748" y="348"/>
                    </a:lnTo>
                    <a:lnTo>
                      <a:pt x="746" y="352"/>
                    </a:lnTo>
                    <a:lnTo>
                      <a:pt x="738" y="360"/>
                    </a:lnTo>
                    <a:lnTo>
                      <a:pt x="736" y="352"/>
                    </a:lnTo>
                    <a:lnTo>
                      <a:pt x="736" y="346"/>
                    </a:lnTo>
                    <a:lnTo>
                      <a:pt x="740" y="346"/>
                    </a:lnTo>
                    <a:lnTo>
                      <a:pt x="740" y="342"/>
                    </a:lnTo>
                    <a:lnTo>
                      <a:pt x="744" y="336"/>
                    </a:lnTo>
                    <a:lnTo>
                      <a:pt x="732" y="334"/>
                    </a:lnTo>
                    <a:lnTo>
                      <a:pt x="736" y="330"/>
                    </a:lnTo>
                    <a:lnTo>
                      <a:pt x="736" y="328"/>
                    </a:lnTo>
                    <a:lnTo>
                      <a:pt x="736" y="326"/>
                    </a:lnTo>
                    <a:lnTo>
                      <a:pt x="732" y="324"/>
                    </a:lnTo>
                    <a:lnTo>
                      <a:pt x="732" y="318"/>
                    </a:lnTo>
                    <a:lnTo>
                      <a:pt x="726" y="318"/>
                    </a:lnTo>
                    <a:lnTo>
                      <a:pt x="720" y="320"/>
                    </a:lnTo>
                    <a:lnTo>
                      <a:pt x="714" y="324"/>
                    </a:lnTo>
                    <a:lnTo>
                      <a:pt x="710" y="324"/>
                    </a:lnTo>
                    <a:lnTo>
                      <a:pt x="704" y="318"/>
                    </a:lnTo>
                    <a:lnTo>
                      <a:pt x="690" y="316"/>
                    </a:lnTo>
                    <a:lnTo>
                      <a:pt x="668" y="312"/>
                    </a:lnTo>
                    <a:lnTo>
                      <a:pt x="672" y="308"/>
                    </a:lnTo>
                    <a:lnTo>
                      <a:pt x="684" y="306"/>
                    </a:lnTo>
                    <a:lnTo>
                      <a:pt x="690" y="302"/>
                    </a:lnTo>
                    <a:lnTo>
                      <a:pt x="692" y="300"/>
                    </a:lnTo>
                    <a:lnTo>
                      <a:pt x="692" y="298"/>
                    </a:lnTo>
                    <a:lnTo>
                      <a:pt x="682" y="284"/>
                    </a:lnTo>
                    <a:lnTo>
                      <a:pt x="678" y="282"/>
                    </a:lnTo>
                    <a:lnTo>
                      <a:pt x="674" y="280"/>
                    </a:lnTo>
                    <a:lnTo>
                      <a:pt x="660" y="284"/>
                    </a:lnTo>
                    <a:lnTo>
                      <a:pt x="658" y="284"/>
                    </a:lnTo>
                    <a:lnTo>
                      <a:pt x="656" y="284"/>
                    </a:lnTo>
                    <a:lnTo>
                      <a:pt x="654" y="282"/>
                    </a:lnTo>
                    <a:lnTo>
                      <a:pt x="646" y="280"/>
                    </a:lnTo>
                    <a:lnTo>
                      <a:pt x="640" y="282"/>
                    </a:lnTo>
                    <a:lnTo>
                      <a:pt x="630" y="288"/>
                    </a:lnTo>
                    <a:lnTo>
                      <a:pt x="630" y="292"/>
                    </a:lnTo>
                    <a:lnTo>
                      <a:pt x="628" y="290"/>
                    </a:lnTo>
                    <a:lnTo>
                      <a:pt x="628" y="284"/>
                    </a:lnTo>
                    <a:lnTo>
                      <a:pt x="614" y="282"/>
                    </a:lnTo>
                    <a:lnTo>
                      <a:pt x="602" y="284"/>
                    </a:lnTo>
                    <a:lnTo>
                      <a:pt x="578" y="298"/>
                    </a:lnTo>
                    <a:lnTo>
                      <a:pt x="582" y="300"/>
                    </a:lnTo>
                    <a:lnTo>
                      <a:pt x="578" y="300"/>
                    </a:lnTo>
                    <a:lnTo>
                      <a:pt x="582" y="306"/>
                    </a:lnTo>
                    <a:lnTo>
                      <a:pt x="578" y="306"/>
                    </a:lnTo>
                    <a:lnTo>
                      <a:pt x="576" y="306"/>
                    </a:lnTo>
                    <a:lnTo>
                      <a:pt x="576" y="302"/>
                    </a:lnTo>
                    <a:lnTo>
                      <a:pt x="568" y="308"/>
                    </a:lnTo>
                    <a:lnTo>
                      <a:pt x="568" y="316"/>
                    </a:lnTo>
                    <a:lnTo>
                      <a:pt x="572" y="318"/>
                    </a:lnTo>
                    <a:lnTo>
                      <a:pt x="572" y="320"/>
                    </a:lnTo>
                    <a:lnTo>
                      <a:pt x="576" y="320"/>
                    </a:lnTo>
                    <a:lnTo>
                      <a:pt x="584" y="320"/>
                    </a:lnTo>
                    <a:lnTo>
                      <a:pt x="584" y="330"/>
                    </a:lnTo>
                    <a:lnTo>
                      <a:pt x="582" y="328"/>
                    </a:lnTo>
                    <a:lnTo>
                      <a:pt x="578" y="326"/>
                    </a:lnTo>
                    <a:lnTo>
                      <a:pt x="574" y="326"/>
                    </a:lnTo>
                    <a:lnTo>
                      <a:pt x="568" y="326"/>
                    </a:lnTo>
                    <a:lnTo>
                      <a:pt x="568" y="328"/>
                    </a:lnTo>
                    <a:lnTo>
                      <a:pt x="566" y="330"/>
                    </a:lnTo>
                    <a:lnTo>
                      <a:pt x="568" y="334"/>
                    </a:lnTo>
                    <a:lnTo>
                      <a:pt x="574" y="336"/>
                    </a:lnTo>
                    <a:lnTo>
                      <a:pt x="578" y="336"/>
                    </a:lnTo>
                    <a:lnTo>
                      <a:pt x="578" y="342"/>
                    </a:lnTo>
                    <a:lnTo>
                      <a:pt x="576" y="344"/>
                    </a:lnTo>
                    <a:lnTo>
                      <a:pt x="576" y="348"/>
                    </a:lnTo>
                    <a:lnTo>
                      <a:pt x="576" y="354"/>
                    </a:lnTo>
                    <a:lnTo>
                      <a:pt x="576" y="356"/>
                    </a:lnTo>
                    <a:lnTo>
                      <a:pt x="574" y="354"/>
                    </a:lnTo>
                    <a:lnTo>
                      <a:pt x="572" y="352"/>
                    </a:lnTo>
                    <a:lnTo>
                      <a:pt x="564" y="354"/>
                    </a:lnTo>
                    <a:lnTo>
                      <a:pt x="556" y="354"/>
                    </a:lnTo>
                    <a:lnTo>
                      <a:pt x="568" y="348"/>
                    </a:lnTo>
                    <a:lnTo>
                      <a:pt x="566" y="342"/>
                    </a:lnTo>
                    <a:lnTo>
                      <a:pt x="560" y="338"/>
                    </a:lnTo>
                    <a:lnTo>
                      <a:pt x="556" y="336"/>
                    </a:lnTo>
                    <a:lnTo>
                      <a:pt x="556" y="328"/>
                    </a:lnTo>
                    <a:lnTo>
                      <a:pt x="556" y="312"/>
                    </a:lnTo>
                    <a:lnTo>
                      <a:pt x="558" y="302"/>
                    </a:lnTo>
                    <a:lnTo>
                      <a:pt x="564" y="296"/>
                    </a:lnTo>
                    <a:lnTo>
                      <a:pt x="572" y="292"/>
                    </a:lnTo>
                    <a:lnTo>
                      <a:pt x="576" y="290"/>
                    </a:lnTo>
                    <a:lnTo>
                      <a:pt x="592" y="288"/>
                    </a:lnTo>
                    <a:lnTo>
                      <a:pt x="592" y="282"/>
                    </a:lnTo>
                    <a:lnTo>
                      <a:pt x="586" y="282"/>
                    </a:lnTo>
                    <a:lnTo>
                      <a:pt x="556" y="282"/>
                    </a:lnTo>
                    <a:lnTo>
                      <a:pt x="522" y="290"/>
                    </a:lnTo>
                    <a:lnTo>
                      <a:pt x="522" y="298"/>
                    </a:lnTo>
                    <a:lnTo>
                      <a:pt x="518" y="300"/>
                    </a:lnTo>
                    <a:lnTo>
                      <a:pt x="518" y="306"/>
                    </a:lnTo>
                    <a:lnTo>
                      <a:pt x="518" y="310"/>
                    </a:lnTo>
                    <a:lnTo>
                      <a:pt x="510" y="316"/>
                    </a:lnTo>
                    <a:lnTo>
                      <a:pt x="508" y="328"/>
                    </a:lnTo>
                    <a:lnTo>
                      <a:pt x="502" y="342"/>
                    </a:lnTo>
                    <a:lnTo>
                      <a:pt x="508" y="344"/>
                    </a:lnTo>
                    <a:lnTo>
                      <a:pt x="510" y="346"/>
                    </a:lnTo>
                    <a:lnTo>
                      <a:pt x="510" y="348"/>
                    </a:lnTo>
                    <a:lnTo>
                      <a:pt x="508" y="352"/>
                    </a:lnTo>
                    <a:lnTo>
                      <a:pt x="520" y="356"/>
                    </a:lnTo>
                    <a:lnTo>
                      <a:pt x="538" y="356"/>
                    </a:lnTo>
                    <a:lnTo>
                      <a:pt x="538" y="362"/>
                    </a:lnTo>
                    <a:lnTo>
                      <a:pt x="530" y="362"/>
                    </a:lnTo>
                    <a:lnTo>
                      <a:pt x="524" y="360"/>
                    </a:lnTo>
                    <a:lnTo>
                      <a:pt x="532" y="370"/>
                    </a:lnTo>
                    <a:lnTo>
                      <a:pt x="540" y="374"/>
                    </a:lnTo>
                    <a:lnTo>
                      <a:pt x="538" y="374"/>
                    </a:lnTo>
                    <a:lnTo>
                      <a:pt x="538" y="378"/>
                    </a:lnTo>
                    <a:lnTo>
                      <a:pt x="540" y="380"/>
                    </a:lnTo>
                    <a:lnTo>
                      <a:pt x="542" y="380"/>
                    </a:lnTo>
                    <a:lnTo>
                      <a:pt x="546" y="378"/>
                    </a:lnTo>
                    <a:lnTo>
                      <a:pt x="546" y="372"/>
                    </a:lnTo>
                    <a:lnTo>
                      <a:pt x="550" y="372"/>
                    </a:lnTo>
                    <a:lnTo>
                      <a:pt x="558" y="380"/>
                    </a:lnTo>
                    <a:lnTo>
                      <a:pt x="564" y="388"/>
                    </a:lnTo>
                    <a:lnTo>
                      <a:pt x="574" y="388"/>
                    </a:lnTo>
                    <a:lnTo>
                      <a:pt x="574" y="384"/>
                    </a:lnTo>
                    <a:lnTo>
                      <a:pt x="576" y="384"/>
                    </a:lnTo>
                    <a:lnTo>
                      <a:pt x="578" y="388"/>
                    </a:lnTo>
                    <a:lnTo>
                      <a:pt x="586" y="390"/>
                    </a:lnTo>
                    <a:lnTo>
                      <a:pt x="594" y="390"/>
                    </a:lnTo>
                    <a:lnTo>
                      <a:pt x="610" y="388"/>
                    </a:lnTo>
                    <a:lnTo>
                      <a:pt x="610" y="392"/>
                    </a:lnTo>
                    <a:lnTo>
                      <a:pt x="620" y="396"/>
                    </a:lnTo>
                    <a:lnTo>
                      <a:pt x="628" y="396"/>
                    </a:lnTo>
                    <a:lnTo>
                      <a:pt x="620" y="388"/>
                    </a:lnTo>
                    <a:lnTo>
                      <a:pt x="620" y="382"/>
                    </a:lnTo>
                    <a:lnTo>
                      <a:pt x="622" y="382"/>
                    </a:lnTo>
                    <a:lnTo>
                      <a:pt x="628" y="388"/>
                    </a:lnTo>
                    <a:lnTo>
                      <a:pt x="646" y="400"/>
                    </a:lnTo>
                    <a:lnTo>
                      <a:pt x="642" y="396"/>
                    </a:lnTo>
                    <a:lnTo>
                      <a:pt x="646" y="392"/>
                    </a:lnTo>
                    <a:lnTo>
                      <a:pt x="638" y="388"/>
                    </a:lnTo>
                    <a:lnTo>
                      <a:pt x="636" y="384"/>
                    </a:lnTo>
                    <a:lnTo>
                      <a:pt x="632" y="382"/>
                    </a:lnTo>
                    <a:lnTo>
                      <a:pt x="648" y="382"/>
                    </a:lnTo>
                    <a:lnTo>
                      <a:pt x="660" y="390"/>
                    </a:lnTo>
                    <a:lnTo>
                      <a:pt x="666" y="390"/>
                    </a:lnTo>
                    <a:lnTo>
                      <a:pt x="674" y="388"/>
                    </a:lnTo>
                    <a:lnTo>
                      <a:pt x="672" y="378"/>
                    </a:lnTo>
                    <a:lnTo>
                      <a:pt x="668" y="378"/>
                    </a:lnTo>
                    <a:lnTo>
                      <a:pt x="668" y="380"/>
                    </a:lnTo>
                    <a:lnTo>
                      <a:pt x="666" y="382"/>
                    </a:lnTo>
                    <a:lnTo>
                      <a:pt x="666" y="380"/>
                    </a:lnTo>
                    <a:lnTo>
                      <a:pt x="664" y="378"/>
                    </a:lnTo>
                    <a:lnTo>
                      <a:pt x="674" y="372"/>
                    </a:lnTo>
                    <a:lnTo>
                      <a:pt x="676" y="378"/>
                    </a:lnTo>
                    <a:lnTo>
                      <a:pt x="678" y="384"/>
                    </a:lnTo>
                    <a:lnTo>
                      <a:pt x="682" y="382"/>
                    </a:lnTo>
                    <a:lnTo>
                      <a:pt x="678" y="380"/>
                    </a:lnTo>
                    <a:lnTo>
                      <a:pt x="684" y="380"/>
                    </a:lnTo>
                    <a:lnTo>
                      <a:pt x="690" y="398"/>
                    </a:lnTo>
                    <a:lnTo>
                      <a:pt x="692" y="396"/>
                    </a:lnTo>
                    <a:lnTo>
                      <a:pt x="692" y="390"/>
                    </a:lnTo>
                    <a:lnTo>
                      <a:pt x="694" y="390"/>
                    </a:lnTo>
                    <a:lnTo>
                      <a:pt x="696" y="390"/>
                    </a:lnTo>
                    <a:lnTo>
                      <a:pt x="700" y="388"/>
                    </a:lnTo>
                    <a:lnTo>
                      <a:pt x="702" y="392"/>
                    </a:lnTo>
                    <a:lnTo>
                      <a:pt x="708" y="396"/>
                    </a:lnTo>
                    <a:lnTo>
                      <a:pt x="704" y="398"/>
                    </a:lnTo>
                    <a:lnTo>
                      <a:pt x="704" y="402"/>
                    </a:lnTo>
                    <a:lnTo>
                      <a:pt x="714" y="396"/>
                    </a:lnTo>
                    <a:lnTo>
                      <a:pt x="718" y="398"/>
                    </a:lnTo>
                    <a:lnTo>
                      <a:pt x="714" y="408"/>
                    </a:lnTo>
                    <a:lnTo>
                      <a:pt x="722" y="412"/>
                    </a:lnTo>
                    <a:lnTo>
                      <a:pt x="714" y="416"/>
                    </a:lnTo>
                    <a:lnTo>
                      <a:pt x="714" y="420"/>
                    </a:lnTo>
                    <a:lnTo>
                      <a:pt x="712" y="424"/>
                    </a:lnTo>
                    <a:lnTo>
                      <a:pt x="714" y="426"/>
                    </a:lnTo>
                    <a:lnTo>
                      <a:pt x="720" y="426"/>
                    </a:lnTo>
                    <a:lnTo>
                      <a:pt x="720" y="428"/>
                    </a:lnTo>
                    <a:lnTo>
                      <a:pt x="720" y="430"/>
                    </a:lnTo>
                    <a:lnTo>
                      <a:pt x="720" y="434"/>
                    </a:lnTo>
                    <a:lnTo>
                      <a:pt x="732" y="426"/>
                    </a:lnTo>
                    <a:lnTo>
                      <a:pt x="740" y="420"/>
                    </a:lnTo>
                    <a:lnTo>
                      <a:pt x="740" y="418"/>
                    </a:lnTo>
                    <a:lnTo>
                      <a:pt x="744" y="418"/>
                    </a:lnTo>
                    <a:lnTo>
                      <a:pt x="744" y="420"/>
                    </a:lnTo>
                    <a:lnTo>
                      <a:pt x="746" y="420"/>
                    </a:lnTo>
                    <a:lnTo>
                      <a:pt x="744" y="434"/>
                    </a:lnTo>
                    <a:lnTo>
                      <a:pt x="744" y="438"/>
                    </a:lnTo>
                    <a:lnTo>
                      <a:pt x="746" y="436"/>
                    </a:lnTo>
                    <a:lnTo>
                      <a:pt x="748" y="436"/>
                    </a:lnTo>
                    <a:lnTo>
                      <a:pt x="748" y="442"/>
                    </a:lnTo>
                    <a:lnTo>
                      <a:pt x="756" y="442"/>
                    </a:lnTo>
                    <a:lnTo>
                      <a:pt x="756" y="446"/>
                    </a:lnTo>
                    <a:lnTo>
                      <a:pt x="754" y="454"/>
                    </a:lnTo>
                    <a:lnTo>
                      <a:pt x="760" y="466"/>
                    </a:lnTo>
                    <a:lnTo>
                      <a:pt x="750" y="466"/>
                    </a:lnTo>
                    <a:lnTo>
                      <a:pt x="754" y="470"/>
                    </a:lnTo>
                    <a:lnTo>
                      <a:pt x="750" y="472"/>
                    </a:lnTo>
                    <a:lnTo>
                      <a:pt x="748" y="478"/>
                    </a:lnTo>
                    <a:lnTo>
                      <a:pt x="758" y="482"/>
                    </a:lnTo>
                    <a:lnTo>
                      <a:pt x="754" y="482"/>
                    </a:lnTo>
                    <a:lnTo>
                      <a:pt x="748" y="482"/>
                    </a:lnTo>
                    <a:lnTo>
                      <a:pt x="744" y="492"/>
                    </a:lnTo>
                    <a:lnTo>
                      <a:pt x="732" y="506"/>
                    </a:lnTo>
                    <a:lnTo>
                      <a:pt x="750" y="526"/>
                    </a:lnTo>
                    <a:lnTo>
                      <a:pt x="718" y="534"/>
                    </a:lnTo>
                    <a:lnTo>
                      <a:pt x="700" y="536"/>
                    </a:lnTo>
                    <a:lnTo>
                      <a:pt x="682" y="536"/>
                    </a:lnTo>
                    <a:lnTo>
                      <a:pt x="682" y="548"/>
                    </a:lnTo>
                    <a:lnTo>
                      <a:pt x="678" y="560"/>
                    </a:lnTo>
                    <a:lnTo>
                      <a:pt x="676" y="556"/>
                    </a:lnTo>
                    <a:lnTo>
                      <a:pt x="676" y="560"/>
                    </a:lnTo>
                    <a:lnTo>
                      <a:pt x="676" y="562"/>
                    </a:lnTo>
                    <a:lnTo>
                      <a:pt x="686" y="566"/>
                    </a:lnTo>
                    <a:lnTo>
                      <a:pt x="694" y="570"/>
                    </a:lnTo>
                    <a:lnTo>
                      <a:pt x="702" y="566"/>
                    </a:lnTo>
                    <a:lnTo>
                      <a:pt x="704" y="564"/>
                    </a:lnTo>
                    <a:lnTo>
                      <a:pt x="708" y="562"/>
                    </a:lnTo>
                    <a:lnTo>
                      <a:pt x="712" y="556"/>
                    </a:lnTo>
                    <a:lnTo>
                      <a:pt x="714" y="556"/>
                    </a:lnTo>
                    <a:lnTo>
                      <a:pt x="726" y="562"/>
                    </a:lnTo>
                    <a:lnTo>
                      <a:pt x="726" y="560"/>
                    </a:lnTo>
                    <a:lnTo>
                      <a:pt x="728" y="556"/>
                    </a:lnTo>
                    <a:lnTo>
                      <a:pt x="718" y="552"/>
                    </a:lnTo>
                    <a:lnTo>
                      <a:pt x="720" y="548"/>
                    </a:lnTo>
                    <a:lnTo>
                      <a:pt x="722" y="548"/>
                    </a:lnTo>
                    <a:lnTo>
                      <a:pt x="722" y="546"/>
                    </a:lnTo>
                    <a:lnTo>
                      <a:pt x="722" y="544"/>
                    </a:lnTo>
                    <a:lnTo>
                      <a:pt x="726" y="544"/>
                    </a:lnTo>
                    <a:lnTo>
                      <a:pt x="728" y="554"/>
                    </a:lnTo>
                    <a:lnTo>
                      <a:pt x="732" y="552"/>
                    </a:lnTo>
                    <a:lnTo>
                      <a:pt x="736" y="548"/>
                    </a:lnTo>
                    <a:lnTo>
                      <a:pt x="740" y="560"/>
                    </a:lnTo>
                    <a:lnTo>
                      <a:pt x="748" y="556"/>
                    </a:lnTo>
                    <a:lnTo>
                      <a:pt x="750" y="562"/>
                    </a:lnTo>
                    <a:lnTo>
                      <a:pt x="750" y="566"/>
                    </a:lnTo>
                    <a:lnTo>
                      <a:pt x="756" y="566"/>
                    </a:lnTo>
                    <a:lnTo>
                      <a:pt x="758" y="578"/>
                    </a:lnTo>
                    <a:lnTo>
                      <a:pt x="764" y="574"/>
                    </a:lnTo>
                    <a:lnTo>
                      <a:pt x="766" y="580"/>
                    </a:lnTo>
                    <a:lnTo>
                      <a:pt x="766" y="578"/>
                    </a:lnTo>
                    <a:lnTo>
                      <a:pt x="766" y="574"/>
                    </a:lnTo>
                    <a:lnTo>
                      <a:pt x="768" y="574"/>
                    </a:lnTo>
                    <a:lnTo>
                      <a:pt x="774" y="578"/>
                    </a:lnTo>
                    <a:lnTo>
                      <a:pt x="774" y="582"/>
                    </a:lnTo>
                    <a:lnTo>
                      <a:pt x="766" y="582"/>
                    </a:lnTo>
                    <a:lnTo>
                      <a:pt x="766" y="588"/>
                    </a:lnTo>
                    <a:lnTo>
                      <a:pt x="772" y="590"/>
                    </a:lnTo>
                    <a:lnTo>
                      <a:pt x="774" y="592"/>
                    </a:lnTo>
                    <a:lnTo>
                      <a:pt x="784" y="590"/>
                    </a:lnTo>
                    <a:lnTo>
                      <a:pt x="794" y="590"/>
                    </a:lnTo>
                    <a:lnTo>
                      <a:pt x="794" y="588"/>
                    </a:lnTo>
                    <a:lnTo>
                      <a:pt x="802" y="588"/>
                    </a:lnTo>
                    <a:lnTo>
                      <a:pt x="814" y="592"/>
                    </a:lnTo>
                    <a:lnTo>
                      <a:pt x="814" y="588"/>
                    </a:lnTo>
                    <a:lnTo>
                      <a:pt x="818" y="588"/>
                    </a:lnTo>
                    <a:lnTo>
                      <a:pt x="820" y="592"/>
                    </a:lnTo>
                    <a:lnTo>
                      <a:pt x="826" y="592"/>
                    </a:lnTo>
                    <a:lnTo>
                      <a:pt x="828" y="590"/>
                    </a:lnTo>
                    <a:lnTo>
                      <a:pt x="832" y="590"/>
                    </a:lnTo>
                    <a:lnTo>
                      <a:pt x="836" y="596"/>
                    </a:lnTo>
                    <a:lnTo>
                      <a:pt x="844" y="596"/>
                    </a:lnTo>
                    <a:lnTo>
                      <a:pt x="854" y="596"/>
                    </a:lnTo>
                    <a:lnTo>
                      <a:pt x="850" y="590"/>
                    </a:lnTo>
                    <a:lnTo>
                      <a:pt x="854" y="584"/>
                    </a:lnTo>
                    <a:lnTo>
                      <a:pt x="846" y="584"/>
                    </a:lnTo>
                    <a:lnTo>
                      <a:pt x="840" y="584"/>
                    </a:lnTo>
                    <a:lnTo>
                      <a:pt x="836" y="578"/>
                    </a:lnTo>
                    <a:lnTo>
                      <a:pt x="830" y="578"/>
                    </a:lnTo>
                    <a:lnTo>
                      <a:pt x="826" y="578"/>
                    </a:lnTo>
                    <a:lnTo>
                      <a:pt x="808" y="564"/>
                    </a:lnTo>
                    <a:lnTo>
                      <a:pt x="808" y="562"/>
                    </a:lnTo>
                    <a:lnTo>
                      <a:pt x="804" y="556"/>
                    </a:lnTo>
                    <a:lnTo>
                      <a:pt x="820" y="562"/>
                    </a:lnTo>
                    <a:lnTo>
                      <a:pt x="822" y="562"/>
                    </a:lnTo>
                    <a:lnTo>
                      <a:pt x="826" y="562"/>
                    </a:lnTo>
                    <a:lnTo>
                      <a:pt x="826" y="560"/>
                    </a:lnTo>
                    <a:lnTo>
                      <a:pt x="826" y="556"/>
                    </a:lnTo>
                    <a:lnTo>
                      <a:pt x="830" y="556"/>
                    </a:lnTo>
                    <a:lnTo>
                      <a:pt x="836" y="562"/>
                    </a:lnTo>
                    <a:lnTo>
                      <a:pt x="846" y="562"/>
                    </a:lnTo>
                    <a:lnTo>
                      <a:pt x="856" y="562"/>
                    </a:lnTo>
                    <a:lnTo>
                      <a:pt x="858" y="566"/>
                    </a:lnTo>
                    <a:lnTo>
                      <a:pt x="862" y="572"/>
                    </a:lnTo>
                    <a:lnTo>
                      <a:pt x="864" y="572"/>
                    </a:lnTo>
                    <a:lnTo>
                      <a:pt x="868" y="572"/>
                    </a:lnTo>
                    <a:lnTo>
                      <a:pt x="854" y="562"/>
                    </a:lnTo>
                    <a:lnTo>
                      <a:pt x="862" y="556"/>
                    </a:lnTo>
                    <a:lnTo>
                      <a:pt x="864" y="556"/>
                    </a:lnTo>
                    <a:lnTo>
                      <a:pt x="862" y="556"/>
                    </a:lnTo>
                    <a:lnTo>
                      <a:pt x="862" y="548"/>
                    </a:lnTo>
                    <a:lnTo>
                      <a:pt x="864" y="548"/>
                    </a:lnTo>
                    <a:lnTo>
                      <a:pt x="868" y="548"/>
                    </a:lnTo>
                    <a:lnTo>
                      <a:pt x="868" y="544"/>
                    </a:lnTo>
                    <a:lnTo>
                      <a:pt x="864" y="542"/>
                    </a:lnTo>
                    <a:lnTo>
                      <a:pt x="864" y="536"/>
                    </a:lnTo>
                    <a:lnTo>
                      <a:pt x="858" y="536"/>
                    </a:lnTo>
                    <a:lnTo>
                      <a:pt x="856" y="542"/>
                    </a:lnTo>
                    <a:lnTo>
                      <a:pt x="836" y="524"/>
                    </a:lnTo>
                    <a:lnTo>
                      <a:pt x="832" y="516"/>
                    </a:lnTo>
                    <a:lnTo>
                      <a:pt x="832" y="510"/>
                    </a:lnTo>
                    <a:lnTo>
                      <a:pt x="830" y="510"/>
                    </a:lnTo>
                    <a:lnTo>
                      <a:pt x="826" y="510"/>
                    </a:lnTo>
                    <a:lnTo>
                      <a:pt x="822" y="506"/>
                    </a:lnTo>
                    <a:lnTo>
                      <a:pt x="822" y="500"/>
                    </a:lnTo>
                    <a:lnTo>
                      <a:pt x="826" y="500"/>
                    </a:lnTo>
                    <a:lnTo>
                      <a:pt x="826" y="502"/>
                    </a:lnTo>
                    <a:lnTo>
                      <a:pt x="828" y="502"/>
                    </a:lnTo>
                    <a:lnTo>
                      <a:pt x="830" y="506"/>
                    </a:lnTo>
                    <a:lnTo>
                      <a:pt x="826" y="492"/>
                    </a:lnTo>
                    <a:lnTo>
                      <a:pt x="826" y="488"/>
                    </a:lnTo>
                    <a:lnTo>
                      <a:pt x="828" y="488"/>
                    </a:lnTo>
                    <a:lnTo>
                      <a:pt x="832" y="496"/>
                    </a:lnTo>
                    <a:lnTo>
                      <a:pt x="832" y="492"/>
                    </a:lnTo>
                    <a:lnTo>
                      <a:pt x="832" y="490"/>
                    </a:lnTo>
                    <a:lnTo>
                      <a:pt x="838" y="484"/>
                    </a:lnTo>
                    <a:lnTo>
                      <a:pt x="844" y="498"/>
                    </a:lnTo>
                    <a:lnTo>
                      <a:pt x="848" y="502"/>
                    </a:lnTo>
                    <a:lnTo>
                      <a:pt x="856" y="506"/>
                    </a:lnTo>
                    <a:lnTo>
                      <a:pt x="858" y="502"/>
                    </a:lnTo>
                    <a:lnTo>
                      <a:pt x="864" y="502"/>
                    </a:lnTo>
                    <a:lnTo>
                      <a:pt x="858" y="508"/>
                    </a:lnTo>
                    <a:lnTo>
                      <a:pt x="864" y="510"/>
                    </a:lnTo>
                    <a:lnTo>
                      <a:pt x="872" y="510"/>
                    </a:lnTo>
                    <a:lnTo>
                      <a:pt x="868" y="516"/>
                    </a:lnTo>
                    <a:lnTo>
                      <a:pt x="872" y="518"/>
                    </a:lnTo>
                    <a:lnTo>
                      <a:pt x="880" y="516"/>
                    </a:lnTo>
                    <a:lnTo>
                      <a:pt x="874" y="520"/>
                    </a:lnTo>
                    <a:lnTo>
                      <a:pt x="874" y="524"/>
                    </a:lnTo>
                    <a:lnTo>
                      <a:pt x="876" y="524"/>
                    </a:lnTo>
                    <a:lnTo>
                      <a:pt x="892" y="528"/>
                    </a:lnTo>
                    <a:lnTo>
                      <a:pt x="892" y="518"/>
                    </a:lnTo>
                    <a:lnTo>
                      <a:pt x="890" y="508"/>
                    </a:lnTo>
                    <a:lnTo>
                      <a:pt x="892" y="508"/>
                    </a:lnTo>
                    <a:lnTo>
                      <a:pt x="892" y="510"/>
                    </a:lnTo>
                    <a:lnTo>
                      <a:pt x="904" y="510"/>
                    </a:lnTo>
                    <a:lnTo>
                      <a:pt x="902" y="508"/>
                    </a:lnTo>
                    <a:lnTo>
                      <a:pt x="902" y="502"/>
                    </a:lnTo>
                    <a:lnTo>
                      <a:pt x="904" y="492"/>
                    </a:lnTo>
                    <a:lnTo>
                      <a:pt x="904" y="492"/>
                    </a:lnTo>
                    <a:lnTo>
                      <a:pt x="904" y="492"/>
                    </a:lnTo>
                    <a:close/>
                    <a:moveTo>
                      <a:pt x="364" y="98"/>
                    </a:moveTo>
                    <a:lnTo>
                      <a:pt x="364" y="98"/>
                    </a:lnTo>
                    <a:lnTo>
                      <a:pt x="364" y="106"/>
                    </a:lnTo>
                    <a:lnTo>
                      <a:pt x="366" y="110"/>
                    </a:lnTo>
                    <a:lnTo>
                      <a:pt x="372" y="116"/>
                    </a:lnTo>
                    <a:lnTo>
                      <a:pt x="376" y="116"/>
                    </a:lnTo>
                    <a:lnTo>
                      <a:pt x="374" y="112"/>
                    </a:lnTo>
                    <a:lnTo>
                      <a:pt x="368" y="100"/>
                    </a:lnTo>
                    <a:lnTo>
                      <a:pt x="366" y="98"/>
                    </a:lnTo>
                    <a:lnTo>
                      <a:pt x="364" y="98"/>
                    </a:lnTo>
                    <a:lnTo>
                      <a:pt x="364" y="98"/>
                    </a:lnTo>
                    <a:lnTo>
                      <a:pt x="364" y="9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4" name="Freeform 1765"/>
              <p:cNvSpPr>
                <a:spLocks noEditPoints="1"/>
              </p:cNvSpPr>
              <p:nvPr/>
            </p:nvSpPr>
            <p:spPr bwMode="auto">
              <a:xfrm>
                <a:off x="7435850" y="4305300"/>
                <a:ext cx="920749" cy="1136651"/>
              </a:xfrm>
              <a:custGeom>
                <a:avLst/>
                <a:gdLst>
                  <a:gd name="T0" fmla="*/ 360 w 580"/>
                  <a:gd name="T1" fmla="*/ 64 h 716"/>
                  <a:gd name="T2" fmla="*/ 364 w 580"/>
                  <a:gd name="T3" fmla="*/ 92 h 716"/>
                  <a:gd name="T4" fmla="*/ 378 w 580"/>
                  <a:gd name="T5" fmla="*/ 110 h 716"/>
                  <a:gd name="T6" fmla="*/ 432 w 580"/>
                  <a:gd name="T7" fmla="*/ 120 h 716"/>
                  <a:gd name="T8" fmla="*/ 448 w 580"/>
                  <a:gd name="T9" fmla="*/ 146 h 716"/>
                  <a:gd name="T10" fmla="*/ 486 w 580"/>
                  <a:gd name="T11" fmla="*/ 148 h 716"/>
                  <a:gd name="T12" fmla="*/ 548 w 580"/>
                  <a:gd name="T13" fmla="*/ 182 h 716"/>
                  <a:gd name="T14" fmla="*/ 580 w 580"/>
                  <a:gd name="T15" fmla="*/ 224 h 716"/>
                  <a:gd name="T16" fmla="*/ 542 w 580"/>
                  <a:gd name="T17" fmla="*/ 294 h 716"/>
                  <a:gd name="T18" fmla="*/ 516 w 580"/>
                  <a:gd name="T19" fmla="*/ 334 h 716"/>
                  <a:gd name="T20" fmla="*/ 512 w 580"/>
                  <a:gd name="T21" fmla="*/ 400 h 716"/>
                  <a:gd name="T22" fmla="*/ 502 w 580"/>
                  <a:gd name="T23" fmla="*/ 448 h 716"/>
                  <a:gd name="T24" fmla="*/ 468 w 580"/>
                  <a:gd name="T25" fmla="*/ 508 h 716"/>
                  <a:gd name="T26" fmla="*/ 424 w 580"/>
                  <a:gd name="T27" fmla="*/ 526 h 716"/>
                  <a:gd name="T28" fmla="*/ 378 w 580"/>
                  <a:gd name="T29" fmla="*/ 556 h 716"/>
                  <a:gd name="T30" fmla="*/ 378 w 580"/>
                  <a:gd name="T31" fmla="*/ 602 h 716"/>
                  <a:gd name="T32" fmla="*/ 350 w 580"/>
                  <a:gd name="T33" fmla="*/ 666 h 716"/>
                  <a:gd name="T34" fmla="*/ 336 w 580"/>
                  <a:gd name="T35" fmla="*/ 656 h 716"/>
                  <a:gd name="T36" fmla="*/ 308 w 580"/>
                  <a:gd name="T37" fmla="*/ 716 h 716"/>
                  <a:gd name="T38" fmla="*/ 290 w 580"/>
                  <a:gd name="T39" fmla="*/ 676 h 716"/>
                  <a:gd name="T40" fmla="*/ 246 w 580"/>
                  <a:gd name="T41" fmla="*/ 652 h 716"/>
                  <a:gd name="T42" fmla="*/ 268 w 580"/>
                  <a:gd name="T43" fmla="*/ 616 h 716"/>
                  <a:gd name="T44" fmla="*/ 292 w 580"/>
                  <a:gd name="T45" fmla="*/ 594 h 716"/>
                  <a:gd name="T46" fmla="*/ 292 w 580"/>
                  <a:gd name="T47" fmla="*/ 562 h 716"/>
                  <a:gd name="T48" fmla="*/ 282 w 580"/>
                  <a:gd name="T49" fmla="*/ 528 h 716"/>
                  <a:gd name="T50" fmla="*/ 268 w 580"/>
                  <a:gd name="T51" fmla="*/ 492 h 716"/>
                  <a:gd name="T52" fmla="*/ 242 w 580"/>
                  <a:gd name="T53" fmla="*/ 472 h 716"/>
                  <a:gd name="T54" fmla="*/ 242 w 580"/>
                  <a:gd name="T55" fmla="*/ 424 h 716"/>
                  <a:gd name="T56" fmla="*/ 232 w 580"/>
                  <a:gd name="T57" fmla="*/ 388 h 716"/>
                  <a:gd name="T58" fmla="*/ 202 w 580"/>
                  <a:gd name="T59" fmla="*/ 344 h 716"/>
                  <a:gd name="T60" fmla="*/ 170 w 580"/>
                  <a:gd name="T61" fmla="*/ 328 h 716"/>
                  <a:gd name="T62" fmla="*/ 134 w 580"/>
                  <a:gd name="T63" fmla="*/ 310 h 716"/>
                  <a:gd name="T64" fmla="*/ 114 w 580"/>
                  <a:gd name="T65" fmla="*/ 284 h 716"/>
                  <a:gd name="T66" fmla="*/ 82 w 580"/>
                  <a:gd name="T67" fmla="*/ 312 h 716"/>
                  <a:gd name="T68" fmla="*/ 52 w 580"/>
                  <a:gd name="T69" fmla="*/ 262 h 716"/>
                  <a:gd name="T70" fmla="*/ 18 w 580"/>
                  <a:gd name="T71" fmla="*/ 256 h 716"/>
                  <a:gd name="T72" fmla="*/ 2 w 580"/>
                  <a:gd name="T73" fmla="*/ 226 h 716"/>
                  <a:gd name="T74" fmla="*/ 16 w 580"/>
                  <a:gd name="T75" fmla="*/ 194 h 716"/>
                  <a:gd name="T76" fmla="*/ 56 w 580"/>
                  <a:gd name="T77" fmla="*/ 170 h 716"/>
                  <a:gd name="T78" fmla="*/ 74 w 580"/>
                  <a:gd name="T79" fmla="*/ 102 h 716"/>
                  <a:gd name="T80" fmla="*/ 98 w 580"/>
                  <a:gd name="T81" fmla="*/ 80 h 716"/>
                  <a:gd name="T82" fmla="*/ 134 w 580"/>
                  <a:gd name="T83" fmla="*/ 80 h 716"/>
                  <a:gd name="T84" fmla="*/ 154 w 580"/>
                  <a:gd name="T85" fmla="*/ 64 h 716"/>
                  <a:gd name="T86" fmla="*/ 146 w 580"/>
                  <a:gd name="T87" fmla="*/ 56 h 716"/>
                  <a:gd name="T88" fmla="*/ 136 w 580"/>
                  <a:gd name="T89" fmla="*/ 20 h 716"/>
                  <a:gd name="T90" fmla="*/ 168 w 580"/>
                  <a:gd name="T91" fmla="*/ 28 h 716"/>
                  <a:gd name="T92" fmla="*/ 188 w 580"/>
                  <a:gd name="T93" fmla="*/ 18 h 716"/>
                  <a:gd name="T94" fmla="*/ 214 w 580"/>
                  <a:gd name="T95" fmla="*/ 6 h 716"/>
                  <a:gd name="T96" fmla="*/ 218 w 580"/>
                  <a:gd name="T97" fmla="*/ 26 h 716"/>
                  <a:gd name="T98" fmla="*/ 216 w 580"/>
                  <a:gd name="T99" fmla="*/ 70 h 716"/>
                  <a:gd name="T100" fmla="*/ 234 w 580"/>
                  <a:gd name="T101" fmla="*/ 70 h 716"/>
                  <a:gd name="T102" fmla="*/ 264 w 580"/>
                  <a:gd name="T103" fmla="*/ 66 h 716"/>
                  <a:gd name="T104" fmla="*/ 290 w 580"/>
                  <a:gd name="T105" fmla="*/ 56 h 716"/>
                  <a:gd name="T106" fmla="*/ 326 w 580"/>
                  <a:gd name="T107" fmla="*/ 48 h 716"/>
                  <a:gd name="T108" fmla="*/ 378 w 580"/>
                  <a:gd name="T109" fmla="*/ 120 h 716"/>
                  <a:gd name="T110" fmla="*/ 372 w 580"/>
                  <a:gd name="T111" fmla="*/ 126 h 716"/>
                  <a:gd name="T112" fmla="*/ 344 w 580"/>
                  <a:gd name="T113" fmla="*/ 88 h 716"/>
                  <a:gd name="T114" fmla="*/ 352 w 580"/>
                  <a:gd name="T115" fmla="*/ 128 h 716"/>
                  <a:gd name="T116" fmla="*/ 326 w 580"/>
                  <a:gd name="T117" fmla="*/ 116 h 716"/>
                  <a:gd name="T118" fmla="*/ 344 w 580"/>
                  <a:gd name="T119" fmla="*/ 88 h 716"/>
                  <a:gd name="T120" fmla="*/ 352 w 580"/>
                  <a:gd name="T121" fmla="*/ 7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0" h="716">
                    <a:moveTo>
                      <a:pt x="334" y="18"/>
                    </a:moveTo>
                    <a:lnTo>
                      <a:pt x="340" y="16"/>
                    </a:lnTo>
                    <a:lnTo>
                      <a:pt x="342" y="26"/>
                    </a:lnTo>
                    <a:lnTo>
                      <a:pt x="346" y="42"/>
                    </a:lnTo>
                    <a:lnTo>
                      <a:pt x="350" y="56"/>
                    </a:lnTo>
                    <a:lnTo>
                      <a:pt x="360" y="56"/>
                    </a:lnTo>
                    <a:lnTo>
                      <a:pt x="360" y="60"/>
                    </a:lnTo>
                    <a:lnTo>
                      <a:pt x="360" y="64"/>
                    </a:lnTo>
                    <a:lnTo>
                      <a:pt x="346" y="70"/>
                    </a:lnTo>
                    <a:lnTo>
                      <a:pt x="360" y="78"/>
                    </a:lnTo>
                    <a:lnTo>
                      <a:pt x="360" y="80"/>
                    </a:lnTo>
                    <a:lnTo>
                      <a:pt x="354" y="88"/>
                    </a:lnTo>
                    <a:lnTo>
                      <a:pt x="358" y="90"/>
                    </a:lnTo>
                    <a:lnTo>
                      <a:pt x="360" y="92"/>
                    </a:lnTo>
                    <a:lnTo>
                      <a:pt x="362" y="92"/>
                    </a:lnTo>
                    <a:lnTo>
                      <a:pt x="364" y="92"/>
                    </a:lnTo>
                    <a:lnTo>
                      <a:pt x="364" y="90"/>
                    </a:lnTo>
                    <a:lnTo>
                      <a:pt x="370" y="90"/>
                    </a:lnTo>
                    <a:lnTo>
                      <a:pt x="368" y="98"/>
                    </a:lnTo>
                    <a:lnTo>
                      <a:pt x="376" y="98"/>
                    </a:lnTo>
                    <a:lnTo>
                      <a:pt x="380" y="98"/>
                    </a:lnTo>
                    <a:lnTo>
                      <a:pt x="380" y="100"/>
                    </a:lnTo>
                    <a:lnTo>
                      <a:pt x="380" y="106"/>
                    </a:lnTo>
                    <a:lnTo>
                      <a:pt x="378" y="110"/>
                    </a:lnTo>
                    <a:lnTo>
                      <a:pt x="380" y="112"/>
                    </a:lnTo>
                    <a:lnTo>
                      <a:pt x="386" y="112"/>
                    </a:lnTo>
                    <a:lnTo>
                      <a:pt x="388" y="106"/>
                    </a:lnTo>
                    <a:lnTo>
                      <a:pt x="398" y="106"/>
                    </a:lnTo>
                    <a:lnTo>
                      <a:pt x="408" y="108"/>
                    </a:lnTo>
                    <a:lnTo>
                      <a:pt x="426" y="118"/>
                    </a:lnTo>
                    <a:lnTo>
                      <a:pt x="426" y="120"/>
                    </a:lnTo>
                    <a:lnTo>
                      <a:pt x="432" y="120"/>
                    </a:lnTo>
                    <a:lnTo>
                      <a:pt x="434" y="128"/>
                    </a:lnTo>
                    <a:lnTo>
                      <a:pt x="440" y="128"/>
                    </a:lnTo>
                    <a:lnTo>
                      <a:pt x="440" y="130"/>
                    </a:lnTo>
                    <a:lnTo>
                      <a:pt x="440" y="134"/>
                    </a:lnTo>
                    <a:lnTo>
                      <a:pt x="436" y="138"/>
                    </a:lnTo>
                    <a:lnTo>
                      <a:pt x="442" y="142"/>
                    </a:lnTo>
                    <a:lnTo>
                      <a:pt x="442" y="146"/>
                    </a:lnTo>
                    <a:lnTo>
                      <a:pt x="448" y="146"/>
                    </a:lnTo>
                    <a:lnTo>
                      <a:pt x="450" y="138"/>
                    </a:lnTo>
                    <a:lnTo>
                      <a:pt x="458" y="136"/>
                    </a:lnTo>
                    <a:lnTo>
                      <a:pt x="462" y="138"/>
                    </a:lnTo>
                    <a:lnTo>
                      <a:pt x="468" y="144"/>
                    </a:lnTo>
                    <a:lnTo>
                      <a:pt x="472" y="144"/>
                    </a:lnTo>
                    <a:lnTo>
                      <a:pt x="478" y="142"/>
                    </a:lnTo>
                    <a:lnTo>
                      <a:pt x="480" y="146"/>
                    </a:lnTo>
                    <a:lnTo>
                      <a:pt x="486" y="148"/>
                    </a:lnTo>
                    <a:lnTo>
                      <a:pt x="490" y="146"/>
                    </a:lnTo>
                    <a:lnTo>
                      <a:pt x="502" y="146"/>
                    </a:lnTo>
                    <a:lnTo>
                      <a:pt x="516" y="154"/>
                    </a:lnTo>
                    <a:lnTo>
                      <a:pt x="530" y="162"/>
                    </a:lnTo>
                    <a:lnTo>
                      <a:pt x="538" y="172"/>
                    </a:lnTo>
                    <a:lnTo>
                      <a:pt x="542" y="182"/>
                    </a:lnTo>
                    <a:lnTo>
                      <a:pt x="544" y="182"/>
                    </a:lnTo>
                    <a:lnTo>
                      <a:pt x="548" y="182"/>
                    </a:lnTo>
                    <a:lnTo>
                      <a:pt x="550" y="180"/>
                    </a:lnTo>
                    <a:lnTo>
                      <a:pt x="552" y="180"/>
                    </a:lnTo>
                    <a:lnTo>
                      <a:pt x="552" y="188"/>
                    </a:lnTo>
                    <a:lnTo>
                      <a:pt x="566" y="184"/>
                    </a:lnTo>
                    <a:lnTo>
                      <a:pt x="568" y="192"/>
                    </a:lnTo>
                    <a:lnTo>
                      <a:pt x="570" y="202"/>
                    </a:lnTo>
                    <a:lnTo>
                      <a:pt x="578" y="208"/>
                    </a:lnTo>
                    <a:lnTo>
                      <a:pt x="580" y="224"/>
                    </a:lnTo>
                    <a:lnTo>
                      <a:pt x="578" y="242"/>
                    </a:lnTo>
                    <a:lnTo>
                      <a:pt x="576" y="256"/>
                    </a:lnTo>
                    <a:lnTo>
                      <a:pt x="568" y="270"/>
                    </a:lnTo>
                    <a:lnTo>
                      <a:pt x="566" y="274"/>
                    </a:lnTo>
                    <a:lnTo>
                      <a:pt x="558" y="280"/>
                    </a:lnTo>
                    <a:lnTo>
                      <a:pt x="552" y="282"/>
                    </a:lnTo>
                    <a:lnTo>
                      <a:pt x="548" y="288"/>
                    </a:lnTo>
                    <a:lnTo>
                      <a:pt x="542" y="294"/>
                    </a:lnTo>
                    <a:lnTo>
                      <a:pt x="538" y="306"/>
                    </a:lnTo>
                    <a:lnTo>
                      <a:pt x="532" y="326"/>
                    </a:lnTo>
                    <a:lnTo>
                      <a:pt x="520" y="318"/>
                    </a:lnTo>
                    <a:lnTo>
                      <a:pt x="520" y="320"/>
                    </a:lnTo>
                    <a:lnTo>
                      <a:pt x="522" y="324"/>
                    </a:lnTo>
                    <a:lnTo>
                      <a:pt x="522" y="326"/>
                    </a:lnTo>
                    <a:lnTo>
                      <a:pt x="516" y="330"/>
                    </a:lnTo>
                    <a:lnTo>
                      <a:pt x="516" y="334"/>
                    </a:lnTo>
                    <a:lnTo>
                      <a:pt x="516" y="344"/>
                    </a:lnTo>
                    <a:lnTo>
                      <a:pt x="512" y="344"/>
                    </a:lnTo>
                    <a:lnTo>
                      <a:pt x="512" y="346"/>
                    </a:lnTo>
                    <a:lnTo>
                      <a:pt x="516" y="348"/>
                    </a:lnTo>
                    <a:lnTo>
                      <a:pt x="516" y="362"/>
                    </a:lnTo>
                    <a:lnTo>
                      <a:pt x="516" y="382"/>
                    </a:lnTo>
                    <a:lnTo>
                      <a:pt x="516" y="398"/>
                    </a:lnTo>
                    <a:lnTo>
                      <a:pt x="512" y="400"/>
                    </a:lnTo>
                    <a:lnTo>
                      <a:pt x="512" y="406"/>
                    </a:lnTo>
                    <a:lnTo>
                      <a:pt x="514" y="410"/>
                    </a:lnTo>
                    <a:lnTo>
                      <a:pt x="516" y="418"/>
                    </a:lnTo>
                    <a:lnTo>
                      <a:pt x="512" y="420"/>
                    </a:lnTo>
                    <a:lnTo>
                      <a:pt x="506" y="424"/>
                    </a:lnTo>
                    <a:lnTo>
                      <a:pt x="506" y="434"/>
                    </a:lnTo>
                    <a:lnTo>
                      <a:pt x="506" y="442"/>
                    </a:lnTo>
                    <a:lnTo>
                      <a:pt x="502" y="448"/>
                    </a:lnTo>
                    <a:lnTo>
                      <a:pt x="494" y="460"/>
                    </a:lnTo>
                    <a:lnTo>
                      <a:pt x="486" y="470"/>
                    </a:lnTo>
                    <a:lnTo>
                      <a:pt x="480" y="476"/>
                    </a:lnTo>
                    <a:lnTo>
                      <a:pt x="484" y="488"/>
                    </a:lnTo>
                    <a:lnTo>
                      <a:pt x="484" y="494"/>
                    </a:lnTo>
                    <a:lnTo>
                      <a:pt x="476" y="500"/>
                    </a:lnTo>
                    <a:lnTo>
                      <a:pt x="476" y="506"/>
                    </a:lnTo>
                    <a:lnTo>
                      <a:pt x="468" y="508"/>
                    </a:lnTo>
                    <a:lnTo>
                      <a:pt x="466" y="508"/>
                    </a:lnTo>
                    <a:lnTo>
                      <a:pt x="460" y="506"/>
                    </a:lnTo>
                    <a:lnTo>
                      <a:pt x="460" y="510"/>
                    </a:lnTo>
                    <a:lnTo>
                      <a:pt x="436" y="512"/>
                    </a:lnTo>
                    <a:lnTo>
                      <a:pt x="436" y="516"/>
                    </a:lnTo>
                    <a:lnTo>
                      <a:pt x="432" y="516"/>
                    </a:lnTo>
                    <a:lnTo>
                      <a:pt x="434" y="524"/>
                    </a:lnTo>
                    <a:lnTo>
                      <a:pt x="424" y="526"/>
                    </a:lnTo>
                    <a:lnTo>
                      <a:pt x="412" y="528"/>
                    </a:lnTo>
                    <a:lnTo>
                      <a:pt x="412" y="530"/>
                    </a:lnTo>
                    <a:lnTo>
                      <a:pt x="412" y="536"/>
                    </a:lnTo>
                    <a:lnTo>
                      <a:pt x="406" y="542"/>
                    </a:lnTo>
                    <a:lnTo>
                      <a:pt x="398" y="544"/>
                    </a:lnTo>
                    <a:lnTo>
                      <a:pt x="382" y="552"/>
                    </a:lnTo>
                    <a:lnTo>
                      <a:pt x="382" y="556"/>
                    </a:lnTo>
                    <a:lnTo>
                      <a:pt x="378" y="556"/>
                    </a:lnTo>
                    <a:lnTo>
                      <a:pt x="376" y="556"/>
                    </a:lnTo>
                    <a:lnTo>
                      <a:pt x="376" y="558"/>
                    </a:lnTo>
                    <a:lnTo>
                      <a:pt x="376" y="562"/>
                    </a:lnTo>
                    <a:lnTo>
                      <a:pt x="378" y="562"/>
                    </a:lnTo>
                    <a:lnTo>
                      <a:pt x="372" y="566"/>
                    </a:lnTo>
                    <a:lnTo>
                      <a:pt x="372" y="572"/>
                    </a:lnTo>
                    <a:lnTo>
                      <a:pt x="372" y="588"/>
                    </a:lnTo>
                    <a:lnTo>
                      <a:pt x="378" y="602"/>
                    </a:lnTo>
                    <a:lnTo>
                      <a:pt x="378" y="616"/>
                    </a:lnTo>
                    <a:lnTo>
                      <a:pt x="372" y="620"/>
                    </a:lnTo>
                    <a:lnTo>
                      <a:pt x="368" y="626"/>
                    </a:lnTo>
                    <a:lnTo>
                      <a:pt x="362" y="630"/>
                    </a:lnTo>
                    <a:lnTo>
                      <a:pt x="360" y="636"/>
                    </a:lnTo>
                    <a:lnTo>
                      <a:pt x="354" y="644"/>
                    </a:lnTo>
                    <a:lnTo>
                      <a:pt x="354" y="652"/>
                    </a:lnTo>
                    <a:lnTo>
                      <a:pt x="350" y="666"/>
                    </a:lnTo>
                    <a:lnTo>
                      <a:pt x="344" y="672"/>
                    </a:lnTo>
                    <a:lnTo>
                      <a:pt x="342" y="676"/>
                    </a:lnTo>
                    <a:lnTo>
                      <a:pt x="350" y="654"/>
                    </a:lnTo>
                    <a:lnTo>
                      <a:pt x="346" y="654"/>
                    </a:lnTo>
                    <a:lnTo>
                      <a:pt x="346" y="656"/>
                    </a:lnTo>
                    <a:lnTo>
                      <a:pt x="342" y="656"/>
                    </a:lnTo>
                    <a:lnTo>
                      <a:pt x="336" y="652"/>
                    </a:lnTo>
                    <a:lnTo>
                      <a:pt x="336" y="656"/>
                    </a:lnTo>
                    <a:lnTo>
                      <a:pt x="336" y="664"/>
                    </a:lnTo>
                    <a:lnTo>
                      <a:pt x="316" y="688"/>
                    </a:lnTo>
                    <a:lnTo>
                      <a:pt x="316" y="690"/>
                    </a:lnTo>
                    <a:lnTo>
                      <a:pt x="316" y="692"/>
                    </a:lnTo>
                    <a:lnTo>
                      <a:pt x="318" y="694"/>
                    </a:lnTo>
                    <a:lnTo>
                      <a:pt x="318" y="700"/>
                    </a:lnTo>
                    <a:lnTo>
                      <a:pt x="310" y="712"/>
                    </a:lnTo>
                    <a:lnTo>
                      <a:pt x="308" y="716"/>
                    </a:lnTo>
                    <a:lnTo>
                      <a:pt x="306" y="708"/>
                    </a:lnTo>
                    <a:lnTo>
                      <a:pt x="314" y="698"/>
                    </a:lnTo>
                    <a:lnTo>
                      <a:pt x="306" y="694"/>
                    </a:lnTo>
                    <a:lnTo>
                      <a:pt x="304" y="690"/>
                    </a:lnTo>
                    <a:lnTo>
                      <a:pt x="300" y="684"/>
                    </a:lnTo>
                    <a:lnTo>
                      <a:pt x="298" y="682"/>
                    </a:lnTo>
                    <a:lnTo>
                      <a:pt x="298" y="680"/>
                    </a:lnTo>
                    <a:lnTo>
                      <a:pt x="290" y="676"/>
                    </a:lnTo>
                    <a:lnTo>
                      <a:pt x="286" y="674"/>
                    </a:lnTo>
                    <a:lnTo>
                      <a:pt x="282" y="670"/>
                    </a:lnTo>
                    <a:lnTo>
                      <a:pt x="278" y="666"/>
                    </a:lnTo>
                    <a:lnTo>
                      <a:pt x="274" y="666"/>
                    </a:lnTo>
                    <a:lnTo>
                      <a:pt x="272" y="664"/>
                    </a:lnTo>
                    <a:lnTo>
                      <a:pt x="270" y="656"/>
                    </a:lnTo>
                    <a:lnTo>
                      <a:pt x="256" y="648"/>
                    </a:lnTo>
                    <a:lnTo>
                      <a:pt x="246" y="652"/>
                    </a:lnTo>
                    <a:lnTo>
                      <a:pt x="250" y="642"/>
                    </a:lnTo>
                    <a:lnTo>
                      <a:pt x="252" y="636"/>
                    </a:lnTo>
                    <a:lnTo>
                      <a:pt x="254" y="634"/>
                    </a:lnTo>
                    <a:lnTo>
                      <a:pt x="260" y="628"/>
                    </a:lnTo>
                    <a:lnTo>
                      <a:pt x="260" y="624"/>
                    </a:lnTo>
                    <a:lnTo>
                      <a:pt x="262" y="620"/>
                    </a:lnTo>
                    <a:lnTo>
                      <a:pt x="264" y="618"/>
                    </a:lnTo>
                    <a:lnTo>
                      <a:pt x="268" y="616"/>
                    </a:lnTo>
                    <a:lnTo>
                      <a:pt x="270" y="616"/>
                    </a:lnTo>
                    <a:lnTo>
                      <a:pt x="272" y="610"/>
                    </a:lnTo>
                    <a:lnTo>
                      <a:pt x="278" y="608"/>
                    </a:lnTo>
                    <a:lnTo>
                      <a:pt x="280" y="602"/>
                    </a:lnTo>
                    <a:lnTo>
                      <a:pt x="286" y="598"/>
                    </a:lnTo>
                    <a:lnTo>
                      <a:pt x="286" y="594"/>
                    </a:lnTo>
                    <a:lnTo>
                      <a:pt x="290" y="594"/>
                    </a:lnTo>
                    <a:lnTo>
                      <a:pt x="292" y="594"/>
                    </a:lnTo>
                    <a:lnTo>
                      <a:pt x="296" y="592"/>
                    </a:lnTo>
                    <a:lnTo>
                      <a:pt x="300" y="590"/>
                    </a:lnTo>
                    <a:lnTo>
                      <a:pt x="300" y="588"/>
                    </a:lnTo>
                    <a:lnTo>
                      <a:pt x="300" y="572"/>
                    </a:lnTo>
                    <a:lnTo>
                      <a:pt x="300" y="558"/>
                    </a:lnTo>
                    <a:lnTo>
                      <a:pt x="298" y="558"/>
                    </a:lnTo>
                    <a:lnTo>
                      <a:pt x="296" y="558"/>
                    </a:lnTo>
                    <a:lnTo>
                      <a:pt x="292" y="562"/>
                    </a:lnTo>
                    <a:lnTo>
                      <a:pt x="290" y="558"/>
                    </a:lnTo>
                    <a:lnTo>
                      <a:pt x="288" y="558"/>
                    </a:lnTo>
                    <a:lnTo>
                      <a:pt x="288" y="552"/>
                    </a:lnTo>
                    <a:lnTo>
                      <a:pt x="288" y="542"/>
                    </a:lnTo>
                    <a:lnTo>
                      <a:pt x="290" y="534"/>
                    </a:lnTo>
                    <a:lnTo>
                      <a:pt x="290" y="526"/>
                    </a:lnTo>
                    <a:lnTo>
                      <a:pt x="288" y="526"/>
                    </a:lnTo>
                    <a:lnTo>
                      <a:pt x="282" y="528"/>
                    </a:lnTo>
                    <a:lnTo>
                      <a:pt x="280" y="528"/>
                    </a:lnTo>
                    <a:lnTo>
                      <a:pt x="280" y="526"/>
                    </a:lnTo>
                    <a:lnTo>
                      <a:pt x="280" y="520"/>
                    </a:lnTo>
                    <a:lnTo>
                      <a:pt x="280" y="502"/>
                    </a:lnTo>
                    <a:lnTo>
                      <a:pt x="278" y="498"/>
                    </a:lnTo>
                    <a:lnTo>
                      <a:pt x="272" y="494"/>
                    </a:lnTo>
                    <a:lnTo>
                      <a:pt x="270" y="494"/>
                    </a:lnTo>
                    <a:lnTo>
                      <a:pt x="268" y="492"/>
                    </a:lnTo>
                    <a:lnTo>
                      <a:pt x="268" y="490"/>
                    </a:lnTo>
                    <a:lnTo>
                      <a:pt x="264" y="488"/>
                    </a:lnTo>
                    <a:lnTo>
                      <a:pt x="262" y="490"/>
                    </a:lnTo>
                    <a:lnTo>
                      <a:pt x="252" y="490"/>
                    </a:lnTo>
                    <a:lnTo>
                      <a:pt x="246" y="488"/>
                    </a:lnTo>
                    <a:lnTo>
                      <a:pt x="244" y="484"/>
                    </a:lnTo>
                    <a:lnTo>
                      <a:pt x="244" y="480"/>
                    </a:lnTo>
                    <a:lnTo>
                      <a:pt x="242" y="472"/>
                    </a:lnTo>
                    <a:lnTo>
                      <a:pt x="244" y="464"/>
                    </a:lnTo>
                    <a:lnTo>
                      <a:pt x="242" y="460"/>
                    </a:lnTo>
                    <a:lnTo>
                      <a:pt x="238" y="454"/>
                    </a:lnTo>
                    <a:lnTo>
                      <a:pt x="236" y="448"/>
                    </a:lnTo>
                    <a:lnTo>
                      <a:pt x="242" y="446"/>
                    </a:lnTo>
                    <a:lnTo>
                      <a:pt x="236" y="444"/>
                    </a:lnTo>
                    <a:lnTo>
                      <a:pt x="238" y="436"/>
                    </a:lnTo>
                    <a:lnTo>
                      <a:pt x="242" y="424"/>
                    </a:lnTo>
                    <a:lnTo>
                      <a:pt x="242" y="418"/>
                    </a:lnTo>
                    <a:lnTo>
                      <a:pt x="242" y="416"/>
                    </a:lnTo>
                    <a:lnTo>
                      <a:pt x="238" y="410"/>
                    </a:lnTo>
                    <a:lnTo>
                      <a:pt x="234" y="406"/>
                    </a:lnTo>
                    <a:lnTo>
                      <a:pt x="232" y="402"/>
                    </a:lnTo>
                    <a:lnTo>
                      <a:pt x="228" y="394"/>
                    </a:lnTo>
                    <a:lnTo>
                      <a:pt x="228" y="390"/>
                    </a:lnTo>
                    <a:lnTo>
                      <a:pt x="232" y="388"/>
                    </a:lnTo>
                    <a:lnTo>
                      <a:pt x="208" y="388"/>
                    </a:lnTo>
                    <a:lnTo>
                      <a:pt x="208" y="384"/>
                    </a:lnTo>
                    <a:lnTo>
                      <a:pt x="206" y="380"/>
                    </a:lnTo>
                    <a:lnTo>
                      <a:pt x="202" y="372"/>
                    </a:lnTo>
                    <a:lnTo>
                      <a:pt x="202" y="366"/>
                    </a:lnTo>
                    <a:lnTo>
                      <a:pt x="208" y="360"/>
                    </a:lnTo>
                    <a:lnTo>
                      <a:pt x="206" y="352"/>
                    </a:lnTo>
                    <a:lnTo>
                      <a:pt x="202" y="344"/>
                    </a:lnTo>
                    <a:lnTo>
                      <a:pt x="200" y="338"/>
                    </a:lnTo>
                    <a:lnTo>
                      <a:pt x="198" y="336"/>
                    </a:lnTo>
                    <a:lnTo>
                      <a:pt x="196" y="336"/>
                    </a:lnTo>
                    <a:lnTo>
                      <a:pt x="190" y="338"/>
                    </a:lnTo>
                    <a:lnTo>
                      <a:pt x="186" y="336"/>
                    </a:lnTo>
                    <a:lnTo>
                      <a:pt x="180" y="336"/>
                    </a:lnTo>
                    <a:lnTo>
                      <a:pt x="172" y="334"/>
                    </a:lnTo>
                    <a:lnTo>
                      <a:pt x="170" y="328"/>
                    </a:lnTo>
                    <a:lnTo>
                      <a:pt x="164" y="326"/>
                    </a:lnTo>
                    <a:lnTo>
                      <a:pt x="162" y="324"/>
                    </a:lnTo>
                    <a:lnTo>
                      <a:pt x="154" y="318"/>
                    </a:lnTo>
                    <a:lnTo>
                      <a:pt x="150" y="312"/>
                    </a:lnTo>
                    <a:lnTo>
                      <a:pt x="146" y="310"/>
                    </a:lnTo>
                    <a:lnTo>
                      <a:pt x="144" y="312"/>
                    </a:lnTo>
                    <a:lnTo>
                      <a:pt x="142" y="312"/>
                    </a:lnTo>
                    <a:lnTo>
                      <a:pt x="134" y="310"/>
                    </a:lnTo>
                    <a:lnTo>
                      <a:pt x="128" y="308"/>
                    </a:lnTo>
                    <a:lnTo>
                      <a:pt x="126" y="302"/>
                    </a:lnTo>
                    <a:lnTo>
                      <a:pt x="126" y="298"/>
                    </a:lnTo>
                    <a:lnTo>
                      <a:pt x="128" y="292"/>
                    </a:lnTo>
                    <a:lnTo>
                      <a:pt x="132" y="288"/>
                    </a:lnTo>
                    <a:lnTo>
                      <a:pt x="128" y="282"/>
                    </a:lnTo>
                    <a:lnTo>
                      <a:pt x="120" y="282"/>
                    </a:lnTo>
                    <a:lnTo>
                      <a:pt x="114" y="284"/>
                    </a:lnTo>
                    <a:lnTo>
                      <a:pt x="106" y="288"/>
                    </a:lnTo>
                    <a:lnTo>
                      <a:pt x="100" y="290"/>
                    </a:lnTo>
                    <a:lnTo>
                      <a:pt x="96" y="298"/>
                    </a:lnTo>
                    <a:lnTo>
                      <a:pt x="90" y="306"/>
                    </a:lnTo>
                    <a:lnTo>
                      <a:pt x="84" y="306"/>
                    </a:lnTo>
                    <a:lnTo>
                      <a:pt x="82" y="308"/>
                    </a:lnTo>
                    <a:lnTo>
                      <a:pt x="82" y="310"/>
                    </a:lnTo>
                    <a:lnTo>
                      <a:pt x="82" y="312"/>
                    </a:lnTo>
                    <a:lnTo>
                      <a:pt x="80" y="312"/>
                    </a:lnTo>
                    <a:lnTo>
                      <a:pt x="74" y="316"/>
                    </a:lnTo>
                    <a:lnTo>
                      <a:pt x="72" y="312"/>
                    </a:lnTo>
                    <a:lnTo>
                      <a:pt x="70" y="312"/>
                    </a:lnTo>
                    <a:lnTo>
                      <a:pt x="66" y="312"/>
                    </a:lnTo>
                    <a:lnTo>
                      <a:pt x="48" y="308"/>
                    </a:lnTo>
                    <a:lnTo>
                      <a:pt x="52" y="264"/>
                    </a:lnTo>
                    <a:lnTo>
                      <a:pt x="52" y="262"/>
                    </a:lnTo>
                    <a:lnTo>
                      <a:pt x="52" y="260"/>
                    </a:lnTo>
                    <a:lnTo>
                      <a:pt x="52" y="262"/>
                    </a:lnTo>
                    <a:lnTo>
                      <a:pt x="38" y="266"/>
                    </a:lnTo>
                    <a:lnTo>
                      <a:pt x="26" y="266"/>
                    </a:lnTo>
                    <a:lnTo>
                      <a:pt x="24" y="266"/>
                    </a:lnTo>
                    <a:lnTo>
                      <a:pt x="24" y="262"/>
                    </a:lnTo>
                    <a:lnTo>
                      <a:pt x="20" y="260"/>
                    </a:lnTo>
                    <a:lnTo>
                      <a:pt x="18" y="256"/>
                    </a:lnTo>
                    <a:lnTo>
                      <a:pt x="16" y="254"/>
                    </a:lnTo>
                    <a:lnTo>
                      <a:pt x="12" y="252"/>
                    </a:lnTo>
                    <a:lnTo>
                      <a:pt x="8" y="246"/>
                    </a:lnTo>
                    <a:lnTo>
                      <a:pt x="6" y="244"/>
                    </a:lnTo>
                    <a:lnTo>
                      <a:pt x="6" y="236"/>
                    </a:lnTo>
                    <a:lnTo>
                      <a:pt x="6" y="234"/>
                    </a:lnTo>
                    <a:lnTo>
                      <a:pt x="6" y="230"/>
                    </a:lnTo>
                    <a:lnTo>
                      <a:pt x="2" y="226"/>
                    </a:lnTo>
                    <a:lnTo>
                      <a:pt x="0" y="218"/>
                    </a:lnTo>
                    <a:lnTo>
                      <a:pt x="2" y="218"/>
                    </a:lnTo>
                    <a:lnTo>
                      <a:pt x="6" y="218"/>
                    </a:lnTo>
                    <a:lnTo>
                      <a:pt x="8" y="218"/>
                    </a:lnTo>
                    <a:lnTo>
                      <a:pt x="8" y="210"/>
                    </a:lnTo>
                    <a:lnTo>
                      <a:pt x="10" y="208"/>
                    </a:lnTo>
                    <a:lnTo>
                      <a:pt x="12" y="202"/>
                    </a:lnTo>
                    <a:lnTo>
                      <a:pt x="16" y="194"/>
                    </a:lnTo>
                    <a:lnTo>
                      <a:pt x="16" y="190"/>
                    </a:lnTo>
                    <a:lnTo>
                      <a:pt x="20" y="184"/>
                    </a:lnTo>
                    <a:lnTo>
                      <a:pt x="28" y="180"/>
                    </a:lnTo>
                    <a:lnTo>
                      <a:pt x="34" y="178"/>
                    </a:lnTo>
                    <a:lnTo>
                      <a:pt x="42" y="174"/>
                    </a:lnTo>
                    <a:lnTo>
                      <a:pt x="52" y="172"/>
                    </a:lnTo>
                    <a:lnTo>
                      <a:pt x="54" y="172"/>
                    </a:lnTo>
                    <a:lnTo>
                      <a:pt x="56" y="170"/>
                    </a:lnTo>
                    <a:lnTo>
                      <a:pt x="56" y="166"/>
                    </a:lnTo>
                    <a:lnTo>
                      <a:pt x="72" y="126"/>
                    </a:lnTo>
                    <a:lnTo>
                      <a:pt x="74" y="120"/>
                    </a:lnTo>
                    <a:lnTo>
                      <a:pt x="72" y="116"/>
                    </a:lnTo>
                    <a:lnTo>
                      <a:pt x="66" y="110"/>
                    </a:lnTo>
                    <a:lnTo>
                      <a:pt x="64" y="110"/>
                    </a:lnTo>
                    <a:lnTo>
                      <a:pt x="64" y="106"/>
                    </a:lnTo>
                    <a:lnTo>
                      <a:pt x="74" y="102"/>
                    </a:lnTo>
                    <a:lnTo>
                      <a:pt x="74" y="98"/>
                    </a:lnTo>
                    <a:lnTo>
                      <a:pt x="72" y="94"/>
                    </a:lnTo>
                    <a:lnTo>
                      <a:pt x="66" y="94"/>
                    </a:lnTo>
                    <a:lnTo>
                      <a:pt x="66" y="88"/>
                    </a:lnTo>
                    <a:lnTo>
                      <a:pt x="74" y="84"/>
                    </a:lnTo>
                    <a:lnTo>
                      <a:pt x="96" y="82"/>
                    </a:lnTo>
                    <a:lnTo>
                      <a:pt x="96" y="78"/>
                    </a:lnTo>
                    <a:lnTo>
                      <a:pt x="98" y="80"/>
                    </a:lnTo>
                    <a:lnTo>
                      <a:pt x="102" y="78"/>
                    </a:lnTo>
                    <a:lnTo>
                      <a:pt x="106" y="72"/>
                    </a:lnTo>
                    <a:lnTo>
                      <a:pt x="110" y="72"/>
                    </a:lnTo>
                    <a:lnTo>
                      <a:pt x="114" y="80"/>
                    </a:lnTo>
                    <a:lnTo>
                      <a:pt x="116" y="80"/>
                    </a:lnTo>
                    <a:lnTo>
                      <a:pt x="124" y="84"/>
                    </a:lnTo>
                    <a:lnTo>
                      <a:pt x="128" y="82"/>
                    </a:lnTo>
                    <a:lnTo>
                      <a:pt x="134" y="80"/>
                    </a:lnTo>
                    <a:lnTo>
                      <a:pt x="136" y="80"/>
                    </a:lnTo>
                    <a:lnTo>
                      <a:pt x="138" y="78"/>
                    </a:lnTo>
                    <a:lnTo>
                      <a:pt x="138" y="74"/>
                    </a:lnTo>
                    <a:lnTo>
                      <a:pt x="142" y="74"/>
                    </a:lnTo>
                    <a:lnTo>
                      <a:pt x="146" y="72"/>
                    </a:lnTo>
                    <a:lnTo>
                      <a:pt x="150" y="70"/>
                    </a:lnTo>
                    <a:lnTo>
                      <a:pt x="152" y="70"/>
                    </a:lnTo>
                    <a:lnTo>
                      <a:pt x="154" y="64"/>
                    </a:lnTo>
                    <a:lnTo>
                      <a:pt x="154" y="62"/>
                    </a:lnTo>
                    <a:lnTo>
                      <a:pt x="156" y="62"/>
                    </a:lnTo>
                    <a:lnTo>
                      <a:pt x="162" y="60"/>
                    </a:lnTo>
                    <a:lnTo>
                      <a:pt x="162" y="56"/>
                    </a:lnTo>
                    <a:lnTo>
                      <a:pt x="160" y="54"/>
                    </a:lnTo>
                    <a:lnTo>
                      <a:pt x="156" y="54"/>
                    </a:lnTo>
                    <a:lnTo>
                      <a:pt x="152" y="56"/>
                    </a:lnTo>
                    <a:lnTo>
                      <a:pt x="146" y="56"/>
                    </a:lnTo>
                    <a:lnTo>
                      <a:pt x="144" y="54"/>
                    </a:lnTo>
                    <a:lnTo>
                      <a:pt x="142" y="48"/>
                    </a:lnTo>
                    <a:lnTo>
                      <a:pt x="142" y="44"/>
                    </a:lnTo>
                    <a:lnTo>
                      <a:pt x="144" y="38"/>
                    </a:lnTo>
                    <a:lnTo>
                      <a:pt x="138" y="30"/>
                    </a:lnTo>
                    <a:lnTo>
                      <a:pt x="136" y="26"/>
                    </a:lnTo>
                    <a:lnTo>
                      <a:pt x="136" y="24"/>
                    </a:lnTo>
                    <a:lnTo>
                      <a:pt x="136" y="20"/>
                    </a:lnTo>
                    <a:lnTo>
                      <a:pt x="134" y="20"/>
                    </a:lnTo>
                    <a:lnTo>
                      <a:pt x="138" y="18"/>
                    </a:lnTo>
                    <a:lnTo>
                      <a:pt x="144" y="20"/>
                    </a:lnTo>
                    <a:lnTo>
                      <a:pt x="150" y="24"/>
                    </a:lnTo>
                    <a:lnTo>
                      <a:pt x="152" y="24"/>
                    </a:lnTo>
                    <a:lnTo>
                      <a:pt x="156" y="26"/>
                    </a:lnTo>
                    <a:lnTo>
                      <a:pt x="162" y="28"/>
                    </a:lnTo>
                    <a:lnTo>
                      <a:pt x="168" y="28"/>
                    </a:lnTo>
                    <a:lnTo>
                      <a:pt x="164" y="26"/>
                    </a:lnTo>
                    <a:lnTo>
                      <a:pt x="164" y="24"/>
                    </a:lnTo>
                    <a:lnTo>
                      <a:pt x="168" y="20"/>
                    </a:lnTo>
                    <a:lnTo>
                      <a:pt x="170" y="20"/>
                    </a:lnTo>
                    <a:lnTo>
                      <a:pt x="178" y="24"/>
                    </a:lnTo>
                    <a:lnTo>
                      <a:pt x="182" y="20"/>
                    </a:lnTo>
                    <a:lnTo>
                      <a:pt x="186" y="18"/>
                    </a:lnTo>
                    <a:lnTo>
                      <a:pt x="188" y="18"/>
                    </a:lnTo>
                    <a:lnTo>
                      <a:pt x="188" y="16"/>
                    </a:lnTo>
                    <a:lnTo>
                      <a:pt x="190" y="12"/>
                    </a:lnTo>
                    <a:lnTo>
                      <a:pt x="198" y="10"/>
                    </a:lnTo>
                    <a:lnTo>
                      <a:pt x="200" y="6"/>
                    </a:lnTo>
                    <a:lnTo>
                      <a:pt x="198" y="0"/>
                    </a:lnTo>
                    <a:lnTo>
                      <a:pt x="202" y="2"/>
                    </a:lnTo>
                    <a:lnTo>
                      <a:pt x="210" y="2"/>
                    </a:lnTo>
                    <a:lnTo>
                      <a:pt x="214" y="6"/>
                    </a:lnTo>
                    <a:lnTo>
                      <a:pt x="214" y="8"/>
                    </a:lnTo>
                    <a:lnTo>
                      <a:pt x="208" y="12"/>
                    </a:lnTo>
                    <a:lnTo>
                      <a:pt x="216" y="16"/>
                    </a:lnTo>
                    <a:lnTo>
                      <a:pt x="218" y="16"/>
                    </a:lnTo>
                    <a:lnTo>
                      <a:pt x="216" y="18"/>
                    </a:lnTo>
                    <a:lnTo>
                      <a:pt x="216" y="20"/>
                    </a:lnTo>
                    <a:lnTo>
                      <a:pt x="216" y="24"/>
                    </a:lnTo>
                    <a:lnTo>
                      <a:pt x="218" y="26"/>
                    </a:lnTo>
                    <a:lnTo>
                      <a:pt x="216" y="28"/>
                    </a:lnTo>
                    <a:lnTo>
                      <a:pt x="208" y="34"/>
                    </a:lnTo>
                    <a:lnTo>
                      <a:pt x="208" y="44"/>
                    </a:lnTo>
                    <a:lnTo>
                      <a:pt x="208" y="56"/>
                    </a:lnTo>
                    <a:lnTo>
                      <a:pt x="208" y="60"/>
                    </a:lnTo>
                    <a:lnTo>
                      <a:pt x="208" y="62"/>
                    </a:lnTo>
                    <a:lnTo>
                      <a:pt x="210" y="66"/>
                    </a:lnTo>
                    <a:lnTo>
                      <a:pt x="216" y="70"/>
                    </a:lnTo>
                    <a:lnTo>
                      <a:pt x="218" y="72"/>
                    </a:lnTo>
                    <a:lnTo>
                      <a:pt x="220" y="74"/>
                    </a:lnTo>
                    <a:lnTo>
                      <a:pt x="224" y="78"/>
                    </a:lnTo>
                    <a:lnTo>
                      <a:pt x="228" y="74"/>
                    </a:lnTo>
                    <a:lnTo>
                      <a:pt x="228" y="72"/>
                    </a:lnTo>
                    <a:lnTo>
                      <a:pt x="232" y="72"/>
                    </a:lnTo>
                    <a:lnTo>
                      <a:pt x="234" y="72"/>
                    </a:lnTo>
                    <a:lnTo>
                      <a:pt x="234" y="70"/>
                    </a:lnTo>
                    <a:lnTo>
                      <a:pt x="234" y="66"/>
                    </a:lnTo>
                    <a:lnTo>
                      <a:pt x="236" y="66"/>
                    </a:lnTo>
                    <a:lnTo>
                      <a:pt x="238" y="64"/>
                    </a:lnTo>
                    <a:lnTo>
                      <a:pt x="242" y="64"/>
                    </a:lnTo>
                    <a:lnTo>
                      <a:pt x="246" y="64"/>
                    </a:lnTo>
                    <a:lnTo>
                      <a:pt x="250" y="64"/>
                    </a:lnTo>
                    <a:lnTo>
                      <a:pt x="254" y="64"/>
                    </a:lnTo>
                    <a:lnTo>
                      <a:pt x="264" y="66"/>
                    </a:lnTo>
                    <a:lnTo>
                      <a:pt x="270" y="62"/>
                    </a:lnTo>
                    <a:lnTo>
                      <a:pt x="264" y="56"/>
                    </a:lnTo>
                    <a:lnTo>
                      <a:pt x="268" y="48"/>
                    </a:lnTo>
                    <a:lnTo>
                      <a:pt x="274" y="52"/>
                    </a:lnTo>
                    <a:lnTo>
                      <a:pt x="280" y="48"/>
                    </a:lnTo>
                    <a:lnTo>
                      <a:pt x="282" y="54"/>
                    </a:lnTo>
                    <a:lnTo>
                      <a:pt x="290" y="54"/>
                    </a:lnTo>
                    <a:lnTo>
                      <a:pt x="290" y="56"/>
                    </a:lnTo>
                    <a:lnTo>
                      <a:pt x="292" y="62"/>
                    </a:lnTo>
                    <a:lnTo>
                      <a:pt x="298" y="62"/>
                    </a:lnTo>
                    <a:lnTo>
                      <a:pt x="300" y="62"/>
                    </a:lnTo>
                    <a:lnTo>
                      <a:pt x="304" y="60"/>
                    </a:lnTo>
                    <a:lnTo>
                      <a:pt x="310" y="56"/>
                    </a:lnTo>
                    <a:lnTo>
                      <a:pt x="316" y="62"/>
                    </a:lnTo>
                    <a:lnTo>
                      <a:pt x="322" y="56"/>
                    </a:lnTo>
                    <a:lnTo>
                      <a:pt x="326" y="48"/>
                    </a:lnTo>
                    <a:lnTo>
                      <a:pt x="326" y="34"/>
                    </a:lnTo>
                    <a:lnTo>
                      <a:pt x="332" y="24"/>
                    </a:lnTo>
                    <a:lnTo>
                      <a:pt x="334" y="18"/>
                    </a:lnTo>
                    <a:lnTo>
                      <a:pt x="334" y="18"/>
                    </a:lnTo>
                    <a:lnTo>
                      <a:pt x="334" y="18"/>
                    </a:lnTo>
                    <a:close/>
                    <a:moveTo>
                      <a:pt x="380" y="112"/>
                    </a:moveTo>
                    <a:lnTo>
                      <a:pt x="380" y="118"/>
                    </a:lnTo>
                    <a:lnTo>
                      <a:pt x="378" y="120"/>
                    </a:lnTo>
                    <a:lnTo>
                      <a:pt x="378" y="116"/>
                    </a:lnTo>
                    <a:lnTo>
                      <a:pt x="378" y="112"/>
                    </a:lnTo>
                    <a:lnTo>
                      <a:pt x="380" y="112"/>
                    </a:lnTo>
                    <a:lnTo>
                      <a:pt x="380" y="112"/>
                    </a:lnTo>
                    <a:lnTo>
                      <a:pt x="380" y="112"/>
                    </a:lnTo>
                    <a:close/>
                    <a:moveTo>
                      <a:pt x="378" y="120"/>
                    </a:moveTo>
                    <a:lnTo>
                      <a:pt x="378" y="124"/>
                    </a:lnTo>
                    <a:lnTo>
                      <a:pt x="372" y="126"/>
                    </a:lnTo>
                    <a:lnTo>
                      <a:pt x="372" y="128"/>
                    </a:lnTo>
                    <a:lnTo>
                      <a:pt x="368" y="128"/>
                    </a:lnTo>
                    <a:lnTo>
                      <a:pt x="370" y="126"/>
                    </a:lnTo>
                    <a:lnTo>
                      <a:pt x="378" y="120"/>
                    </a:lnTo>
                    <a:lnTo>
                      <a:pt x="378" y="120"/>
                    </a:lnTo>
                    <a:lnTo>
                      <a:pt x="378" y="120"/>
                    </a:lnTo>
                    <a:close/>
                    <a:moveTo>
                      <a:pt x="344" y="88"/>
                    </a:moveTo>
                    <a:lnTo>
                      <a:pt x="344" y="88"/>
                    </a:lnTo>
                    <a:lnTo>
                      <a:pt x="346" y="90"/>
                    </a:lnTo>
                    <a:lnTo>
                      <a:pt x="346" y="94"/>
                    </a:lnTo>
                    <a:lnTo>
                      <a:pt x="360" y="92"/>
                    </a:lnTo>
                    <a:lnTo>
                      <a:pt x="352" y="102"/>
                    </a:lnTo>
                    <a:lnTo>
                      <a:pt x="346" y="110"/>
                    </a:lnTo>
                    <a:lnTo>
                      <a:pt x="350" y="118"/>
                    </a:lnTo>
                    <a:lnTo>
                      <a:pt x="360" y="128"/>
                    </a:lnTo>
                    <a:lnTo>
                      <a:pt x="352" y="128"/>
                    </a:lnTo>
                    <a:lnTo>
                      <a:pt x="342" y="112"/>
                    </a:lnTo>
                    <a:lnTo>
                      <a:pt x="340" y="112"/>
                    </a:lnTo>
                    <a:lnTo>
                      <a:pt x="336" y="112"/>
                    </a:lnTo>
                    <a:lnTo>
                      <a:pt x="340" y="116"/>
                    </a:lnTo>
                    <a:lnTo>
                      <a:pt x="334" y="116"/>
                    </a:lnTo>
                    <a:lnTo>
                      <a:pt x="336" y="126"/>
                    </a:lnTo>
                    <a:lnTo>
                      <a:pt x="332" y="116"/>
                    </a:lnTo>
                    <a:lnTo>
                      <a:pt x="326" y="116"/>
                    </a:lnTo>
                    <a:lnTo>
                      <a:pt x="322" y="118"/>
                    </a:lnTo>
                    <a:lnTo>
                      <a:pt x="324" y="112"/>
                    </a:lnTo>
                    <a:lnTo>
                      <a:pt x="332" y="108"/>
                    </a:lnTo>
                    <a:lnTo>
                      <a:pt x="336" y="94"/>
                    </a:lnTo>
                    <a:lnTo>
                      <a:pt x="340" y="90"/>
                    </a:lnTo>
                    <a:lnTo>
                      <a:pt x="344" y="88"/>
                    </a:lnTo>
                    <a:lnTo>
                      <a:pt x="344" y="88"/>
                    </a:lnTo>
                    <a:lnTo>
                      <a:pt x="344" y="88"/>
                    </a:lnTo>
                    <a:close/>
                    <a:moveTo>
                      <a:pt x="352" y="78"/>
                    </a:moveTo>
                    <a:lnTo>
                      <a:pt x="352" y="78"/>
                    </a:lnTo>
                    <a:lnTo>
                      <a:pt x="354" y="80"/>
                    </a:lnTo>
                    <a:lnTo>
                      <a:pt x="350" y="82"/>
                    </a:lnTo>
                    <a:lnTo>
                      <a:pt x="350" y="78"/>
                    </a:lnTo>
                    <a:lnTo>
                      <a:pt x="352" y="78"/>
                    </a:lnTo>
                    <a:lnTo>
                      <a:pt x="352" y="78"/>
                    </a:lnTo>
                    <a:lnTo>
                      <a:pt x="352" y="7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5" name="Freeform 1766"/>
              <p:cNvSpPr>
                <a:spLocks noEditPoints="1"/>
              </p:cNvSpPr>
              <p:nvPr/>
            </p:nvSpPr>
            <p:spPr bwMode="auto">
              <a:xfrm>
                <a:off x="7543800" y="4752975"/>
                <a:ext cx="273050" cy="346075"/>
              </a:xfrm>
              <a:custGeom>
                <a:avLst/>
                <a:gdLst>
                  <a:gd name="T0" fmla="*/ 12 w 172"/>
                  <a:gd name="T1" fmla="*/ 98 h 218"/>
                  <a:gd name="T2" fmla="*/ 10 w 172"/>
                  <a:gd name="T3" fmla="*/ 100 h 218"/>
                  <a:gd name="T4" fmla="*/ 10 w 172"/>
                  <a:gd name="T5" fmla="*/ 108 h 218"/>
                  <a:gd name="T6" fmla="*/ 4 w 172"/>
                  <a:gd name="T7" fmla="*/ 128 h 218"/>
                  <a:gd name="T8" fmla="*/ 10 w 172"/>
                  <a:gd name="T9" fmla="*/ 146 h 218"/>
                  <a:gd name="T10" fmla="*/ 18 w 172"/>
                  <a:gd name="T11" fmla="*/ 154 h 218"/>
                  <a:gd name="T12" fmla="*/ 22 w 172"/>
                  <a:gd name="T13" fmla="*/ 174 h 218"/>
                  <a:gd name="T14" fmla="*/ 28 w 172"/>
                  <a:gd name="T15" fmla="*/ 190 h 218"/>
                  <a:gd name="T16" fmla="*/ 28 w 172"/>
                  <a:gd name="T17" fmla="*/ 210 h 218"/>
                  <a:gd name="T18" fmla="*/ 48 w 172"/>
                  <a:gd name="T19" fmla="*/ 206 h 218"/>
                  <a:gd name="T20" fmla="*/ 60 w 172"/>
                  <a:gd name="T21" fmla="*/ 208 h 218"/>
                  <a:gd name="T22" fmla="*/ 76 w 172"/>
                  <a:gd name="T23" fmla="*/ 216 h 218"/>
                  <a:gd name="T24" fmla="*/ 80 w 172"/>
                  <a:gd name="T25" fmla="*/ 210 h 218"/>
                  <a:gd name="T26" fmla="*/ 86 w 172"/>
                  <a:gd name="T27" fmla="*/ 208 h 218"/>
                  <a:gd name="T28" fmla="*/ 116 w 172"/>
                  <a:gd name="T29" fmla="*/ 188 h 218"/>
                  <a:gd name="T30" fmla="*/ 120 w 172"/>
                  <a:gd name="T31" fmla="*/ 178 h 218"/>
                  <a:gd name="T32" fmla="*/ 124 w 172"/>
                  <a:gd name="T33" fmla="*/ 164 h 218"/>
                  <a:gd name="T34" fmla="*/ 148 w 172"/>
                  <a:gd name="T35" fmla="*/ 156 h 218"/>
                  <a:gd name="T36" fmla="*/ 168 w 172"/>
                  <a:gd name="T37" fmla="*/ 168 h 218"/>
                  <a:gd name="T38" fmla="*/ 168 w 172"/>
                  <a:gd name="T39" fmla="*/ 162 h 218"/>
                  <a:gd name="T40" fmla="*/ 172 w 172"/>
                  <a:gd name="T41" fmla="*/ 142 h 218"/>
                  <a:gd name="T42" fmla="*/ 172 w 172"/>
                  <a:gd name="T43" fmla="*/ 134 h 218"/>
                  <a:gd name="T44" fmla="*/ 166 w 172"/>
                  <a:gd name="T45" fmla="*/ 124 h 218"/>
                  <a:gd name="T46" fmla="*/ 160 w 172"/>
                  <a:gd name="T47" fmla="*/ 114 h 218"/>
                  <a:gd name="T48" fmla="*/ 162 w 172"/>
                  <a:gd name="T49" fmla="*/ 106 h 218"/>
                  <a:gd name="T50" fmla="*/ 140 w 172"/>
                  <a:gd name="T51" fmla="*/ 102 h 218"/>
                  <a:gd name="T52" fmla="*/ 134 w 172"/>
                  <a:gd name="T53" fmla="*/ 90 h 218"/>
                  <a:gd name="T54" fmla="*/ 140 w 172"/>
                  <a:gd name="T55" fmla="*/ 78 h 218"/>
                  <a:gd name="T56" fmla="*/ 134 w 172"/>
                  <a:gd name="T57" fmla="*/ 62 h 218"/>
                  <a:gd name="T58" fmla="*/ 130 w 172"/>
                  <a:gd name="T59" fmla="*/ 54 h 218"/>
                  <a:gd name="T60" fmla="*/ 122 w 172"/>
                  <a:gd name="T61" fmla="*/ 56 h 218"/>
                  <a:gd name="T62" fmla="*/ 112 w 172"/>
                  <a:gd name="T63" fmla="*/ 54 h 218"/>
                  <a:gd name="T64" fmla="*/ 102 w 172"/>
                  <a:gd name="T65" fmla="*/ 46 h 218"/>
                  <a:gd name="T66" fmla="*/ 94 w 172"/>
                  <a:gd name="T67" fmla="*/ 42 h 218"/>
                  <a:gd name="T68" fmla="*/ 80 w 172"/>
                  <a:gd name="T69" fmla="*/ 32 h 218"/>
                  <a:gd name="T70" fmla="*/ 76 w 172"/>
                  <a:gd name="T71" fmla="*/ 32 h 218"/>
                  <a:gd name="T72" fmla="*/ 66 w 172"/>
                  <a:gd name="T73" fmla="*/ 28 h 218"/>
                  <a:gd name="T74" fmla="*/ 58 w 172"/>
                  <a:gd name="T75" fmla="*/ 20 h 218"/>
                  <a:gd name="T76" fmla="*/ 60 w 172"/>
                  <a:gd name="T77" fmla="*/ 10 h 218"/>
                  <a:gd name="T78" fmla="*/ 60 w 172"/>
                  <a:gd name="T79" fmla="*/ 0 h 218"/>
                  <a:gd name="T80" fmla="*/ 46 w 172"/>
                  <a:gd name="T81" fmla="*/ 2 h 218"/>
                  <a:gd name="T82" fmla="*/ 32 w 172"/>
                  <a:gd name="T83" fmla="*/ 8 h 218"/>
                  <a:gd name="T84" fmla="*/ 22 w 172"/>
                  <a:gd name="T85" fmla="*/ 24 h 218"/>
                  <a:gd name="T86" fmla="*/ 14 w 172"/>
                  <a:gd name="T87" fmla="*/ 26 h 218"/>
                  <a:gd name="T88" fmla="*/ 14 w 172"/>
                  <a:gd name="T89" fmla="*/ 32 h 218"/>
                  <a:gd name="T90" fmla="*/ 6 w 172"/>
                  <a:gd name="T91" fmla="*/ 34 h 218"/>
                  <a:gd name="T92" fmla="*/ 2 w 172"/>
                  <a:gd name="T93" fmla="*/ 32 h 218"/>
                  <a:gd name="T94" fmla="*/ 6 w 172"/>
                  <a:gd name="T95" fmla="*/ 50 h 218"/>
                  <a:gd name="T96" fmla="*/ 2 w 172"/>
                  <a:gd name="T97" fmla="*/ 64 h 218"/>
                  <a:gd name="T98" fmla="*/ 6 w 172"/>
                  <a:gd name="T99" fmla="*/ 82 h 218"/>
                  <a:gd name="T100" fmla="*/ 4 w 172"/>
                  <a:gd name="T101" fmla="*/ 88 h 218"/>
                  <a:gd name="T102" fmla="*/ 6 w 172"/>
                  <a:gd name="T103" fmla="*/ 92 h 218"/>
                  <a:gd name="T104" fmla="*/ 40 w 172"/>
                  <a:gd name="T105" fmla="*/ 150 h 218"/>
                  <a:gd name="T106" fmla="*/ 42 w 172"/>
                  <a:gd name="T107" fmla="*/ 154 h 218"/>
                  <a:gd name="T108" fmla="*/ 40 w 172"/>
                  <a:gd name="T109" fmla="*/ 156 h 218"/>
                  <a:gd name="T110" fmla="*/ 38 w 172"/>
                  <a:gd name="T111" fmla="*/ 150 h 218"/>
                  <a:gd name="T112" fmla="*/ 40 w 172"/>
                  <a:gd name="T113" fmla="*/ 15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218">
                    <a:moveTo>
                      <a:pt x="6" y="92"/>
                    </a:moveTo>
                    <a:lnTo>
                      <a:pt x="12" y="98"/>
                    </a:lnTo>
                    <a:lnTo>
                      <a:pt x="18" y="102"/>
                    </a:lnTo>
                    <a:lnTo>
                      <a:pt x="10" y="100"/>
                    </a:lnTo>
                    <a:lnTo>
                      <a:pt x="10" y="102"/>
                    </a:lnTo>
                    <a:lnTo>
                      <a:pt x="10" y="108"/>
                    </a:lnTo>
                    <a:lnTo>
                      <a:pt x="2" y="120"/>
                    </a:lnTo>
                    <a:lnTo>
                      <a:pt x="4" y="128"/>
                    </a:lnTo>
                    <a:lnTo>
                      <a:pt x="6" y="136"/>
                    </a:lnTo>
                    <a:lnTo>
                      <a:pt x="10" y="146"/>
                    </a:lnTo>
                    <a:lnTo>
                      <a:pt x="14" y="152"/>
                    </a:lnTo>
                    <a:lnTo>
                      <a:pt x="18" y="154"/>
                    </a:lnTo>
                    <a:lnTo>
                      <a:pt x="22" y="168"/>
                    </a:lnTo>
                    <a:lnTo>
                      <a:pt x="22" y="174"/>
                    </a:lnTo>
                    <a:lnTo>
                      <a:pt x="24" y="182"/>
                    </a:lnTo>
                    <a:lnTo>
                      <a:pt x="28" y="190"/>
                    </a:lnTo>
                    <a:lnTo>
                      <a:pt x="28" y="198"/>
                    </a:lnTo>
                    <a:lnTo>
                      <a:pt x="28" y="210"/>
                    </a:lnTo>
                    <a:lnTo>
                      <a:pt x="38" y="214"/>
                    </a:lnTo>
                    <a:lnTo>
                      <a:pt x="48" y="206"/>
                    </a:lnTo>
                    <a:lnTo>
                      <a:pt x="52" y="206"/>
                    </a:lnTo>
                    <a:lnTo>
                      <a:pt x="60" y="208"/>
                    </a:lnTo>
                    <a:lnTo>
                      <a:pt x="70" y="208"/>
                    </a:lnTo>
                    <a:lnTo>
                      <a:pt x="76" y="216"/>
                    </a:lnTo>
                    <a:lnTo>
                      <a:pt x="76" y="218"/>
                    </a:lnTo>
                    <a:lnTo>
                      <a:pt x="80" y="210"/>
                    </a:lnTo>
                    <a:lnTo>
                      <a:pt x="84" y="206"/>
                    </a:lnTo>
                    <a:lnTo>
                      <a:pt x="86" y="208"/>
                    </a:lnTo>
                    <a:lnTo>
                      <a:pt x="106" y="208"/>
                    </a:lnTo>
                    <a:lnTo>
                      <a:pt x="116" y="188"/>
                    </a:lnTo>
                    <a:lnTo>
                      <a:pt x="116" y="182"/>
                    </a:lnTo>
                    <a:lnTo>
                      <a:pt x="120" y="178"/>
                    </a:lnTo>
                    <a:lnTo>
                      <a:pt x="122" y="172"/>
                    </a:lnTo>
                    <a:lnTo>
                      <a:pt x="124" y="164"/>
                    </a:lnTo>
                    <a:lnTo>
                      <a:pt x="130" y="160"/>
                    </a:lnTo>
                    <a:lnTo>
                      <a:pt x="148" y="156"/>
                    </a:lnTo>
                    <a:lnTo>
                      <a:pt x="160" y="160"/>
                    </a:lnTo>
                    <a:lnTo>
                      <a:pt x="168" y="168"/>
                    </a:lnTo>
                    <a:lnTo>
                      <a:pt x="172" y="164"/>
                    </a:lnTo>
                    <a:lnTo>
                      <a:pt x="168" y="162"/>
                    </a:lnTo>
                    <a:lnTo>
                      <a:pt x="170" y="154"/>
                    </a:lnTo>
                    <a:lnTo>
                      <a:pt x="172" y="142"/>
                    </a:lnTo>
                    <a:lnTo>
                      <a:pt x="172" y="136"/>
                    </a:lnTo>
                    <a:lnTo>
                      <a:pt x="172" y="134"/>
                    </a:lnTo>
                    <a:lnTo>
                      <a:pt x="170" y="128"/>
                    </a:lnTo>
                    <a:lnTo>
                      <a:pt x="166" y="124"/>
                    </a:lnTo>
                    <a:lnTo>
                      <a:pt x="162" y="120"/>
                    </a:lnTo>
                    <a:lnTo>
                      <a:pt x="160" y="114"/>
                    </a:lnTo>
                    <a:lnTo>
                      <a:pt x="160" y="108"/>
                    </a:lnTo>
                    <a:lnTo>
                      <a:pt x="162" y="106"/>
                    </a:lnTo>
                    <a:lnTo>
                      <a:pt x="140" y="106"/>
                    </a:lnTo>
                    <a:lnTo>
                      <a:pt x="140" y="102"/>
                    </a:lnTo>
                    <a:lnTo>
                      <a:pt x="138" y="98"/>
                    </a:lnTo>
                    <a:lnTo>
                      <a:pt x="134" y="90"/>
                    </a:lnTo>
                    <a:lnTo>
                      <a:pt x="134" y="84"/>
                    </a:lnTo>
                    <a:lnTo>
                      <a:pt x="140" y="78"/>
                    </a:lnTo>
                    <a:lnTo>
                      <a:pt x="138" y="70"/>
                    </a:lnTo>
                    <a:lnTo>
                      <a:pt x="134" y="62"/>
                    </a:lnTo>
                    <a:lnTo>
                      <a:pt x="132" y="56"/>
                    </a:lnTo>
                    <a:lnTo>
                      <a:pt x="130" y="54"/>
                    </a:lnTo>
                    <a:lnTo>
                      <a:pt x="126" y="54"/>
                    </a:lnTo>
                    <a:lnTo>
                      <a:pt x="122" y="56"/>
                    </a:lnTo>
                    <a:lnTo>
                      <a:pt x="116" y="54"/>
                    </a:lnTo>
                    <a:lnTo>
                      <a:pt x="112" y="54"/>
                    </a:lnTo>
                    <a:lnTo>
                      <a:pt x="104" y="52"/>
                    </a:lnTo>
                    <a:lnTo>
                      <a:pt x="102" y="46"/>
                    </a:lnTo>
                    <a:lnTo>
                      <a:pt x="96" y="44"/>
                    </a:lnTo>
                    <a:lnTo>
                      <a:pt x="94" y="42"/>
                    </a:lnTo>
                    <a:lnTo>
                      <a:pt x="86" y="36"/>
                    </a:lnTo>
                    <a:lnTo>
                      <a:pt x="80" y="32"/>
                    </a:lnTo>
                    <a:lnTo>
                      <a:pt x="78" y="28"/>
                    </a:lnTo>
                    <a:lnTo>
                      <a:pt x="76" y="32"/>
                    </a:lnTo>
                    <a:lnTo>
                      <a:pt x="74" y="32"/>
                    </a:lnTo>
                    <a:lnTo>
                      <a:pt x="66" y="28"/>
                    </a:lnTo>
                    <a:lnTo>
                      <a:pt x="60" y="26"/>
                    </a:lnTo>
                    <a:lnTo>
                      <a:pt x="58" y="20"/>
                    </a:lnTo>
                    <a:lnTo>
                      <a:pt x="58" y="16"/>
                    </a:lnTo>
                    <a:lnTo>
                      <a:pt x="60" y="10"/>
                    </a:lnTo>
                    <a:lnTo>
                      <a:pt x="64" y="6"/>
                    </a:lnTo>
                    <a:lnTo>
                      <a:pt x="60" y="0"/>
                    </a:lnTo>
                    <a:lnTo>
                      <a:pt x="52" y="0"/>
                    </a:lnTo>
                    <a:lnTo>
                      <a:pt x="46" y="2"/>
                    </a:lnTo>
                    <a:lnTo>
                      <a:pt x="38" y="6"/>
                    </a:lnTo>
                    <a:lnTo>
                      <a:pt x="32" y="8"/>
                    </a:lnTo>
                    <a:lnTo>
                      <a:pt x="28" y="16"/>
                    </a:lnTo>
                    <a:lnTo>
                      <a:pt x="22" y="24"/>
                    </a:lnTo>
                    <a:lnTo>
                      <a:pt x="18" y="24"/>
                    </a:lnTo>
                    <a:lnTo>
                      <a:pt x="14" y="26"/>
                    </a:lnTo>
                    <a:lnTo>
                      <a:pt x="14" y="28"/>
                    </a:lnTo>
                    <a:lnTo>
                      <a:pt x="14" y="32"/>
                    </a:lnTo>
                    <a:lnTo>
                      <a:pt x="12" y="32"/>
                    </a:lnTo>
                    <a:lnTo>
                      <a:pt x="6" y="34"/>
                    </a:lnTo>
                    <a:lnTo>
                      <a:pt x="4" y="32"/>
                    </a:lnTo>
                    <a:lnTo>
                      <a:pt x="2" y="32"/>
                    </a:lnTo>
                    <a:lnTo>
                      <a:pt x="0" y="32"/>
                    </a:lnTo>
                    <a:lnTo>
                      <a:pt x="6" y="50"/>
                    </a:lnTo>
                    <a:lnTo>
                      <a:pt x="4" y="62"/>
                    </a:lnTo>
                    <a:lnTo>
                      <a:pt x="2" y="64"/>
                    </a:lnTo>
                    <a:lnTo>
                      <a:pt x="2" y="72"/>
                    </a:lnTo>
                    <a:lnTo>
                      <a:pt x="6" y="82"/>
                    </a:lnTo>
                    <a:lnTo>
                      <a:pt x="4" y="84"/>
                    </a:lnTo>
                    <a:lnTo>
                      <a:pt x="4" y="88"/>
                    </a:lnTo>
                    <a:lnTo>
                      <a:pt x="6" y="92"/>
                    </a:lnTo>
                    <a:lnTo>
                      <a:pt x="6" y="92"/>
                    </a:lnTo>
                    <a:lnTo>
                      <a:pt x="6" y="92"/>
                    </a:lnTo>
                    <a:close/>
                    <a:moveTo>
                      <a:pt x="40" y="150"/>
                    </a:moveTo>
                    <a:lnTo>
                      <a:pt x="40" y="150"/>
                    </a:lnTo>
                    <a:lnTo>
                      <a:pt x="42" y="154"/>
                    </a:lnTo>
                    <a:lnTo>
                      <a:pt x="42" y="160"/>
                    </a:lnTo>
                    <a:lnTo>
                      <a:pt x="40" y="156"/>
                    </a:lnTo>
                    <a:lnTo>
                      <a:pt x="38" y="152"/>
                    </a:lnTo>
                    <a:lnTo>
                      <a:pt x="38" y="150"/>
                    </a:lnTo>
                    <a:lnTo>
                      <a:pt x="40" y="150"/>
                    </a:lnTo>
                    <a:lnTo>
                      <a:pt x="40" y="150"/>
                    </a:lnTo>
                    <a:lnTo>
                      <a:pt x="40" y="15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6" name="Freeform 1767"/>
              <p:cNvSpPr/>
              <p:nvPr/>
            </p:nvSpPr>
            <p:spPr bwMode="auto">
              <a:xfrm>
                <a:off x="7102475" y="3917950"/>
                <a:ext cx="25400" cy="73025"/>
              </a:xfrm>
              <a:custGeom>
                <a:avLst/>
                <a:gdLst>
                  <a:gd name="T0" fmla="*/ 10 w 16"/>
                  <a:gd name="T1" fmla="*/ 0 h 46"/>
                  <a:gd name="T2" fmla="*/ 10 w 16"/>
                  <a:gd name="T3" fmla="*/ 0 h 46"/>
                  <a:gd name="T4" fmla="*/ 8 w 16"/>
                  <a:gd name="T5" fmla="*/ 0 h 46"/>
                  <a:gd name="T6" fmla="*/ 6 w 16"/>
                  <a:gd name="T7" fmla="*/ 0 h 46"/>
                  <a:gd name="T8" fmla="*/ 6 w 16"/>
                  <a:gd name="T9" fmla="*/ 2 h 46"/>
                  <a:gd name="T10" fmla="*/ 0 w 16"/>
                  <a:gd name="T11" fmla="*/ 4 h 46"/>
                  <a:gd name="T12" fmla="*/ 0 w 16"/>
                  <a:gd name="T13" fmla="*/ 46 h 46"/>
                  <a:gd name="T14" fmla="*/ 8 w 16"/>
                  <a:gd name="T15" fmla="*/ 46 h 46"/>
                  <a:gd name="T16" fmla="*/ 14 w 16"/>
                  <a:gd name="T17" fmla="*/ 22 h 46"/>
                  <a:gd name="T18" fmla="*/ 16 w 16"/>
                  <a:gd name="T19" fmla="*/ 12 h 46"/>
                  <a:gd name="T20" fmla="*/ 16 w 16"/>
                  <a:gd name="T21" fmla="*/ 4 h 46"/>
                  <a:gd name="T22" fmla="*/ 14 w 16"/>
                  <a:gd name="T23" fmla="*/ 0 h 46"/>
                  <a:gd name="T24" fmla="*/ 10 w 16"/>
                  <a:gd name="T25" fmla="*/ 0 h 46"/>
                  <a:gd name="T26" fmla="*/ 10 w 16"/>
                  <a:gd name="T27" fmla="*/ 0 h 46"/>
                  <a:gd name="T28" fmla="*/ 10 w 16"/>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46">
                    <a:moveTo>
                      <a:pt x="10" y="0"/>
                    </a:moveTo>
                    <a:lnTo>
                      <a:pt x="10" y="0"/>
                    </a:lnTo>
                    <a:lnTo>
                      <a:pt x="8" y="0"/>
                    </a:lnTo>
                    <a:lnTo>
                      <a:pt x="6" y="0"/>
                    </a:lnTo>
                    <a:lnTo>
                      <a:pt x="6" y="2"/>
                    </a:lnTo>
                    <a:lnTo>
                      <a:pt x="0" y="4"/>
                    </a:lnTo>
                    <a:lnTo>
                      <a:pt x="0" y="46"/>
                    </a:lnTo>
                    <a:lnTo>
                      <a:pt x="8" y="46"/>
                    </a:lnTo>
                    <a:lnTo>
                      <a:pt x="14" y="22"/>
                    </a:lnTo>
                    <a:lnTo>
                      <a:pt x="16" y="12"/>
                    </a:lnTo>
                    <a:lnTo>
                      <a:pt x="16" y="4"/>
                    </a:lnTo>
                    <a:lnTo>
                      <a:pt x="14" y="0"/>
                    </a:lnTo>
                    <a:lnTo>
                      <a:pt x="10" y="0"/>
                    </a:lnTo>
                    <a:lnTo>
                      <a:pt x="10" y="0"/>
                    </a:lnTo>
                    <a:lnTo>
                      <a:pt x="1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7" name="Freeform 1768"/>
              <p:cNvSpPr/>
              <p:nvPr/>
            </p:nvSpPr>
            <p:spPr bwMode="auto">
              <a:xfrm>
                <a:off x="7350125" y="3721100"/>
                <a:ext cx="12700" cy="19050"/>
              </a:xfrm>
              <a:custGeom>
                <a:avLst/>
                <a:gdLst>
                  <a:gd name="T0" fmla="*/ 0 w 8"/>
                  <a:gd name="T1" fmla="*/ 0 h 12"/>
                  <a:gd name="T2" fmla="*/ 0 w 8"/>
                  <a:gd name="T3" fmla="*/ 0 h 12"/>
                  <a:gd name="T4" fmla="*/ 0 w 8"/>
                  <a:gd name="T5" fmla="*/ 12 h 12"/>
                  <a:gd name="T6" fmla="*/ 8 w 8"/>
                  <a:gd name="T7" fmla="*/ 8 h 12"/>
                  <a:gd name="T8" fmla="*/ 8 w 8"/>
                  <a:gd name="T9" fmla="*/ 6 h 12"/>
                  <a:gd name="T10" fmla="*/ 0 w 8"/>
                  <a:gd name="T11" fmla="*/ 0 h 12"/>
                  <a:gd name="T12" fmla="*/ 0 w 8"/>
                  <a:gd name="T13" fmla="*/ 0 h 12"/>
                  <a:gd name="T14" fmla="*/ 0 w 8"/>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0" y="0"/>
                    </a:moveTo>
                    <a:lnTo>
                      <a:pt x="0" y="0"/>
                    </a:lnTo>
                    <a:lnTo>
                      <a:pt x="0" y="12"/>
                    </a:lnTo>
                    <a:lnTo>
                      <a:pt x="8" y="8"/>
                    </a:lnTo>
                    <a:lnTo>
                      <a:pt x="8" y="6"/>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8" name="Freeform 1769"/>
              <p:cNvSpPr>
                <a:spLocks noEditPoints="1"/>
              </p:cNvSpPr>
              <p:nvPr/>
            </p:nvSpPr>
            <p:spPr bwMode="auto">
              <a:xfrm>
                <a:off x="7464425" y="5080000"/>
                <a:ext cx="447675" cy="1066800"/>
              </a:xfrm>
              <a:custGeom>
                <a:avLst/>
                <a:gdLst>
                  <a:gd name="T0" fmla="*/ 114 w 282"/>
                  <a:gd name="T1" fmla="*/ 666 h 672"/>
                  <a:gd name="T2" fmla="*/ 72 w 282"/>
                  <a:gd name="T3" fmla="*/ 630 h 672"/>
                  <a:gd name="T4" fmla="*/ 134 w 282"/>
                  <a:gd name="T5" fmla="*/ 0 h 672"/>
                  <a:gd name="T6" fmla="*/ 102 w 282"/>
                  <a:gd name="T7" fmla="*/ 0 h 672"/>
                  <a:gd name="T8" fmla="*/ 92 w 282"/>
                  <a:gd name="T9" fmla="*/ 22 h 672"/>
                  <a:gd name="T10" fmla="*/ 82 w 282"/>
                  <a:gd name="T11" fmla="*/ 44 h 672"/>
                  <a:gd name="T12" fmla="*/ 74 w 282"/>
                  <a:gd name="T13" fmla="*/ 76 h 672"/>
                  <a:gd name="T14" fmla="*/ 72 w 282"/>
                  <a:gd name="T15" fmla="*/ 104 h 672"/>
                  <a:gd name="T16" fmla="*/ 56 w 282"/>
                  <a:gd name="T17" fmla="*/ 158 h 672"/>
                  <a:gd name="T18" fmla="*/ 52 w 282"/>
                  <a:gd name="T19" fmla="*/ 202 h 672"/>
                  <a:gd name="T20" fmla="*/ 46 w 282"/>
                  <a:gd name="T21" fmla="*/ 246 h 672"/>
                  <a:gd name="T22" fmla="*/ 38 w 282"/>
                  <a:gd name="T23" fmla="*/ 278 h 672"/>
                  <a:gd name="T24" fmla="*/ 32 w 282"/>
                  <a:gd name="T25" fmla="*/ 310 h 672"/>
                  <a:gd name="T26" fmla="*/ 18 w 282"/>
                  <a:gd name="T27" fmla="*/ 352 h 672"/>
                  <a:gd name="T28" fmla="*/ 20 w 282"/>
                  <a:gd name="T29" fmla="*/ 382 h 672"/>
                  <a:gd name="T30" fmla="*/ 18 w 282"/>
                  <a:gd name="T31" fmla="*/ 414 h 672"/>
                  <a:gd name="T32" fmla="*/ 26 w 282"/>
                  <a:gd name="T33" fmla="*/ 440 h 672"/>
                  <a:gd name="T34" fmla="*/ 26 w 282"/>
                  <a:gd name="T35" fmla="*/ 460 h 672"/>
                  <a:gd name="T36" fmla="*/ 24 w 282"/>
                  <a:gd name="T37" fmla="*/ 480 h 672"/>
                  <a:gd name="T38" fmla="*/ 14 w 282"/>
                  <a:gd name="T39" fmla="*/ 516 h 672"/>
                  <a:gd name="T40" fmla="*/ 0 w 282"/>
                  <a:gd name="T41" fmla="*/ 542 h 672"/>
                  <a:gd name="T42" fmla="*/ 0 w 282"/>
                  <a:gd name="T43" fmla="*/ 576 h 672"/>
                  <a:gd name="T44" fmla="*/ 8 w 282"/>
                  <a:gd name="T45" fmla="*/ 586 h 672"/>
                  <a:gd name="T46" fmla="*/ 66 w 282"/>
                  <a:gd name="T47" fmla="*/ 612 h 672"/>
                  <a:gd name="T48" fmla="*/ 62 w 282"/>
                  <a:gd name="T49" fmla="*/ 580 h 672"/>
                  <a:gd name="T50" fmla="*/ 66 w 282"/>
                  <a:gd name="T51" fmla="*/ 560 h 672"/>
                  <a:gd name="T52" fmla="*/ 84 w 282"/>
                  <a:gd name="T53" fmla="*/ 552 h 672"/>
                  <a:gd name="T54" fmla="*/ 108 w 282"/>
                  <a:gd name="T55" fmla="*/ 510 h 672"/>
                  <a:gd name="T56" fmla="*/ 82 w 282"/>
                  <a:gd name="T57" fmla="*/ 484 h 672"/>
                  <a:gd name="T58" fmla="*/ 114 w 282"/>
                  <a:gd name="T59" fmla="*/ 460 h 672"/>
                  <a:gd name="T60" fmla="*/ 118 w 282"/>
                  <a:gd name="T61" fmla="*/ 432 h 672"/>
                  <a:gd name="T62" fmla="*/ 124 w 282"/>
                  <a:gd name="T63" fmla="*/ 412 h 672"/>
                  <a:gd name="T64" fmla="*/ 138 w 282"/>
                  <a:gd name="T65" fmla="*/ 414 h 672"/>
                  <a:gd name="T66" fmla="*/ 126 w 282"/>
                  <a:gd name="T67" fmla="*/ 402 h 672"/>
                  <a:gd name="T68" fmla="*/ 132 w 282"/>
                  <a:gd name="T69" fmla="*/ 374 h 672"/>
                  <a:gd name="T70" fmla="*/ 164 w 282"/>
                  <a:gd name="T71" fmla="*/ 342 h 672"/>
                  <a:gd name="T72" fmla="*/ 166 w 282"/>
                  <a:gd name="T73" fmla="*/ 336 h 672"/>
                  <a:gd name="T74" fmla="*/ 234 w 282"/>
                  <a:gd name="T75" fmla="*/ 304 h 672"/>
                  <a:gd name="T76" fmla="*/ 228 w 282"/>
                  <a:gd name="T77" fmla="*/ 268 h 672"/>
                  <a:gd name="T78" fmla="*/ 214 w 282"/>
                  <a:gd name="T79" fmla="*/ 230 h 672"/>
                  <a:gd name="T80" fmla="*/ 218 w 282"/>
                  <a:gd name="T81" fmla="*/ 210 h 672"/>
                  <a:gd name="T82" fmla="*/ 220 w 282"/>
                  <a:gd name="T83" fmla="*/ 186 h 672"/>
                  <a:gd name="T84" fmla="*/ 226 w 282"/>
                  <a:gd name="T85" fmla="*/ 166 h 672"/>
                  <a:gd name="T86" fmla="*/ 242 w 282"/>
                  <a:gd name="T87" fmla="*/ 136 h 672"/>
                  <a:gd name="T88" fmla="*/ 260 w 282"/>
                  <a:gd name="T89" fmla="*/ 120 h 672"/>
                  <a:gd name="T90" fmla="*/ 278 w 282"/>
                  <a:gd name="T91" fmla="*/ 104 h 672"/>
                  <a:gd name="T92" fmla="*/ 278 w 282"/>
                  <a:gd name="T93" fmla="*/ 72 h 672"/>
                  <a:gd name="T94" fmla="*/ 268 w 282"/>
                  <a:gd name="T95" fmla="*/ 86 h 672"/>
                  <a:gd name="T96" fmla="*/ 250 w 282"/>
                  <a:gd name="T97" fmla="*/ 104 h 672"/>
                  <a:gd name="T98" fmla="*/ 210 w 282"/>
                  <a:gd name="T99" fmla="*/ 102 h 672"/>
                  <a:gd name="T100" fmla="*/ 224 w 282"/>
                  <a:gd name="T101" fmla="*/ 66 h 672"/>
                  <a:gd name="T102" fmla="*/ 200 w 282"/>
                  <a:gd name="T103" fmla="*/ 48 h 672"/>
                  <a:gd name="T104" fmla="*/ 182 w 282"/>
                  <a:gd name="T105" fmla="*/ 28 h 672"/>
                  <a:gd name="T106" fmla="*/ 156 w 282"/>
                  <a:gd name="T107" fmla="*/ 2 h 672"/>
                  <a:gd name="T108" fmla="*/ 132 w 282"/>
                  <a:gd name="T109" fmla="*/ 670 h 672"/>
                  <a:gd name="T110" fmla="*/ 132 w 282"/>
                  <a:gd name="T111" fmla="*/ 66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2" h="672">
                    <a:moveTo>
                      <a:pt x="66" y="626"/>
                    </a:moveTo>
                    <a:lnTo>
                      <a:pt x="66" y="670"/>
                    </a:lnTo>
                    <a:lnTo>
                      <a:pt x="70" y="668"/>
                    </a:lnTo>
                    <a:lnTo>
                      <a:pt x="80" y="670"/>
                    </a:lnTo>
                    <a:lnTo>
                      <a:pt x="114" y="672"/>
                    </a:lnTo>
                    <a:lnTo>
                      <a:pt x="114" y="666"/>
                    </a:lnTo>
                    <a:lnTo>
                      <a:pt x="108" y="666"/>
                    </a:lnTo>
                    <a:lnTo>
                      <a:pt x="102" y="666"/>
                    </a:lnTo>
                    <a:lnTo>
                      <a:pt x="96" y="666"/>
                    </a:lnTo>
                    <a:lnTo>
                      <a:pt x="72" y="644"/>
                    </a:lnTo>
                    <a:lnTo>
                      <a:pt x="72" y="634"/>
                    </a:lnTo>
                    <a:lnTo>
                      <a:pt x="72" y="630"/>
                    </a:lnTo>
                    <a:lnTo>
                      <a:pt x="66" y="626"/>
                    </a:lnTo>
                    <a:lnTo>
                      <a:pt x="66" y="626"/>
                    </a:lnTo>
                    <a:lnTo>
                      <a:pt x="66" y="626"/>
                    </a:lnTo>
                    <a:close/>
                    <a:moveTo>
                      <a:pt x="156" y="2"/>
                    </a:moveTo>
                    <a:lnTo>
                      <a:pt x="136" y="2"/>
                    </a:lnTo>
                    <a:lnTo>
                      <a:pt x="134" y="0"/>
                    </a:lnTo>
                    <a:lnTo>
                      <a:pt x="132" y="4"/>
                    </a:lnTo>
                    <a:lnTo>
                      <a:pt x="126" y="12"/>
                    </a:lnTo>
                    <a:lnTo>
                      <a:pt x="126" y="10"/>
                    </a:lnTo>
                    <a:lnTo>
                      <a:pt x="120" y="2"/>
                    </a:lnTo>
                    <a:lnTo>
                      <a:pt x="110" y="2"/>
                    </a:lnTo>
                    <a:lnTo>
                      <a:pt x="102" y="0"/>
                    </a:lnTo>
                    <a:lnTo>
                      <a:pt x="98" y="0"/>
                    </a:lnTo>
                    <a:lnTo>
                      <a:pt x="88" y="8"/>
                    </a:lnTo>
                    <a:lnTo>
                      <a:pt x="88" y="12"/>
                    </a:lnTo>
                    <a:lnTo>
                      <a:pt x="88" y="18"/>
                    </a:lnTo>
                    <a:lnTo>
                      <a:pt x="90" y="20"/>
                    </a:lnTo>
                    <a:lnTo>
                      <a:pt x="92" y="22"/>
                    </a:lnTo>
                    <a:lnTo>
                      <a:pt x="92" y="26"/>
                    </a:lnTo>
                    <a:lnTo>
                      <a:pt x="92" y="36"/>
                    </a:lnTo>
                    <a:lnTo>
                      <a:pt x="90" y="38"/>
                    </a:lnTo>
                    <a:lnTo>
                      <a:pt x="88" y="38"/>
                    </a:lnTo>
                    <a:lnTo>
                      <a:pt x="84" y="40"/>
                    </a:lnTo>
                    <a:lnTo>
                      <a:pt x="82" y="44"/>
                    </a:lnTo>
                    <a:lnTo>
                      <a:pt x="80" y="46"/>
                    </a:lnTo>
                    <a:lnTo>
                      <a:pt x="78" y="48"/>
                    </a:lnTo>
                    <a:lnTo>
                      <a:pt x="74" y="52"/>
                    </a:lnTo>
                    <a:lnTo>
                      <a:pt x="72" y="54"/>
                    </a:lnTo>
                    <a:lnTo>
                      <a:pt x="72" y="68"/>
                    </a:lnTo>
                    <a:lnTo>
                      <a:pt x="74" y="76"/>
                    </a:lnTo>
                    <a:lnTo>
                      <a:pt x="74" y="80"/>
                    </a:lnTo>
                    <a:lnTo>
                      <a:pt x="74" y="82"/>
                    </a:lnTo>
                    <a:lnTo>
                      <a:pt x="72" y="84"/>
                    </a:lnTo>
                    <a:lnTo>
                      <a:pt x="72" y="92"/>
                    </a:lnTo>
                    <a:lnTo>
                      <a:pt x="74" y="98"/>
                    </a:lnTo>
                    <a:lnTo>
                      <a:pt x="72" y="104"/>
                    </a:lnTo>
                    <a:lnTo>
                      <a:pt x="64" y="118"/>
                    </a:lnTo>
                    <a:lnTo>
                      <a:pt x="60" y="122"/>
                    </a:lnTo>
                    <a:lnTo>
                      <a:pt x="60" y="126"/>
                    </a:lnTo>
                    <a:lnTo>
                      <a:pt x="56" y="130"/>
                    </a:lnTo>
                    <a:lnTo>
                      <a:pt x="54" y="150"/>
                    </a:lnTo>
                    <a:lnTo>
                      <a:pt x="56" y="158"/>
                    </a:lnTo>
                    <a:lnTo>
                      <a:pt x="54" y="166"/>
                    </a:lnTo>
                    <a:lnTo>
                      <a:pt x="52" y="172"/>
                    </a:lnTo>
                    <a:lnTo>
                      <a:pt x="52" y="178"/>
                    </a:lnTo>
                    <a:lnTo>
                      <a:pt x="48" y="186"/>
                    </a:lnTo>
                    <a:lnTo>
                      <a:pt x="48" y="194"/>
                    </a:lnTo>
                    <a:lnTo>
                      <a:pt x="52" y="202"/>
                    </a:lnTo>
                    <a:lnTo>
                      <a:pt x="48" y="208"/>
                    </a:lnTo>
                    <a:lnTo>
                      <a:pt x="46" y="214"/>
                    </a:lnTo>
                    <a:lnTo>
                      <a:pt x="46" y="220"/>
                    </a:lnTo>
                    <a:lnTo>
                      <a:pt x="48" y="228"/>
                    </a:lnTo>
                    <a:lnTo>
                      <a:pt x="48" y="232"/>
                    </a:lnTo>
                    <a:lnTo>
                      <a:pt x="46" y="246"/>
                    </a:lnTo>
                    <a:lnTo>
                      <a:pt x="42" y="256"/>
                    </a:lnTo>
                    <a:lnTo>
                      <a:pt x="42" y="260"/>
                    </a:lnTo>
                    <a:lnTo>
                      <a:pt x="42" y="266"/>
                    </a:lnTo>
                    <a:lnTo>
                      <a:pt x="42" y="272"/>
                    </a:lnTo>
                    <a:lnTo>
                      <a:pt x="42" y="276"/>
                    </a:lnTo>
                    <a:lnTo>
                      <a:pt x="38" y="278"/>
                    </a:lnTo>
                    <a:lnTo>
                      <a:pt x="36" y="278"/>
                    </a:lnTo>
                    <a:lnTo>
                      <a:pt x="32" y="284"/>
                    </a:lnTo>
                    <a:lnTo>
                      <a:pt x="32" y="286"/>
                    </a:lnTo>
                    <a:lnTo>
                      <a:pt x="28" y="292"/>
                    </a:lnTo>
                    <a:lnTo>
                      <a:pt x="28" y="304"/>
                    </a:lnTo>
                    <a:lnTo>
                      <a:pt x="32" y="310"/>
                    </a:lnTo>
                    <a:lnTo>
                      <a:pt x="32" y="318"/>
                    </a:lnTo>
                    <a:lnTo>
                      <a:pt x="28" y="320"/>
                    </a:lnTo>
                    <a:lnTo>
                      <a:pt x="24" y="332"/>
                    </a:lnTo>
                    <a:lnTo>
                      <a:pt x="24" y="342"/>
                    </a:lnTo>
                    <a:lnTo>
                      <a:pt x="20" y="348"/>
                    </a:lnTo>
                    <a:lnTo>
                      <a:pt x="18" y="352"/>
                    </a:lnTo>
                    <a:lnTo>
                      <a:pt x="16" y="356"/>
                    </a:lnTo>
                    <a:lnTo>
                      <a:pt x="18" y="360"/>
                    </a:lnTo>
                    <a:lnTo>
                      <a:pt x="20" y="368"/>
                    </a:lnTo>
                    <a:lnTo>
                      <a:pt x="18" y="376"/>
                    </a:lnTo>
                    <a:lnTo>
                      <a:pt x="18" y="378"/>
                    </a:lnTo>
                    <a:lnTo>
                      <a:pt x="20" y="382"/>
                    </a:lnTo>
                    <a:lnTo>
                      <a:pt x="24" y="382"/>
                    </a:lnTo>
                    <a:lnTo>
                      <a:pt x="24" y="386"/>
                    </a:lnTo>
                    <a:lnTo>
                      <a:pt x="24" y="400"/>
                    </a:lnTo>
                    <a:lnTo>
                      <a:pt x="20" y="406"/>
                    </a:lnTo>
                    <a:lnTo>
                      <a:pt x="18" y="412"/>
                    </a:lnTo>
                    <a:lnTo>
                      <a:pt x="18" y="414"/>
                    </a:lnTo>
                    <a:lnTo>
                      <a:pt x="24" y="420"/>
                    </a:lnTo>
                    <a:lnTo>
                      <a:pt x="24" y="422"/>
                    </a:lnTo>
                    <a:lnTo>
                      <a:pt x="24" y="424"/>
                    </a:lnTo>
                    <a:lnTo>
                      <a:pt x="24" y="430"/>
                    </a:lnTo>
                    <a:lnTo>
                      <a:pt x="26" y="434"/>
                    </a:lnTo>
                    <a:lnTo>
                      <a:pt x="26" y="440"/>
                    </a:lnTo>
                    <a:lnTo>
                      <a:pt x="28" y="442"/>
                    </a:lnTo>
                    <a:lnTo>
                      <a:pt x="26" y="446"/>
                    </a:lnTo>
                    <a:lnTo>
                      <a:pt x="24" y="450"/>
                    </a:lnTo>
                    <a:lnTo>
                      <a:pt x="24" y="456"/>
                    </a:lnTo>
                    <a:lnTo>
                      <a:pt x="26" y="458"/>
                    </a:lnTo>
                    <a:lnTo>
                      <a:pt x="26" y="460"/>
                    </a:lnTo>
                    <a:lnTo>
                      <a:pt x="24" y="462"/>
                    </a:lnTo>
                    <a:lnTo>
                      <a:pt x="20" y="462"/>
                    </a:lnTo>
                    <a:lnTo>
                      <a:pt x="20" y="468"/>
                    </a:lnTo>
                    <a:lnTo>
                      <a:pt x="18" y="470"/>
                    </a:lnTo>
                    <a:lnTo>
                      <a:pt x="20" y="476"/>
                    </a:lnTo>
                    <a:lnTo>
                      <a:pt x="24" y="480"/>
                    </a:lnTo>
                    <a:lnTo>
                      <a:pt x="20" y="486"/>
                    </a:lnTo>
                    <a:lnTo>
                      <a:pt x="20" y="494"/>
                    </a:lnTo>
                    <a:lnTo>
                      <a:pt x="20" y="502"/>
                    </a:lnTo>
                    <a:lnTo>
                      <a:pt x="20" y="506"/>
                    </a:lnTo>
                    <a:lnTo>
                      <a:pt x="16" y="512"/>
                    </a:lnTo>
                    <a:lnTo>
                      <a:pt x="14" y="516"/>
                    </a:lnTo>
                    <a:lnTo>
                      <a:pt x="14" y="522"/>
                    </a:lnTo>
                    <a:lnTo>
                      <a:pt x="16" y="526"/>
                    </a:lnTo>
                    <a:lnTo>
                      <a:pt x="14" y="532"/>
                    </a:lnTo>
                    <a:lnTo>
                      <a:pt x="6" y="538"/>
                    </a:lnTo>
                    <a:lnTo>
                      <a:pt x="2" y="538"/>
                    </a:lnTo>
                    <a:lnTo>
                      <a:pt x="0" y="542"/>
                    </a:lnTo>
                    <a:lnTo>
                      <a:pt x="2" y="550"/>
                    </a:lnTo>
                    <a:lnTo>
                      <a:pt x="2" y="556"/>
                    </a:lnTo>
                    <a:lnTo>
                      <a:pt x="0" y="560"/>
                    </a:lnTo>
                    <a:lnTo>
                      <a:pt x="0" y="566"/>
                    </a:lnTo>
                    <a:lnTo>
                      <a:pt x="0" y="572"/>
                    </a:lnTo>
                    <a:lnTo>
                      <a:pt x="0" y="576"/>
                    </a:lnTo>
                    <a:lnTo>
                      <a:pt x="2" y="576"/>
                    </a:lnTo>
                    <a:lnTo>
                      <a:pt x="8" y="572"/>
                    </a:lnTo>
                    <a:lnTo>
                      <a:pt x="10" y="576"/>
                    </a:lnTo>
                    <a:lnTo>
                      <a:pt x="14" y="580"/>
                    </a:lnTo>
                    <a:lnTo>
                      <a:pt x="10" y="584"/>
                    </a:lnTo>
                    <a:lnTo>
                      <a:pt x="8" y="586"/>
                    </a:lnTo>
                    <a:lnTo>
                      <a:pt x="8" y="588"/>
                    </a:lnTo>
                    <a:lnTo>
                      <a:pt x="14" y="596"/>
                    </a:lnTo>
                    <a:lnTo>
                      <a:pt x="18" y="604"/>
                    </a:lnTo>
                    <a:lnTo>
                      <a:pt x="24" y="612"/>
                    </a:lnTo>
                    <a:lnTo>
                      <a:pt x="44" y="608"/>
                    </a:lnTo>
                    <a:lnTo>
                      <a:pt x="66" y="612"/>
                    </a:lnTo>
                    <a:lnTo>
                      <a:pt x="66" y="604"/>
                    </a:lnTo>
                    <a:lnTo>
                      <a:pt x="60" y="604"/>
                    </a:lnTo>
                    <a:lnTo>
                      <a:pt x="62" y="602"/>
                    </a:lnTo>
                    <a:lnTo>
                      <a:pt x="62" y="594"/>
                    </a:lnTo>
                    <a:lnTo>
                      <a:pt x="62" y="588"/>
                    </a:lnTo>
                    <a:lnTo>
                      <a:pt x="62" y="580"/>
                    </a:lnTo>
                    <a:lnTo>
                      <a:pt x="66" y="578"/>
                    </a:lnTo>
                    <a:lnTo>
                      <a:pt x="72" y="578"/>
                    </a:lnTo>
                    <a:lnTo>
                      <a:pt x="70" y="572"/>
                    </a:lnTo>
                    <a:lnTo>
                      <a:pt x="64" y="570"/>
                    </a:lnTo>
                    <a:lnTo>
                      <a:pt x="66" y="566"/>
                    </a:lnTo>
                    <a:lnTo>
                      <a:pt x="66" y="560"/>
                    </a:lnTo>
                    <a:lnTo>
                      <a:pt x="72" y="566"/>
                    </a:lnTo>
                    <a:lnTo>
                      <a:pt x="72" y="570"/>
                    </a:lnTo>
                    <a:lnTo>
                      <a:pt x="78" y="568"/>
                    </a:lnTo>
                    <a:lnTo>
                      <a:pt x="82" y="568"/>
                    </a:lnTo>
                    <a:lnTo>
                      <a:pt x="82" y="560"/>
                    </a:lnTo>
                    <a:lnTo>
                      <a:pt x="84" y="552"/>
                    </a:lnTo>
                    <a:lnTo>
                      <a:pt x="90" y="542"/>
                    </a:lnTo>
                    <a:lnTo>
                      <a:pt x="100" y="532"/>
                    </a:lnTo>
                    <a:lnTo>
                      <a:pt x="114" y="524"/>
                    </a:lnTo>
                    <a:lnTo>
                      <a:pt x="108" y="516"/>
                    </a:lnTo>
                    <a:lnTo>
                      <a:pt x="108" y="514"/>
                    </a:lnTo>
                    <a:lnTo>
                      <a:pt x="108" y="510"/>
                    </a:lnTo>
                    <a:lnTo>
                      <a:pt x="106" y="504"/>
                    </a:lnTo>
                    <a:lnTo>
                      <a:pt x="100" y="504"/>
                    </a:lnTo>
                    <a:lnTo>
                      <a:pt x="96" y="504"/>
                    </a:lnTo>
                    <a:lnTo>
                      <a:pt x="92" y="496"/>
                    </a:lnTo>
                    <a:lnTo>
                      <a:pt x="84" y="488"/>
                    </a:lnTo>
                    <a:lnTo>
                      <a:pt x="82" y="484"/>
                    </a:lnTo>
                    <a:lnTo>
                      <a:pt x="84" y="478"/>
                    </a:lnTo>
                    <a:lnTo>
                      <a:pt x="92" y="474"/>
                    </a:lnTo>
                    <a:lnTo>
                      <a:pt x="102" y="458"/>
                    </a:lnTo>
                    <a:lnTo>
                      <a:pt x="106" y="458"/>
                    </a:lnTo>
                    <a:lnTo>
                      <a:pt x="110" y="460"/>
                    </a:lnTo>
                    <a:lnTo>
                      <a:pt x="114" y="460"/>
                    </a:lnTo>
                    <a:lnTo>
                      <a:pt x="114" y="456"/>
                    </a:lnTo>
                    <a:lnTo>
                      <a:pt x="114" y="452"/>
                    </a:lnTo>
                    <a:lnTo>
                      <a:pt x="114" y="450"/>
                    </a:lnTo>
                    <a:lnTo>
                      <a:pt x="116" y="448"/>
                    </a:lnTo>
                    <a:lnTo>
                      <a:pt x="118" y="448"/>
                    </a:lnTo>
                    <a:lnTo>
                      <a:pt x="118" y="432"/>
                    </a:lnTo>
                    <a:lnTo>
                      <a:pt x="120" y="420"/>
                    </a:lnTo>
                    <a:lnTo>
                      <a:pt x="126" y="420"/>
                    </a:lnTo>
                    <a:lnTo>
                      <a:pt x="128" y="416"/>
                    </a:lnTo>
                    <a:lnTo>
                      <a:pt x="132" y="414"/>
                    </a:lnTo>
                    <a:lnTo>
                      <a:pt x="128" y="412"/>
                    </a:lnTo>
                    <a:lnTo>
                      <a:pt x="124" y="412"/>
                    </a:lnTo>
                    <a:lnTo>
                      <a:pt x="126" y="406"/>
                    </a:lnTo>
                    <a:lnTo>
                      <a:pt x="132" y="406"/>
                    </a:lnTo>
                    <a:lnTo>
                      <a:pt x="134" y="406"/>
                    </a:lnTo>
                    <a:lnTo>
                      <a:pt x="136" y="410"/>
                    </a:lnTo>
                    <a:lnTo>
                      <a:pt x="138" y="412"/>
                    </a:lnTo>
                    <a:lnTo>
                      <a:pt x="138" y="414"/>
                    </a:lnTo>
                    <a:lnTo>
                      <a:pt x="144" y="412"/>
                    </a:lnTo>
                    <a:lnTo>
                      <a:pt x="144" y="410"/>
                    </a:lnTo>
                    <a:lnTo>
                      <a:pt x="144" y="406"/>
                    </a:lnTo>
                    <a:lnTo>
                      <a:pt x="144" y="402"/>
                    </a:lnTo>
                    <a:lnTo>
                      <a:pt x="134" y="404"/>
                    </a:lnTo>
                    <a:lnTo>
                      <a:pt x="126" y="402"/>
                    </a:lnTo>
                    <a:lnTo>
                      <a:pt x="126" y="388"/>
                    </a:lnTo>
                    <a:lnTo>
                      <a:pt x="124" y="388"/>
                    </a:lnTo>
                    <a:lnTo>
                      <a:pt x="118" y="386"/>
                    </a:lnTo>
                    <a:lnTo>
                      <a:pt x="124" y="370"/>
                    </a:lnTo>
                    <a:lnTo>
                      <a:pt x="128" y="374"/>
                    </a:lnTo>
                    <a:lnTo>
                      <a:pt x="132" y="374"/>
                    </a:lnTo>
                    <a:lnTo>
                      <a:pt x="134" y="376"/>
                    </a:lnTo>
                    <a:lnTo>
                      <a:pt x="134" y="382"/>
                    </a:lnTo>
                    <a:lnTo>
                      <a:pt x="146" y="382"/>
                    </a:lnTo>
                    <a:lnTo>
                      <a:pt x="154" y="376"/>
                    </a:lnTo>
                    <a:lnTo>
                      <a:pt x="162" y="370"/>
                    </a:lnTo>
                    <a:lnTo>
                      <a:pt x="164" y="342"/>
                    </a:lnTo>
                    <a:lnTo>
                      <a:pt x="156" y="338"/>
                    </a:lnTo>
                    <a:lnTo>
                      <a:pt x="156" y="336"/>
                    </a:lnTo>
                    <a:lnTo>
                      <a:pt x="156" y="332"/>
                    </a:lnTo>
                    <a:lnTo>
                      <a:pt x="160" y="330"/>
                    </a:lnTo>
                    <a:lnTo>
                      <a:pt x="162" y="332"/>
                    </a:lnTo>
                    <a:lnTo>
                      <a:pt x="166" y="336"/>
                    </a:lnTo>
                    <a:lnTo>
                      <a:pt x="172" y="332"/>
                    </a:lnTo>
                    <a:lnTo>
                      <a:pt x="198" y="328"/>
                    </a:lnTo>
                    <a:lnTo>
                      <a:pt x="208" y="324"/>
                    </a:lnTo>
                    <a:lnTo>
                      <a:pt x="218" y="320"/>
                    </a:lnTo>
                    <a:lnTo>
                      <a:pt x="228" y="312"/>
                    </a:lnTo>
                    <a:lnTo>
                      <a:pt x="234" y="304"/>
                    </a:lnTo>
                    <a:lnTo>
                      <a:pt x="238" y="282"/>
                    </a:lnTo>
                    <a:lnTo>
                      <a:pt x="234" y="278"/>
                    </a:lnTo>
                    <a:lnTo>
                      <a:pt x="232" y="278"/>
                    </a:lnTo>
                    <a:lnTo>
                      <a:pt x="228" y="276"/>
                    </a:lnTo>
                    <a:lnTo>
                      <a:pt x="228" y="272"/>
                    </a:lnTo>
                    <a:lnTo>
                      <a:pt x="228" y="268"/>
                    </a:lnTo>
                    <a:lnTo>
                      <a:pt x="232" y="266"/>
                    </a:lnTo>
                    <a:lnTo>
                      <a:pt x="232" y="264"/>
                    </a:lnTo>
                    <a:lnTo>
                      <a:pt x="224" y="256"/>
                    </a:lnTo>
                    <a:lnTo>
                      <a:pt x="218" y="246"/>
                    </a:lnTo>
                    <a:lnTo>
                      <a:pt x="210" y="230"/>
                    </a:lnTo>
                    <a:lnTo>
                      <a:pt x="214" y="230"/>
                    </a:lnTo>
                    <a:lnTo>
                      <a:pt x="214" y="228"/>
                    </a:lnTo>
                    <a:lnTo>
                      <a:pt x="214" y="220"/>
                    </a:lnTo>
                    <a:lnTo>
                      <a:pt x="216" y="214"/>
                    </a:lnTo>
                    <a:lnTo>
                      <a:pt x="214" y="214"/>
                    </a:lnTo>
                    <a:lnTo>
                      <a:pt x="216" y="212"/>
                    </a:lnTo>
                    <a:lnTo>
                      <a:pt x="218" y="210"/>
                    </a:lnTo>
                    <a:lnTo>
                      <a:pt x="218" y="204"/>
                    </a:lnTo>
                    <a:lnTo>
                      <a:pt x="218" y="200"/>
                    </a:lnTo>
                    <a:lnTo>
                      <a:pt x="218" y="196"/>
                    </a:lnTo>
                    <a:lnTo>
                      <a:pt x="218" y="194"/>
                    </a:lnTo>
                    <a:lnTo>
                      <a:pt x="220" y="192"/>
                    </a:lnTo>
                    <a:lnTo>
                      <a:pt x="220" y="186"/>
                    </a:lnTo>
                    <a:lnTo>
                      <a:pt x="220" y="184"/>
                    </a:lnTo>
                    <a:lnTo>
                      <a:pt x="224" y="182"/>
                    </a:lnTo>
                    <a:lnTo>
                      <a:pt x="224" y="178"/>
                    </a:lnTo>
                    <a:lnTo>
                      <a:pt x="224" y="176"/>
                    </a:lnTo>
                    <a:lnTo>
                      <a:pt x="224" y="172"/>
                    </a:lnTo>
                    <a:lnTo>
                      <a:pt x="226" y="166"/>
                    </a:lnTo>
                    <a:lnTo>
                      <a:pt x="228" y="164"/>
                    </a:lnTo>
                    <a:lnTo>
                      <a:pt x="232" y="154"/>
                    </a:lnTo>
                    <a:lnTo>
                      <a:pt x="234" y="148"/>
                    </a:lnTo>
                    <a:lnTo>
                      <a:pt x="236" y="146"/>
                    </a:lnTo>
                    <a:lnTo>
                      <a:pt x="242" y="140"/>
                    </a:lnTo>
                    <a:lnTo>
                      <a:pt x="242" y="136"/>
                    </a:lnTo>
                    <a:lnTo>
                      <a:pt x="244" y="132"/>
                    </a:lnTo>
                    <a:lnTo>
                      <a:pt x="246" y="130"/>
                    </a:lnTo>
                    <a:lnTo>
                      <a:pt x="250" y="128"/>
                    </a:lnTo>
                    <a:lnTo>
                      <a:pt x="252" y="128"/>
                    </a:lnTo>
                    <a:lnTo>
                      <a:pt x="254" y="122"/>
                    </a:lnTo>
                    <a:lnTo>
                      <a:pt x="260" y="120"/>
                    </a:lnTo>
                    <a:lnTo>
                      <a:pt x="262" y="114"/>
                    </a:lnTo>
                    <a:lnTo>
                      <a:pt x="268" y="110"/>
                    </a:lnTo>
                    <a:lnTo>
                      <a:pt x="268" y="108"/>
                    </a:lnTo>
                    <a:lnTo>
                      <a:pt x="272" y="108"/>
                    </a:lnTo>
                    <a:lnTo>
                      <a:pt x="274" y="108"/>
                    </a:lnTo>
                    <a:lnTo>
                      <a:pt x="278" y="104"/>
                    </a:lnTo>
                    <a:lnTo>
                      <a:pt x="282" y="102"/>
                    </a:lnTo>
                    <a:lnTo>
                      <a:pt x="282" y="100"/>
                    </a:lnTo>
                    <a:lnTo>
                      <a:pt x="282" y="84"/>
                    </a:lnTo>
                    <a:lnTo>
                      <a:pt x="282" y="72"/>
                    </a:lnTo>
                    <a:lnTo>
                      <a:pt x="280" y="72"/>
                    </a:lnTo>
                    <a:lnTo>
                      <a:pt x="278" y="72"/>
                    </a:lnTo>
                    <a:lnTo>
                      <a:pt x="274" y="74"/>
                    </a:lnTo>
                    <a:lnTo>
                      <a:pt x="272" y="72"/>
                    </a:lnTo>
                    <a:lnTo>
                      <a:pt x="270" y="72"/>
                    </a:lnTo>
                    <a:lnTo>
                      <a:pt x="268" y="74"/>
                    </a:lnTo>
                    <a:lnTo>
                      <a:pt x="268" y="80"/>
                    </a:lnTo>
                    <a:lnTo>
                      <a:pt x="268" y="86"/>
                    </a:lnTo>
                    <a:lnTo>
                      <a:pt x="264" y="92"/>
                    </a:lnTo>
                    <a:lnTo>
                      <a:pt x="262" y="98"/>
                    </a:lnTo>
                    <a:lnTo>
                      <a:pt x="260" y="102"/>
                    </a:lnTo>
                    <a:lnTo>
                      <a:pt x="256" y="104"/>
                    </a:lnTo>
                    <a:lnTo>
                      <a:pt x="254" y="104"/>
                    </a:lnTo>
                    <a:lnTo>
                      <a:pt x="250" y="104"/>
                    </a:lnTo>
                    <a:lnTo>
                      <a:pt x="236" y="104"/>
                    </a:lnTo>
                    <a:lnTo>
                      <a:pt x="232" y="104"/>
                    </a:lnTo>
                    <a:lnTo>
                      <a:pt x="226" y="102"/>
                    </a:lnTo>
                    <a:lnTo>
                      <a:pt x="220" y="102"/>
                    </a:lnTo>
                    <a:lnTo>
                      <a:pt x="216" y="102"/>
                    </a:lnTo>
                    <a:lnTo>
                      <a:pt x="210" y="102"/>
                    </a:lnTo>
                    <a:lnTo>
                      <a:pt x="210" y="100"/>
                    </a:lnTo>
                    <a:lnTo>
                      <a:pt x="216" y="90"/>
                    </a:lnTo>
                    <a:lnTo>
                      <a:pt x="220" y="84"/>
                    </a:lnTo>
                    <a:lnTo>
                      <a:pt x="224" y="76"/>
                    </a:lnTo>
                    <a:lnTo>
                      <a:pt x="224" y="68"/>
                    </a:lnTo>
                    <a:lnTo>
                      <a:pt x="224" y="66"/>
                    </a:lnTo>
                    <a:lnTo>
                      <a:pt x="220" y="64"/>
                    </a:lnTo>
                    <a:lnTo>
                      <a:pt x="216" y="58"/>
                    </a:lnTo>
                    <a:lnTo>
                      <a:pt x="214" y="54"/>
                    </a:lnTo>
                    <a:lnTo>
                      <a:pt x="206" y="48"/>
                    </a:lnTo>
                    <a:lnTo>
                      <a:pt x="202" y="48"/>
                    </a:lnTo>
                    <a:lnTo>
                      <a:pt x="200" y="48"/>
                    </a:lnTo>
                    <a:lnTo>
                      <a:pt x="198" y="46"/>
                    </a:lnTo>
                    <a:lnTo>
                      <a:pt x="192" y="40"/>
                    </a:lnTo>
                    <a:lnTo>
                      <a:pt x="188" y="38"/>
                    </a:lnTo>
                    <a:lnTo>
                      <a:pt x="184" y="36"/>
                    </a:lnTo>
                    <a:lnTo>
                      <a:pt x="184" y="34"/>
                    </a:lnTo>
                    <a:lnTo>
                      <a:pt x="182" y="28"/>
                    </a:lnTo>
                    <a:lnTo>
                      <a:pt x="180" y="22"/>
                    </a:lnTo>
                    <a:lnTo>
                      <a:pt x="174" y="20"/>
                    </a:lnTo>
                    <a:lnTo>
                      <a:pt x="172" y="18"/>
                    </a:lnTo>
                    <a:lnTo>
                      <a:pt x="170" y="16"/>
                    </a:lnTo>
                    <a:lnTo>
                      <a:pt x="166" y="8"/>
                    </a:lnTo>
                    <a:lnTo>
                      <a:pt x="156" y="2"/>
                    </a:lnTo>
                    <a:lnTo>
                      <a:pt x="156" y="2"/>
                    </a:lnTo>
                    <a:lnTo>
                      <a:pt x="156" y="2"/>
                    </a:lnTo>
                    <a:close/>
                    <a:moveTo>
                      <a:pt x="132" y="666"/>
                    </a:moveTo>
                    <a:lnTo>
                      <a:pt x="132" y="666"/>
                    </a:lnTo>
                    <a:lnTo>
                      <a:pt x="128" y="668"/>
                    </a:lnTo>
                    <a:lnTo>
                      <a:pt x="132" y="670"/>
                    </a:lnTo>
                    <a:lnTo>
                      <a:pt x="134" y="670"/>
                    </a:lnTo>
                    <a:lnTo>
                      <a:pt x="132" y="670"/>
                    </a:lnTo>
                    <a:lnTo>
                      <a:pt x="138" y="670"/>
                    </a:lnTo>
                    <a:lnTo>
                      <a:pt x="138" y="668"/>
                    </a:lnTo>
                    <a:lnTo>
                      <a:pt x="132" y="666"/>
                    </a:lnTo>
                    <a:lnTo>
                      <a:pt x="132" y="666"/>
                    </a:lnTo>
                    <a:lnTo>
                      <a:pt x="132" y="666"/>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69" name="Freeform 1770"/>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0" name="Freeform 1771"/>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1" name="Freeform 1774"/>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2" name="Freeform 1775"/>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3" name="Freeform 1776"/>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4" name="Freeform 1777"/>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5" name="Freeform 1778"/>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6" name="Freeform 1779"/>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7" name="Freeform 1780"/>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8" name="Freeform 1781"/>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79" name="Freeform 1782"/>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0" name="Freeform 1783"/>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1" name="Freeform 1784"/>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2" name="Freeform 1785"/>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3" name="Freeform 1786"/>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4" name="Freeform 1787"/>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5" name="Freeform 1788"/>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6" name="Freeform 1789"/>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7" name="Freeform 1790"/>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8" name="Freeform 1791"/>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89" name="Freeform 1792"/>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0" name="Freeform 1793"/>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1" name="Freeform 1794"/>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2" name="Freeform 1795"/>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3" name="Freeform 1796"/>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4" name="Freeform 1797"/>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5" name="Freeform 1798"/>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6" name="Freeform 1799"/>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7" name="Freeform 1800"/>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8" name="Freeform 1801"/>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99" name="Freeform 1802"/>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 name="T12" fmla="*/ 0 w 2"/>
                  <a:gd name="T13" fmla="*/ 0 h 6"/>
                  <a:gd name="T14" fmla="*/ 0 w 2"/>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0"/>
                    </a:moveTo>
                    <a:lnTo>
                      <a:pt x="2" y="0"/>
                    </a:lnTo>
                    <a:lnTo>
                      <a:pt x="2" y="2"/>
                    </a:lnTo>
                    <a:lnTo>
                      <a:pt x="2" y="6"/>
                    </a:lnTo>
                    <a:lnTo>
                      <a:pt x="0"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0" name="Freeform 1803"/>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0"/>
                    </a:lnTo>
                    <a:lnTo>
                      <a:pt x="2" y="2"/>
                    </a:lnTo>
                    <a:lnTo>
                      <a:pt x="2" y="6"/>
                    </a:ln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1" name="Freeform 1804"/>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Lst>
                <a:ahLst/>
                <a:cxnLst>
                  <a:cxn ang="0">
                    <a:pos x="T0" y="T1"/>
                  </a:cxn>
                  <a:cxn ang="0">
                    <a:pos x="T2" y="T3"/>
                  </a:cxn>
                  <a:cxn ang="0">
                    <a:pos x="T4" y="T5"/>
                  </a:cxn>
                  <a:cxn ang="0">
                    <a:pos x="T6" y="T7"/>
                  </a:cxn>
                  <a:cxn ang="0">
                    <a:pos x="T8" y="T9"/>
                  </a:cxn>
                </a:cxnLst>
                <a:rect l="0" t="0" r="r" b="b"/>
                <a:pathLst>
                  <a:path w="2" h="6">
                    <a:moveTo>
                      <a:pt x="0" y="0"/>
                    </a:moveTo>
                    <a:lnTo>
                      <a:pt x="2" y="0"/>
                    </a:lnTo>
                    <a:lnTo>
                      <a:pt x="2" y="2"/>
                    </a:lnTo>
                    <a:lnTo>
                      <a:pt x="2" y="6"/>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2" name="Freeform 1805"/>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3" name="Freeform 1806"/>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4" name="Freeform 1807"/>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5" name="Freeform 1808"/>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6" name="Freeform 1809"/>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7" name="Freeform 1810"/>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8" name="Freeform 1811"/>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09" name="Freeform 1812"/>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0" name="Freeform 1813"/>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1" name="Freeform 1814"/>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2" name="Freeform 1815"/>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3" name="Freeform 1816"/>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4" name="Freeform 1817"/>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5" name="Freeform 1818"/>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6" name="Freeform 1819"/>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7" name="Freeform 1820"/>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8" name="Freeform 1821"/>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19" name="Freeform 1822"/>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0" name="Freeform 1823"/>
              <p:cNvSpPr/>
              <p:nvPr/>
            </p:nvSpPr>
            <p:spPr bwMode="auto">
              <a:xfrm>
                <a:off x="7724775" y="3937000"/>
                <a:ext cx="3175" cy="6350"/>
              </a:xfrm>
              <a:custGeom>
                <a:avLst/>
                <a:gdLst>
                  <a:gd name="T0" fmla="*/ 2 w 2"/>
                  <a:gd name="T1" fmla="*/ 4 h 4"/>
                  <a:gd name="T2" fmla="*/ 2 w 2"/>
                  <a:gd name="T3" fmla="*/ 4 h 4"/>
                  <a:gd name="T4" fmla="*/ 0 w 2"/>
                  <a:gd name="T5" fmla="*/ 4 h 4"/>
                  <a:gd name="T6" fmla="*/ 0 w 2"/>
                  <a:gd name="T7" fmla="*/ 0 h 4"/>
                  <a:gd name="T8" fmla="*/ 2 w 2"/>
                  <a:gd name="T9" fmla="*/ 0 h 4"/>
                  <a:gd name="T10" fmla="*/ 2 w 2"/>
                  <a:gd name="T11" fmla="*/ 4 h 4"/>
                  <a:gd name="T12" fmla="*/ 2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0" y="4"/>
                    </a:lnTo>
                    <a:lnTo>
                      <a:pt x="0" y="0"/>
                    </a:lnTo>
                    <a:lnTo>
                      <a:pt x="2" y="0"/>
                    </a:lnTo>
                    <a:lnTo>
                      <a:pt x="2" y="4"/>
                    </a:lnTo>
                    <a:lnTo>
                      <a:pt x="2" y="4"/>
                    </a:lnTo>
                    <a:lnTo>
                      <a:pt x="2"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1" name="Freeform 1824"/>
              <p:cNvSpPr/>
              <p:nvPr/>
            </p:nvSpPr>
            <p:spPr bwMode="auto">
              <a:xfrm>
                <a:off x="7699375" y="3921125"/>
                <a:ext cx="6350" cy="6350"/>
              </a:xfrm>
              <a:custGeom>
                <a:avLst/>
                <a:gdLst>
                  <a:gd name="T0" fmla="*/ 2 w 4"/>
                  <a:gd name="T1" fmla="*/ 0 h 4"/>
                  <a:gd name="T2" fmla="*/ 2 w 4"/>
                  <a:gd name="T3" fmla="*/ 0 h 4"/>
                  <a:gd name="T4" fmla="*/ 0 w 4"/>
                  <a:gd name="T5" fmla="*/ 4 h 4"/>
                  <a:gd name="T6" fmla="*/ 2 w 4"/>
                  <a:gd name="T7" fmla="*/ 4 h 4"/>
                  <a:gd name="T8" fmla="*/ 4 w 4"/>
                  <a:gd name="T9" fmla="*/ 4 h 4"/>
                  <a:gd name="T10" fmla="*/ 2 w 4"/>
                  <a:gd name="T11" fmla="*/ 0 h 4"/>
                  <a:gd name="T12" fmla="*/ 2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0"/>
                    </a:lnTo>
                    <a:lnTo>
                      <a:pt x="0" y="4"/>
                    </a:lnTo>
                    <a:lnTo>
                      <a:pt x="2" y="4"/>
                    </a:lnTo>
                    <a:lnTo>
                      <a:pt x="4" y="4"/>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2" name="Freeform 1825"/>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3" name="Freeform 1826"/>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4" name="Freeform 1827"/>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5" name="Freeform 1828"/>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6" name="Freeform 1829"/>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7" name="Freeform 1830"/>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8" name="Freeform 1831"/>
              <p:cNvSpPr/>
              <p:nvPr/>
            </p:nvSpPr>
            <p:spPr bwMode="auto">
              <a:xfrm>
                <a:off x="7483475" y="3810000"/>
                <a:ext cx="22225" cy="9525"/>
              </a:xfrm>
              <a:custGeom>
                <a:avLst/>
                <a:gdLst>
                  <a:gd name="T0" fmla="*/ 0 w 14"/>
                  <a:gd name="T1" fmla="*/ 2 h 6"/>
                  <a:gd name="T2" fmla="*/ 0 w 14"/>
                  <a:gd name="T3" fmla="*/ 0 h 6"/>
                  <a:gd name="T4" fmla="*/ 4 w 14"/>
                  <a:gd name="T5" fmla="*/ 2 h 6"/>
                  <a:gd name="T6" fmla="*/ 6 w 14"/>
                  <a:gd name="T7" fmla="*/ 0 h 6"/>
                  <a:gd name="T8" fmla="*/ 8 w 14"/>
                  <a:gd name="T9" fmla="*/ 2 h 6"/>
                  <a:gd name="T10" fmla="*/ 12 w 14"/>
                  <a:gd name="T11" fmla="*/ 2 h 6"/>
                  <a:gd name="T12" fmla="*/ 14 w 14"/>
                  <a:gd name="T13" fmla="*/ 2 h 6"/>
                  <a:gd name="T14" fmla="*/ 14 w 14"/>
                  <a:gd name="T15" fmla="*/ 4 h 6"/>
                  <a:gd name="T16" fmla="*/ 14 w 14"/>
                  <a:gd name="T17" fmla="*/ 6 h 6"/>
                  <a:gd name="T18" fmla="*/ 12 w 14"/>
                  <a:gd name="T19" fmla="*/ 4 h 6"/>
                  <a:gd name="T20" fmla="*/ 12 w 14"/>
                  <a:gd name="T21" fmla="*/ 2 h 6"/>
                  <a:gd name="T22" fmla="*/ 6 w 14"/>
                  <a:gd name="T23" fmla="*/ 2 h 6"/>
                  <a:gd name="T24" fmla="*/ 4 w 14"/>
                  <a:gd name="T25" fmla="*/ 2 h 6"/>
                  <a:gd name="T26" fmla="*/ 0 w 14"/>
                  <a:gd name="T27" fmla="*/ 2 h 6"/>
                  <a:gd name="T28" fmla="*/ 0 w 14"/>
                  <a:gd name="T29" fmla="*/ 2 h 6"/>
                  <a:gd name="T30" fmla="*/ 0 w 14"/>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2"/>
                    </a:moveTo>
                    <a:lnTo>
                      <a:pt x="0" y="0"/>
                    </a:lnTo>
                    <a:lnTo>
                      <a:pt x="4" y="2"/>
                    </a:lnTo>
                    <a:lnTo>
                      <a:pt x="6" y="0"/>
                    </a:lnTo>
                    <a:lnTo>
                      <a:pt x="8" y="2"/>
                    </a:lnTo>
                    <a:lnTo>
                      <a:pt x="12" y="2"/>
                    </a:lnTo>
                    <a:lnTo>
                      <a:pt x="14" y="2"/>
                    </a:lnTo>
                    <a:lnTo>
                      <a:pt x="14" y="4"/>
                    </a:lnTo>
                    <a:lnTo>
                      <a:pt x="14" y="6"/>
                    </a:lnTo>
                    <a:lnTo>
                      <a:pt x="12" y="4"/>
                    </a:lnTo>
                    <a:lnTo>
                      <a:pt x="12" y="2"/>
                    </a:lnTo>
                    <a:lnTo>
                      <a:pt x="6" y="2"/>
                    </a:lnTo>
                    <a:lnTo>
                      <a:pt x="4" y="2"/>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29" name="Freeform 1832"/>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0" name="Freeform 1833"/>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1" name="Freeform 1834"/>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2" name="Freeform 1835"/>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3" name="Freeform 1836"/>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4" name="Freeform 1837"/>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5" name="Freeform 1838"/>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6" name="Freeform 1839"/>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7" name="Freeform 1840"/>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8" name="Freeform 1841"/>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39" name="Freeform 1842"/>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0" name="Freeform 1843"/>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1" name="Freeform 1844"/>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2" name="Freeform 1845"/>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3" name="Freeform 1846"/>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2" y="2"/>
                    </a:lnTo>
                    <a:lnTo>
                      <a:pt x="2" y="2"/>
                    </a:lnTo>
                    <a:lnTo>
                      <a:pt x="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4" name="Freeform 1847"/>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5" name="Freeform 1848"/>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6" name="Freeform 1849"/>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7" name="Freeform 1850"/>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8" name="Freeform 1851"/>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49" name="Freeform 1852"/>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0" name="Freeform 1854"/>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1" name="Freeform 1855"/>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2" name="Freeform 1856"/>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3" name="Freeform 1857"/>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4" name="Freeform 1858"/>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 name="T16" fmla="*/ 8 w 8"/>
                  <a:gd name="T17" fmla="*/ 2 h 4"/>
                  <a:gd name="T18" fmla="*/ 8 w 8"/>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
                    <a:moveTo>
                      <a:pt x="8" y="2"/>
                    </a:moveTo>
                    <a:lnTo>
                      <a:pt x="8" y="2"/>
                    </a:lnTo>
                    <a:lnTo>
                      <a:pt x="6" y="0"/>
                    </a:lnTo>
                    <a:lnTo>
                      <a:pt x="2" y="2"/>
                    </a:lnTo>
                    <a:lnTo>
                      <a:pt x="0" y="2"/>
                    </a:lnTo>
                    <a:lnTo>
                      <a:pt x="2" y="2"/>
                    </a:lnTo>
                    <a:lnTo>
                      <a:pt x="6" y="4"/>
                    </a:lnTo>
                    <a:lnTo>
                      <a:pt x="8" y="2"/>
                    </a:lnTo>
                    <a:lnTo>
                      <a:pt x="8" y="2"/>
                    </a:lnTo>
                    <a:lnTo>
                      <a:pt x="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5" name="Freeform 1859"/>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2"/>
                    </a:moveTo>
                    <a:lnTo>
                      <a:pt x="8" y="2"/>
                    </a:lnTo>
                    <a:lnTo>
                      <a:pt x="6" y="0"/>
                    </a:lnTo>
                    <a:lnTo>
                      <a:pt x="2" y="2"/>
                    </a:lnTo>
                    <a:lnTo>
                      <a:pt x="0" y="2"/>
                    </a:lnTo>
                    <a:lnTo>
                      <a:pt x="2" y="2"/>
                    </a:lnTo>
                    <a:lnTo>
                      <a:pt x="6" y="4"/>
                    </a:lnTo>
                    <a:lnTo>
                      <a:pt x="8"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6" name="Freeform 1860"/>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2"/>
                    </a:moveTo>
                    <a:lnTo>
                      <a:pt x="8" y="2"/>
                    </a:lnTo>
                    <a:lnTo>
                      <a:pt x="6" y="0"/>
                    </a:lnTo>
                    <a:lnTo>
                      <a:pt x="2" y="2"/>
                    </a:lnTo>
                    <a:lnTo>
                      <a:pt x="0" y="2"/>
                    </a:lnTo>
                    <a:lnTo>
                      <a:pt x="2" y="2"/>
                    </a:lnTo>
                    <a:lnTo>
                      <a:pt x="6"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7" name="Freeform 1861"/>
              <p:cNvSpPr/>
              <p:nvPr/>
            </p:nvSpPr>
            <p:spPr bwMode="auto">
              <a:xfrm>
                <a:off x="7727950" y="3971925"/>
                <a:ext cx="19050" cy="15875"/>
              </a:xfrm>
              <a:custGeom>
                <a:avLst/>
                <a:gdLst>
                  <a:gd name="T0" fmla="*/ 6 w 12"/>
                  <a:gd name="T1" fmla="*/ 4 h 10"/>
                  <a:gd name="T2" fmla="*/ 6 w 12"/>
                  <a:gd name="T3" fmla="*/ 2 h 10"/>
                  <a:gd name="T4" fmla="*/ 6 w 12"/>
                  <a:gd name="T5" fmla="*/ 0 h 10"/>
                  <a:gd name="T6" fmla="*/ 8 w 12"/>
                  <a:gd name="T7" fmla="*/ 2 h 10"/>
                  <a:gd name="T8" fmla="*/ 12 w 12"/>
                  <a:gd name="T9" fmla="*/ 4 h 10"/>
                  <a:gd name="T10" fmla="*/ 8 w 12"/>
                  <a:gd name="T11" fmla="*/ 4 h 10"/>
                  <a:gd name="T12" fmla="*/ 6 w 12"/>
                  <a:gd name="T13" fmla="*/ 4 h 10"/>
                  <a:gd name="T14" fmla="*/ 4 w 12"/>
                  <a:gd name="T15" fmla="*/ 8 h 10"/>
                  <a:gd name="T16" fmla="*/ 6 w 12"/>
                  <a:gd name="T17" fmla="*/ 8 h 10"/>
                  <a:gd name="T18" fmla="*/ 6 w 12"/>
                  <a:gd name="T19" fmla="*/ 10 h 10"/>
                  <a:gd name="T20" fmla="*/ 4 w 12"/>
                  <a:gd name="T21" fmla="*/ 10 h 10"/>
                  <a:gd name="T22" fmla="*/ 4 w 12"/>
                  <a:gd name="T23" fmla="*/ 8 h 10"/>
                  <a:gd name="T24" fmla="*/ 4 w 12"/>
                  <a:gd name="T25" fmla="*/ 4 h 10"/>
                  <a:gd name="T26" fmla="*/ 0 w 12"/>
                  <a:gd name="T27" fmla="*/ 4 h 10"/>
                  <a:gd name="T28" fmla="*/ 0 w 12"/>
                  <a:gd name="T29" fmla="*/ 2 h 10"/>
                  <a:gd name="T30" fmla="*/ 4 w 12"/>
                  <a:gd name="T31" fmla="*/ 2 h 10"/>
                  <a:gd name="T32" fmla="*/ 4 w 12"/>
                  <a:gd name="T33" fmla="*/ 4 h 10"/>
                  <a:gd name="T34" fmla="*/ 6 w 12"/>
                  <a:gd name="T35" fmla="*/ 4 h 10"/>
                  <a:gd name="T36" fmla="*/ 6 w 12"/>
                  <a:gd name="T37" fmla="*/ 4 h 10"/>
                  <a:gd name="T38" fmla="*/ 6 w 12"/>
                  <a:gd name="T3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6" y="4"/>
                    </a:moveTo>
                    <a:lnTo>
                      <a:pt x="6" y="2"/>
                    </a:lnTo>
                    <a:lnTo>
                      <a:pt x="6" y="0"/>
                    </a:lnTo>
                    <a:lnTo>
                      <a:pt x="8" y="2"/>
                    </a:lnTo>
                    <a:lnTo>
                      <a:pt x="12" y="4"/>
                    </a:lnTo>
                    <a:lnTo>
                      <a:pt x="8" y="4"/>
                    </a:lnTo>
                    <a:lnTo>
                      <a:pt x="6" y="4"/>
                    </a:lnTo>
                    <a:lnTo>
                      <a:pt x="4" y="8"/>
                    </a:lnTo>
                    <a:lnTo>
                      <a:pt x="6" y="8"/>
                    </a:lnTo>
                    <a:lnTo>
                      <a:pt x="6" y="10"/>
                    </a:lnTo>
                    <a:lnTo>
                      <a:pt x="4" y="10"/>
                    </a:lnTo>
                    <a:lnTo>
                      <a:pt x="4" y="8"/>
                    </a:lnTo>
                    <a:lnTo>
                      <a:pt x="4" y="4"/>
                    </a:lnTo>
                    <a:lnTo>
                      <a:pt x="0" y="4"/>
                    </a:lnTo>
                    <a:lnTo>
                      <a:pt x="0" y="2"/>
                    </a:lnTo>
                    <a:lnTo>
                      <a:pt x="4" y="2"/>
                    </a:lnTo>
                    <a:lnTo>
                      <a:pt x="4" y="4"/>
                    </a:lnTo>
                    <a:lnTo>
                      <a:pt x="6" y="4"/>
                    </a:lnTo>
                    <a:lnTo>
                      <a:pt x="6" y="4"/>
                    </a:lnTo>
                    <a:lnTo>
                      <a:pt x="6" y="4"/>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8" name="Freeform 1862"/>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59" name="Freeform 1863"/>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0" name="Freeform 1864"/>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1" name="Freeform 1865"/>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2" name="Freeform 1866"/>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3" name="Freeform 1867"/>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4" name="Freeform 1868"/>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5" name="Freeform 1869"/>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6" name="Freeform 1870"/>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7" name="Freeform 1871"/>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8" name="Freeform 1872"/>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69" name="Freeform 1873"/>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0" name="Freeform 1874"/>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1" name="Freeform 1875"/>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2" name="Freeform 1876"/>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3" name="Freeform 1877"/>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4" name="Freeform 1878"/>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5" name="Freeform 1879"/>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6" name="Freeform 1881"/>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7" name="Freeform 1882"/>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1270">
                <a:solidFill>
                  <a:schemeClr val="bg1">
                    <a:lumMod val="65000"/>
                  </a:schemeClr>
                </a:solidFill>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sp>
            <p:nvSpPr>
              <p:cNvPr id="178" name="Freeform 1733"/>
              <p:cNvSpPr>
                <a:spLocks noEditPoints="1"/>
              </p:cNvSpPr>
              <p:nvPr/>
            </p:nvSpPr>
            <p:spPr bwMode="auto">
              <a:xfrm>
                <a:off x="6292849" y="2946400"/>
                <a:ext cx="1320800" cy="768349"/>
              </a:xfrm>
              <a:custGeom>
                <a:avLst/>
                <a:gdLst>
                  <a:gd name="T0" fmla="*/ 704 w 832"/>
                  <a:gd name="T1" fmla="*/ 208 h 484"/>
                  <a:gd name="T2" fmla="*/ 498 w 832"/>
                  <a:gd name="T3" fmla="*/ 404 h 484"/>
                  <a:gd name="T4" fmla="*/ 478 w 832"/>
                  <a:gd name="T5" fmla="*/ 392 h 484"/>
                  <a:gd name="T6" fmla="*/ 758 w 832"/>
                  <a:gd name="T7" fmla="*/ 182 h 484"/>
                  <a:gd name="T8" fmla="*/ 186 w 832"/>
                  <a:gd name="T9" fmla="*/ 172 h 484"/>
                  <a:gd name="T10" fmla="*/ 788 w 832"/>
                  <a:gd name="T11" fmla="*/ 156 h 484"/>
                  <a:gd name="T12" fmla="*/ 742 w 832"/>
                  <a:gd name="T13" fmla="*/ 100 h 484"/>
                  <a:gd name="T14" fmla="*/ 550 w 832"/>
                  <a:gd name="T15" fmla="*/ 74 h 484"/>
                  <a:gd name="T16" fmla="*/ 32 w 832"/>
                  <a:gd name="T17" fmla="*/ 44 h 484"/>
                  <a:gd name="T18" fmla="*/ 830 w 832"/>
                  <a:gd name="T19" fmla="*/ 92 h 484"/>
                  <a:gd name="T20" fmla="*/ 820 w 832"/>
                  <a:gd name="T21" fmla="*/ 56 h 484"/>
                  <a:gd name="T22" fmla="*/ 796 w 832"/>
                  <a:gd name="T23" fmla="*/ 46 h 484"/>
                  <a:gd name="T24" fmla="*/ 730 w 832"/>
                  <a:gd name="T25" fmla="*/ 90 h 484"/>
                  <a:gd name="T26" fmla="*/ 686 w 832"/>
                  <a:gd name="T27" fmla="*/ 126 h 484"/>
                  <a:gd name="T28" fmla="*/ 622 w 832"/>
                  <a:gd name="T29" fmla="*/ 158 h 484"/>
                  <a:gd name="T30" fmla="*/ 596 w 832"/>
                  <a:gd name="T31" fmla="*/ 150 h 484"/>
                  <a:gd name="T32" fmla="*/ 592 w 832"/>
                  <a:gd name="T33" fmla="*/ 116 h 484"/>
                  <a:gd name="T34" fmla="*/ 566 w 832"/>
                  <a:gd name="T35" fmla="*/ 86 h 484"/>
                  <a:gd name="T36" fmla="*/ 540 w 832"/>
                  <a:gd name="T37" fmla="*/ 158 h 484"/>
                  <a:gd name="T38" fmla="*/ 532 w 832"/>
                  <a:gd name="T39" fmla="*/ 94 h 484"/>
                  <a:gd name="T40" fmla="*/ 566 w 832"/>
                  <a:gd name="T41" fmla="*/ 68 h 484"/>
                  <a:gd name="T42" fmla="*/ 584 w 832"/>
                  <a:gd name="T43" fmla="*/ 66 h 484"/>
                  <a:gd name="T44" fmla="*/ 534 w 832"/>
                  <a:gd name="T45" fmla="*/ 56 h 484"/>
                  <a:gd name="T46" fmla="*/ 528 w 832"/>
                  <a:gd name="T47" fmla="*/ 38 h 484"/>
                  <a:gd name="T48" fmla="*/ 478 w 832"/>
                  <a:gd name="T49" fmla="*/ 40 h 484"/>
                  <a:gd name="T50" fmla="*/ 470 w 832"/>
                  <a:gd name="T51" fmla="*/ 20 h 484"/>
                  <a:gd name="T52" fmla="*/ 432 w 832"/>
                  <a:gd name="T53" fmla="*/ 2 h 484"/>
                  <a:gd name="T54" fmla="*/ 30 w 832"/>
                  <a:gd name="T55" fmla="*/ 26 h 484"/>
                  <a:gd name="T56" fmla="*/ 10 w 832"/>
                  <a:gd name="T57" fmla="*/ 126 h 484"/>
                  <a:gd name="T58" fmla="*/ 16 w 832"/>
                  <a:gd name="T59" fmla="*/ 210 h 484"/>
                  <a:gd name="T60" fmla="*/ 38 w 832"/>
                  <a:gd name="T61" fmla="*/ 244 h 484"/>
                  <a:gd name="T62" fmla="*/ 58 w 832"/>
                  <a:gd name="T63" fmla="*/ 290 h 484"/>
                  <a:gd name="T64" fmla="*/ 88 w 832"/>
                  <a:gd name="T65" fmla="*/ 320 h 484"/>
                  <a:gd name="T66" fmla="*/ 230 w 832"/>
                  <a:gd name="T67" fmla="*/ 356 h 484"/>
                  <a:gd name="T68" fmla="*/ 288 w 832"/>
                  <a:gd name="T69" fmla="*/ 396 h 484"/>
                  <a:gd name="T70" fmla="*/ 332 w 832"/>
                  <a:gd name="T71" fmla="*/ 396 h 484"/>
                  <a:gd name="T72" fmla="*/ 364 w 832"/>
                  <a:gd name="T73" fmla="*/ 452 h 484"/>
                  <a:gd name="T74" fmla="*/ 386 w 832"/>
                  <a:gd name="T75" fmla="*/ 452 h 484"/>
                  <a:gd name="T76" fmla="*/ 404 w 832"/>
                  <a:gd name="T77" fmla="*/ 422 h 484"/>
                  <a:gd name="T78" fmla="*/ 478 w 832"/>
                  <a:gd name="T79" fmla="*/ 402 h 484"/>
                  <a:gd name="T80" fmla="*/ 506 w 832"/>
                  <a:gd name="T81" fmla="*/ 404 h 484"/>
                  <a:gd name="T82" fmla="*/ 502 w 832"/>
                  <a:gd name="T83" fmla="*/ 388 h 484"/>
                  <a:gd name="T84" fmla="*/ 532 w 832"/>
                  <a:gd name="T85" fmla="*/ 386 h 484"/>
                  <a:gd name="T86" fmla="*/ 566 w 832"/>
                  <a:gd name="T87" fmla="*/ 388 h 484"/>
                  <a:gd name="T88" fmla="*/ 602 w 832"/>
                  <a:gd name="T89" fmla="*/ 404 h 484"/>
                  <a:gd name="T90" fmla="*/ 616 w 832"/>
                  <a:gd name="T91" fmla="*/ 458 h 484"/>
                  <a:gd name="T92" fmla="*/ 632 w 832"/>
                  <a:gd name="T93" fmla="*/ 420 h 484"/>
                  <a:gd name="T94" fmla="*/ 622 w 832"/>
                  <a:gd name="T95" fmla="*/ 382 h 484"/>
                  <a:gd name="T96" fmla="*/ 630 w 832"/>
                  <a:gd name="T97" fmla="*/ 350 h 484"/>
                  <a:gd name="T98" fmla="*/ 666 w 832"/>
                  <a:gd name="T99" fmla="*/ 322 h 484"/>
                  <a:gd name="T100" fmla="*/ 698 w 832"/>
                  <a:gd name="T101" fmla="*/ 278 h 484"/>
                  <a:gd name="T102" fmla="*/ 694 w 832"/>
                  <a:gd name="T103" fmla="*/ 246 h 484"/>
                  <a:gd name="T104" fmla="*/ 686 w 832"/>
                  <a:gd name="T105" fmla="*/ 222 h 484"/>
                  <a:gd name="T106" fmla="*/ 694 w 832"/>
                  <a:gd name="T107" fmla="*/ 238 h 484"/>
                  <a:gd name="T108" fmla="*/ 728 w 832"/>
                  <a:gd name="T109" fmla="*/ 208 h 484"/>
                  <a:gd name="T110" fmla="*/ 758 w 832"/>
                  <a:gd name="T111" fmla="*/ 164 h 484"/>
                  <a:gd name="T112" fmla="*/ 784 w 832"/>
                  <a:gd name="T113" fmla="*/ 156 h 484"/>
                  <a:gd name="T114" fmla="*/ 794 w 832"/>
                  <a:gd name="T115" fmla="*/ 120 h 484"/>
                  <a:gd name="T116" fmla="*/ 828 w 832"/>
                  <a:gd name="T117" fmla="*/ 9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2" h="484">
                    <a:moveTo>
                      <a:pt x="706" y="244"/>
                    </a:moveTo>
                    <a:lnTo>
                      <a:pt x="710" y="246"/>
                    </a:lnTo>
                    <a:lnTo>
                      <a:pt x="710" y="244"/>
                    </a:lnTo>
                    <a:lnTo>
                      <a:pt x="706" y="244"/>
                    </a:lnTo>
                    <a:lnTo>
                      <a:pt x="706" y="244"/>
                    </a:lnTo>
                    <a:lnTo>
                      <a:pt x="706" y="244"/>
                    </a:lnTo>
                    <a:close/>
                    <a:moveTo>
                      <a:pt x="704" y="202"/>
                    </a:moveTo>
                    <a:lnTo>
                      <a:pt x="704" y="202"/>
                    </a:lnTo>
                    <a:lnTo>
                      <a:pt x="706" y="202"/>
                    </a:lnTo>
                    <a:lnTo>
                      <a:pt x="704" y="208"/>
                    </a:lnTo>
                    <a:lnTo>
                      <a:pt x="702" y="208"/>
                    </a:lnTo>
                    <a:lnTo>
                      <a:pt x="702" y="204"/>
                    </a:lnTo>
                    <a:lnTo>
                      <a:pt x="704" y="202"/>
                    </a:lnTo>
                    <a:lnTo>
                      <a:pt x="704" y="202"/>
                    </a:lnTo>
                    <a:lnTo>
                      <a:pt x="704" y="202"/>
                    </a:lnTo>
                    <a:close/>
                    <a:moveTo>
                      <a:pt x="494" y="402"/>
                    </a:moveTo>
                    <a:lnTo>
                      <a:pt x="496" y="410"/>
                    </a:lnTo>
                    <a:lnTo>
                      <a:pt x="498" y="410"/>
                    </a:lnTo>
                    <a:lnTo>
                      <a:pt x="502" y="406"/>
                    </a:lnTo>
                    <a:lnTo>
                      <a:pt x="498" y="404"/>
                    </a:lnTo>
                    <a:lnTo>
                      <a:pt x="494" y="402"/>
                    </a:lnTo>
                    <a:lnTo>
                      <a:pt x="494" y="402"/>
                    </a:lnTo>
                    <a:lnTo>
                      <a:pt x="494" y="402"/>
                    </a:lnTo>
                    <a:close/>
                    <a:moveTo>
                      <a:pt x="478" y="392"/>
                    </a:moveTo>
                    <a:lnTo>
                      <a:pt x="478" y="392"/>
                    </a:lnTo>
                    <a:lnTo>
                      <a:pt x="478" y="394"/>
                    </a:lnTo>
                    <a:lnTo>
                      <a:pt x="476" y="396"/>
                    </a:lnTo>
                    <a:lnTo>
                      <a:pt x="476" y="392"/>
                    </a:lnTo>
                    <a:lnTo>
                      <a:pt x="478" y="392"/>
                    </a:lnTo>
                    <a:lnTo>
                      <a:pt x="478" y="392"/>
                    </a:lnTo>
                    <a:lnTo>
                      <a:pt x="478" y="392"/>
                    </a:lnTo>
                    <a:close/>
                    <a:moveTo>
                      <a:pt x="746" y="174"/>
                    </a:moveTo>
                    <a:lnTo>
                      <a:pt x="742" y="180"/>
                    </a:lnTo>
                    <a:lnTo>
                      <a:pt x="738" y="180"/>
                    </a:lnTo>
                    <a:lnTo>
                      <a:pt x="734" y="180"/>
                    </a:lnTo>
                    <a:lnTo>
                      <a:pt x="732" y="182"/>
                    </a:lnTo>
                    <a:lnTo>
                      <a:pt x="734" y="182"/>
                    </a:lnTo>
                    <a:lnTo>
                      <a:pt x="742" y="184"/>
                    </a:lnTo>
                    <a:lnTo>
                      <a:pt x="758" y="184"/>
                    </a:lnTo>
                    <a:lnTo>
                      <a:pt x="758" y="182"/>
                    </a:lnTo>
                    <a:lnTo>
                      <a:pt x="760" y="176"/>
                    </a:lnTo>
                    <a:lnTo>
                      <a:pt x="756" y="176"/>
                    </a:lnTo>
                    <a:lnTo>
                      <a:pt x="746" y="174"/>
                    </a:lnTo>
                    <a:lnTo>
                      <a:pt x="746" y="174"/>
                    </a:lnTo>
                    <a:lnTo>
                      <a:pt x="746" y="174"/>
                    </a:lnTo>
                    <a:close/>
                    <a:moveTo>
                      <a:pt x="176" y="156"/>
                    </a:moveTo>
                    <a:lnTo>
                      <a:pt x="176" y="164"/>
                    </a:lnTo>
                    <a:lnTo>
                      <a:pt x="182" y="164"/>
                    </a:lnTo>
                    <a:lnTo>
                      <a:pt x="184" y="164"/>
                    </a:lnTo>
                    <a:lnTo>
                      <a:pt x="186" y="172"/>
                    </a:lnTo>
                    <a:lnTo>
                      <a:pt x="186" y="174"/>
                    </a:lnTo>
                    <a:lnTo>
                      <a:pt x="184" y="176"/>
                    </a:lnTo>
                    <a:lnTo>
                      <a:pt x="174" y="166"/>
                    </a:lnTo>
                    <a:lnTo>
                      <a:pt x="170" y="162"/>
                    </a:lnTo>
                    <a:lnTo>
                      <a:pt x="174" y="158"/>
                    </a:lnTo>
                    <a:lnTo>
                      <a:pt x="176" y="156"/>
                    </a:lnTo>
                    <a:lnTo>
                      <a:pt x="176" y="156"/>
                    </a:lnTo>
                    <a:lnTo>
                      <a:pt x="176" y="156"/>
                    </a:lnTo>
                    <a:close/>
                    <a:moveTo>
                      <a:pt x="788" y="156"/>
                    </a:moveTo>
                    <a:lnTo>
                      <a:pt x="788" y="156"/>
                    </a:lnTo>
                    <a:lnTo>
                      <a:pt x="786" y="158"/>
                    </a:lnTo>
                    <a:lnTo>
                      <a:pt x="788" y="158"/>
                    </a:lnTo>
                    <a:lnTo>
                      <a:pt x="792" y="156"/>
                    </a:lnTo>
                    <a:lnTo>
                      <a:pt x="792" y="154"/>
                    </a:lnTo>
                    <a:lnTo>
                      <a:pt x="788" y="156"/>
                    </a:lnTo>
                    <a:lnTo>
                      <a:pt x="788" y="156"/>
                    </a:lnTo>
                    <a:lnTo>
                      <a:pt x="788" y="156"/>
                    </a:lnTo>
                    <a:close/>
                    <a:moveTo>
                      <a:pt x="742" y="98"/>
                    </a:moveTo>
                    <a:lnTo>
                      <a:pt x="742" y="98"/>
                    </a:lnTo>
                    <a:lnTo>
                      <a:pt x="742" y="100"/>
                    </a:lnTo>
                    <a:lnTo>
                      <a:pt x="740" y="102"/>
                    </a:lnTo>
                    <a:lnTo>
                      <a:pt x="740" y="100"/>
                    </a:lnTo>
                    <a:lnTo>
                      <a:pt x="740" y="98"/>
                    </a:lnTo>
                    <a:lnTo>
                      <a:pt x="742" y="98"/>
                    </a:lnTo>
                    <a:lnTo>
                      <a:pt x="742" y="98"/>
                    </a:lnTo>
                    <a:lnTo>
                      <a:pt x="742" y="98"/>
                    </a:lnTo>
                    <a:close/>
                    <a:moveTo>
                      <a:pt x="550" y="74"/>
                    </a:moveTo>
                    <a:lnTo>
                      <a:pt x="552" y="80"/>
                    </a:lnTo>
                    <a:lnTo>
                      <a:pt x="552" y="76"/>
                    </a:lnTo>
                    <a:lnTo>
                      <a:pt x="550" y="74"/>
                    </a:lnTo>
                    <a:lnTo>
                      <a:pt x="550" y="74"/>
                    </a:lnTo>
                    <a:lnTo>
                      <a:pt x="550" y="74"/>
                    </a:lnTo>
                    <a:close/>
                    <a:moveTo>
                      <a:pt x="32" y="44"/>
                    </a:moveTo>
                    <a:lnTo>
                      <a:pt x="32" y="44"/>
                    </a:lnTo>
                    <a:lnTo>
                      <a:pt x="34" y="44"/>
                    </a:lnTo>
                    <a:lnTo>
                      <a:pt x="34" y="46"/>
                    </a:lnTo>
                    <a:lnTo>
                      <a:pt x="28" y="48"/>
                    </a:lnTo>
                    <a:lnTo>
                      <a:pt x="30" y="46"/>
                    </a:lnTo>
                    <a:lnTo>
                      <a:pt x="32" y="44"/>
                    </a:lnTo>
                    <a:lnTo>
                      <a:pt x="32" y="44"/>
                    </a:lnTo>
                    <a:lnTo>
                      <a:pt x="32" y="44"/>
                    </a:lnTo>
                    <a:close/>
                    <a:moveTo>
                      <a:pt x="38" y="22"/>
                    </a:moveTo>
                    <a:lnTo>
                      <a:pt x="38" y="22"/>
                    </a:lnTo>
                    <a:lnTo>
                      <a:pt x="34" y="36"/>
                    </a:lnTo>
                    <a:lnTo>
                      <a:pt x="34" y="28"/>
                    </a:lnTo>
                    <a:lnTo>
                      <a:pt x="34" y="26"/>
                    </a:lnTo>
                    <a:lnTo>
                      <a:pt x="38" y="22"/>
                    </a:lnTo>
                    <a:lnTo>
                      <a:pt x="38" y="22"/>
                    </a:lnTo>
                    <a:lnTo>
                      <a:pt x="38" y="22"/>
                    </a:lnTo>
                    <a:close/>
                    <a:moveTo>
                      <a:pt x="830" y="92"/>
                    </a:moveTo>
                    <a:lnTo>
                      <a:pt x="830" y="90"/>
                    </a:lnTo>
                    <a:lnTo>
                      <a:pt x="828" y="86"/>
                    </a:lnTo>
                    <a:lnTo>
                      <a:pt x="824" y="86"/>
                    </a:lnTo>
                    <a:lnTo>
                      <a:pt x="824" y="84"/>
                    </a:lnTo>
                    <a:lnTo>
                      <a:pt x="824" y="80"/>
                    </a:lnTo>
                    <a:lnTo>
                      <a:pt x="824" y="76"/>
                    </a:lnTo>
                    <a:lnTo>
                      <a:pt x="822" y="76"/>
                    </a:lnTo>
                    <a:lnTo>
                      <a:pt x="820" y="76"/>
                    </a:lnTo>
                    <a:lnTo>
                      <a:pt x="820" y="68"/>
                    </a:lnTo>
                    <a:lnTo>
                      <a:pt x="820" y="56"/>
                    </a:lnTo>
                    <a:lnTo>
                      <a:pt x="820" y="52"/>
                    </a:lnTo>
                    <a:lnTo>
                      <a:pt x="816" y="48"/>
                    </a:lnTo>
                    <a:lnTo>
                      <a:pt x="810" y="44"/>
                    </a:lnTo>
                    <a:lnTo>
                      <a:pt x="806" y="46"/>
                    </a:lnTo>
                    <a:lnTo>
                      <a:pt x="804" y="48"/>
                    </a:lnTo>
                    <a:lnTo>
                      <a:pt x="804" y="52"/>
                    </a:lnTo>
                    <a:lnTo>
                      <a:pt x="802" y="48"/>
                    </a:lnTo>
                    <a:lnTo>
                      <a:pt x="802" y="46"/>
                    </a:lnTo>
                    <a:lnTo>
                      <a:pt x="798" y="44"/>
                    </a:lnTo>
                    <a:lnTo>
                      <a:pt x="796" y="46"/>
                    </a:lnTo>
                    <a:lnTo>
                      <a:pt x="794" y="56"/>
                    </a:lnTo>
                    <a:lnTo>
                      <a:pt x="792" y="58"/>
                    </a:lnTo>
                    <a:lnTo>
                      <a:pt x="788" y="66"/>
                    </a:lnTo>
                    <a:lnTo>
                      <a:pt x="786" y="68"/>
                    </a:lnTo>
                    <a:lnTo>
                      <a:pt x="784" y="74"/>
                    </a:lnTo>
                    <a:lnTo>
                      <a:pt x="776" y="80"/>
                    </a:lnTo>
                    <a:lnTo>
                      <a:pt x="774" y="82"/>
                    </a:lnTo>
                    <a:lnTo>
                      <a:pt x="770" y="84"/>
                    </a:lnTo>
                    <a:lnTo>
                      <a:pt x="752" y="86"/>
                    </a:lnTo>
                    <a:lnTo>
                      <a:pt x="730" y="90"/>
                    </a:lnTo>
                    <a:lnTo>
                      <a:pt x="724" y="90"/>
                    </a:lnTo>
                    <a:lnTo>
                      <a:pt x="714" y="94"/>
                    </a:lnTo>
                    <a:lnTo>
                      <a:pt x="702" y="102"/>
                    </a:lnTo>
                    <a:lnTo>
                      <a:pt x="702" y="104"/>
                    </a:lnTo>
                    <a:lnTo>
                      <a:pt x="698" y="108"/>
                    </a:lnTo>
                    <a:lnTo>
                      <a:pt x="704" y="102"/>
                    </a:lnTo>
                    <a:lnTo>
                      <a:pt x="702" y="112"/>
                    </a:lnTo>
                    <a:lnTo>
                      <a:pt x="696" y="120"/>
                    </a:lnTo>
                    <a:lnTo>
                      <a:pt x="692" y="122"/>
                    </a:lnTo>
                    <a:lnTo>
                      <a:pt x="686" y="126"/>
                    </a:lnTo>
                    <a:lnTo>
                      <a:pt x="674" y="128"/>
                    </a:lnTo>
                    <a:lnTo>
                      <a:pt x="656" y="128"/>
                    </a:lnTo>
                    <a:lnTo>
                      <a:pt x="656" y="132"/>
                    </a:lnTo>
                    <a:lnTo>
                      <a:pt x="658" y="138"/>
                    </a:lnTo>
                    <a:lnTo>
                      <a:pt x="646" y="148"/>
                    </a:lnTo>
                    <a:lnTo>
                      <a:pt x="640" y="150"/>
                    </a:lnTo>
                    <a:lnTo>
                      <a:pt x="632" y="156"/>
                    </a:lnTo>
                    <a:lnTo>
                      <a:pt x="628" y="154"/>
                    </a:lnTo>
                    <a:lnTo>
                      <a:pt x="622" y="156"/>
                    </a:lnTo>
                    <a:lnTo>
                      <a:pt x="622" y="158"/>
                    </a:lnTo>
                    <a:lnTo>
                      <a:pt x="612" y="166"/>
                    </a:lnTo>
                    <a:lnTo>
                      <a:pt x="606" y="168"/>
                    </a:lnTo>
                    <a:lnTo>
                      <a:pt x="602" y="168"/>
                    </a:lnTo>
                    <a:lnTo>
                      <a:pt x="598" y="164"/>
                    </a:lnTo>
                    <a:lnTo>
                      <a:pt x="602" y="164"/>
                    </a:lnTo>
                    <a:lnTo>
                      <a:pt x="602" y="162"/>
                    </a:lnTo>
                    <a:lnTo>
                      <a:pt x="598" y="158"/>
                    </a:lnTo>
                    <a:lnTo>
                      <a:pt x="594" y="158"/>
                    </a:lnTo>
                    <a:lnTo>
                      <a:pt x="588" y="158"/>
                    </a:lnTo>
                    <a:lnTo>
                      <a:pt x="596" y="150"/>
                    </a:lnTo>
                    <a:lnTo>
                      <a:pt x="598" y="148"/>
                    </a:lnTo>
                    <a:lnTo>
                      <a:pt x="602" y="146"/>
                    </a:lnTo>
                    <a:lnTo>
                      <a:pt x="602" y="140"/>
                    </a:lnTo>
                    <a:lnTo>
                      <a:pt x="606" y="138"/>
                    </a:lnTo>
                    <a:lnTo>
                      <a:pt x="604" y="144"/>
                    </a:lnTo>
                    <a:lnTo>
                      <a:pt x="606" y="140"/>
                    </a:lnTo>
                    <a:lnTo>
                      <a:pt x="606" y="130"/>
                    </a:lnTo>
                    <a:lnTo>
                      <a:pt x="602" y="112"/>
                    </a:lnTo>
                    <a:lnTo>
                      <a:pt x="594" y="112"/>
                    </a:lnTo>
                    <a:lnTo>
                      <a:pt x="592" y="116"/>
                    </a:lnTo>
                    <a:lnTo>
                      <a:pt x="588" y="120"/>
                    </a:lnTo>
                    <a:lnTo>
                      <a:pt x="592" y="108"/>
                    </a:lnTo>
                    <a:lnTo>
                      <a:pt x="594" y="100"/>
                    </a:lnTo>
                    <a:lnTo>
                      <a:pt x="592" y="92"/>
                    </a:lnTo>
                    <a:lnTo>
                      <a:pt x="588" y="82"/>
                    </a:lnTo>
                    <a:lnTo>
                      <a:pt x="578" y="82"/>
                    </a:lnTo>
                    <a:lnTo>
                      <a:pt x="576" y="80"/>
                    </a:lnTo>
                    <a:lnTo>
                      <a:pt x="574" y="74"/>
                    </a:lnTo>
                    <a:lnTo>
                      <a:pt x="570" y="80"/>
                    </a:lnTo>
                    <a:lnTo>
                      <a:pt x="566" y="86"/>
                    </a:lnTo>
                    <a:lnTo>
                      <a:pt x="564" y="86"/>
                    </a:lnTo>
                    <a:lnTo>
                      <a:pt x="564" y="92"/>
                    </a:lnTo>
                    <a:lnTo>
                      <a:pt x="552" y="92"/>
                    </a:lnTo>
                    <a:lnTo>
                      <a:pt x="552" y="100"/>
                    </a:lnTo>
                    <a:lnTo>
                      <a:pt x="552" y="108"/>
                    </a:lnTo>
                    <a:lnTo>
                      <a:pt x="550" y="108"/>
                    </a:lnTo>
                    <a:lnTo>
                      <a:pt x="552" y="126"/>
                    </a:lnTo>
                    <a:lnTo>
                      <a:pt x="552" y="132"/>
                    </a:lnTo>
                    <a:lnTo>
                      <a:pt x="552" y="140"/>
                    </a:lnTo>
                    <a:lnTo>
                      <a:pt x="540" y="158"/>
                    </a:lnTo>
                    <a:lnTo>
                      <a:pt x="534" y="158"/>
                    </a:lnTo>
                    <a:lnTo>
                      <a:pt x="530" y="146"/>
                    </a:lnTo>
                    <a:lnTo>
                      <a:pt x="528" y="132"/>
                    </a:lnTo>
                    <a:lnTo>
                      <a:pt x="528" y="120"/>
                    </a:lnTo>
                    <a:lnTo>
                      <a:pt x="532" y="104"/>
                    </a:lnTo>
                    <a:lnTo>
                      <a:pt x="538" y="104"/>
                    </a:lnTo>
                    <a:lnTo>
                      <a:pt x="538" y="100"/>
                    </a:lnTo>
                    <a:lnTo>
                      <a:pt x="538" y="90"/>
                    </a:lnTo>
                    <a:lnTo>
                      <a:pt x="534" y="92"/>
                    </a:lnTo>
                    <a:lnTo>
                      <a:pt x="532" y="94"/>
                    </a:lnTo>
                    <a:lnTo>
                      <a:pt x="532" y="102"/>
                    </a:lnTo>
                    <a:lnTo>
                      <a:pt x="528" y="102"/>
                    </a:lnTo>
                    <a:lnTo>
                      <a:pt x="524" y="102"/>
                    </a:lnTo>
                    <a:lnTo>
                      <a:pt x="532" y="86"/>
                    </a:lnTo>
                    <a:lnTo>
                      <a:pt x="540" y="74"/>
                    </a:lnTo>
                    <a:lnTo>
                      <a:pt x="548" y="74"/>
                    </a:lnTo>
                    <a:lnTo>
                      <a:pt x="558" y="72"/>
                    </a:lnTo>
                    <a:lnTo>
                      <a:pt x="560" y="68"/>
                    </a:lnTo>
                    <a:lnTo>
                      <a:pt x="564" y="68"/>
                    </a:lnTo>
                    <a:lnTo>
                      <a:pt x="566" y="68"/>
                    </a:lnTo>
                    <a:lnTo>
                      <a:pt x="570" y="68"/>
                    </a:lnTo>
                    <a:lnTo>
                      <a:pt x="570" y="72"/>
                    </a:lnTo>
                    <a:lnTo>
                      <a:pt x="576" y="72"/>
                    </a:lnTo>
                    <a:lnTo>
                      <a:pt x="576" y="68"/>
                    </a:lnTo>
                    <a:lnTo>
                      <a:pt x="578" y="68"/>
                    </a:lnTo>
                    <a:lnTo>
                      <a:pt x="582" y="72"/>
                    </a:lnTo>
                    <a:lnTo>
                      <a:pt x="584" y="72"/>
                    </a:lnTo>
                    <a:lnTo>
                      <a:pt x="586" y="72"/>
                    </a:lnTo>
                    <a:lnTo>
                      <a:pt x="586" y="68"/>
                    </a:lnTo>
                    <a:lnTo>
                      <a:pt x="584" y="66"/>
                    </a:lnTo>
                    <a:lnTo>
                      <a:pt x="582" y="64"/>
                    </a:lnTo>
                    <a:lnTo>
                      <a:pt x="576" y="64"/>
                    </a:lnTo>
                    <a:lnTo>
                      <a:pt x="570" y="64"/>
                    </a:lnTo>
                    <a:lnTo>
                      <a:pt x="570" y="52"/>
                    </a:lnTo>
                    <a:lnTo>
                      <a:pt x="566" y="54"/>
                    </a:lnTo>
                    <a:lnTo>
                      <a:pt x="558" y="56"/>
                    </a:lnTo>
                    <a:lnTo>
                      <a:pt x="550" y="62"/>
                    </a:lnTo>
                    <a:lnTo>
                      <a:pt x="540" y="62"/>
                    </a:lnTo>
                    <a:lnTo>
                      <a:pt x="538" y="58"/>
                    </a:lnTo>
                    <a:lnTo>
                      <a:pt x="534" y="56"/>
                    </a:lnTo>
                    <a:lnTo>
                      <a:pt x="532" y="52"/>
                    </a:lnTo>
                    <a:lnTo>
                      <a:pt x="528" y="48"/>
                    </a:lnTo>
                    <a:lnTo>
                      <a:pt x="524" y="52"/>
                    </a:lnTo>
                    <a:lnTo>
                      <a:pt x="520" y="52"/>
                    </a:lnTo>
                    <a:lnTo>
                      <a:pt x="516" y="48"/>
                    </a:lnTo>
                    <a:lnTo>
                      <a:pt x="520" y="48"/>
                    </a:lnTo>
                    <a:lnTo>
                      <a:pt x="524" y="46"/>
                    </a:lnTo>
                    <a:lnTo>
                      <a:pt x="528" y="44"/>
                    </a:lnTo>
                    <a:lnTo>
                      <a:pt x="530" y="40"/>
                    </a:lnTo>
                    <a:lnTo>
                      <a:pt x="528" y="38"/>
                    </a:lnTo>
                    <a:lnTo>
                      <a:pt x="528" y="36"/>
                    </a:lnTo>
                    <a:lnTo>
                      <a:pt x="512" y="46"/>
                    </a:lnTo>
                    <a:lnTo>
                      <a:pt x="496" y="54"/>
                    </a:lnTo>
                    <a:lnTo>
                      <a:pt x="496" y="56"/>
                    </a:lnTo>
                    <a:lnTo>
                      <a:pt x="492" y="56"/>
                    </a:lnTo>
                    <a:lnTo>
                      <a:pt x="488" y="54"/>
                    </a:lnTo>
                    <a:lnTo>
                      <a:pt x="486" y="52"/>
                    </a:lnTo>
                    <a:lnTo>
                      <a:pt x="484" y="52"/>
                    </a:lnTo>
                    <a:lnTo>
                      <a:pt x="468" y="52"/>
                    </a:lnTo>
                    <a:lnTo>
                      <a:pt x="478" y="40"/>
                    </a:lnTo>
                    <a:lnTo>
                      <a:pt x="492" y="34"/>
                    </a:lnTo>
                    <a:lnTo>
                      <a:pt x="498" y="30"/>
                    </a:lnTo>
                    <a:lnTo>
                      <a:pt x="504" y="28"/>
                    </a:lnTo>
                    <a:lnTo>
                      <a:pt x="504" y="26"/>
                    </a:lnTo>
                    <a:lnTo>
                      <a:pt x="498" y="26"/>
                    </a:lnTo>
                    <a:lnTo>
                      <a:pt x="496" y="22"/>
                    </a:lnTo>
                    <a:lnTo>
                      <a:pt x="494" y="20"/>
                    </a:lnTo>
                    <a:lnTo>
                      <a:pt x="488" y="20"/>
                    </a:lnTo>
                    <a:lnTo>
                      <a:pt x="482" y="20"/>
                    </a:lnTo>
                    <a:lnTo>
                      <a:pt x="470" y="20"/>
                    </a:lnTo>
                    <a:lnTo>
                      <a:pt x="466" y="18"/>
                    </a:lnTo>
                    <a:lnTo>
                      <a:pt x="460" y="12"/>
                    </a:lnTo>
                    <a:lnTo>
                      <a:pt x="456" y="12"/>
                    </a:lnTo>
                    <a:lnTo>
                      <a:pt x="452" y="18"/>
                    </a:lnTo>
                    <a:lnTo>
                      <a:pt x="450" y="18"/>
                    </a:lnTo>
                    <a:lnTo>
                      <a:pt x="442" y="16"/>
                    </a:lnTo>
                    <a:lnTo>
                      <a:pt x="438" y="16"/>
                    </a:lnTo>
                    <a:lnTo>
                      <a:pt x="434" y="12"/>
                    </a:lnTo>
                    <a:lnTo>
                      <a:pt x="434" y="8"/>
                    </a:lnTo>
                    <a:lnTo>
                      <a:pt x="432" y="2"/>
                    </a:lnTo>
                    <a:lnTo>
                      <a:pt x="430" y="0"/>
                    </a:lnTo>
                    <a:lnTo>
                      <a:pt x="428" y="0"/>
                    </a:lnTo>
                    <a:lnTo>
                      <a:pt x="428" y="2"/>
                    </a:lnTo>
                    <a:lnTo>
                      <a:pt x="428" y="8"/>
                    </a:lnTo>
                    <a:lnTo>
                      <a:pt x="32" y="4"/>
                    </a:lnTo>
                    <a:lnTo>
                      <a:pt x="32" y="8"/>
                    </a:lnTo>
                    <a:lnTo>
                      <a:pt x="32" y="12"/>
                    </a:lnTo>
                    <a:lnTo>
                      <a:pt x="32" y="18"/>
                    </a:lnTo>
                    <a:lnTo>
                      <a:pt x="30" y="20"/>
                    </a:lnTo>
                    <a:lnTo>
                      <a:pt x="30" y="26"/>
                    </a:lnTo>
                    <a:lnTo>
                      <a:pt x="0" y="20"/>
                    </a:lnTo>
                    <a:lnTo>
                      <a:pt x="2" y="34"/>
                    </a:lnTo>
                    <a:lnTo>
                      <a:pt x="10" y="40"/>
                    </a:lnTo>
                    <a:lnTo>
                      <a:pt x="14" y="48"/>
                    </a:lnTo>
                    <a:lnTo>
                      <a:pt x="14" y="54"/>
                    </a:lnTo>
                    <a:lnTo>
                      <a:pt x="14" y="64"/>
                    </a:lnTo>
                    <a:lnTo>
                      <a:pt x="12" y="72"/>
                    </a:lnTo>
                    <a:lnTo>
                      <a:pt x="12" y="84"/>
                    </a:lnTo>
                    <a:lnTo>
                      <a:pt x="12" y="102"/>
                    </a:lnTo>
                    <a:lnTo>
                      <a:pt x="10" y="126"/>
                    </a:lnTo>
                    <a:lnTo>
                      <a:pt x="6" y="140"/>
                    </a:lnTo>
                    <a:lnTo>
                      <a:pt x="10" y="154"/>
                    </a:lnTo>
                    <a:lnTo>
                      <a:pt x="14" y="156"/>
                    </a:lnTo>
                    <a:lnTo>
                      <a:pt x="14" y="164"/>
                    </a:lnTo>
                    <a:lnTo>
                      <a:pt x="14" y="168"/>
                    </a:lnTo>
                    <a:lnTo>
                      <a:pt x="14" y="174"/>
                    </a:lnTo>
                    <a:lnTo>
                      <a:pt x="10" y="192"/>
                    </a:lnTo>
                    <a:lnTo>
                      <a:pt x="14" y="200"/>
                    </a:lnTo>
                    <a:lnTo>
                      <a:pt x="16" y="208"/>
                    </a:lnTo>
                    <a:lnTo>
                      <a:pt x="16" y="210"/>
                    </a:lnTo>
                    <a:lnTo>
                      <a:pt x="16" y="214"/>
                    </a:lnTo>
                    <a:lnTo>
                      <a:pt x="20" y="222"/>
                    </a:lnTo>
                    <a:lnTo>
                      <a:pt x="30" y="240"/>
                    </a:lnTo>
                    <a:lnTo>
                      <a:pt x="34" y="238"/>
                    </a:lnTo>
                    <a:lnTo>
                      <a:pt x="34" y="236"/>
                    </a:lnTo>
                    <a:lnTo>
                      <a:pt x="32" y="232"/>
                    </a:lnTo>
                    <a:lnTo>
                      <a:pt x="38" y="236"/>
                    </a:lnTo>
                    <a:lnTo>
                      <a:pt x="40" y="236"/>
                    </a:lnTo>
                    <a:lnTo>
                      <a:pt x="38" y="238"/>
                    </a:lnTo>
                    <a:lnTo>
                      <a:pt x="38" y="244"/>
                    </a:lnTo>
                    <a:lnTo>
                      <a:pt x="38" y="248"/>
                    </a:lnTo>
                    <a:lnTo>
                      <a:pt x="34" y="250"/>
                    </a:lnTo>
                    <a:lnTo>
                      <a:pt x="48" y="256"/>
                    </a:lnTo>
                    <a:lnTo>
                      <a:pt x="42" y="260"/>
                    </a:lnTo>
                    <a:lnTo>
                      <a:pt x="42" y="264"/>
                    </a:lnTo>
                    <a:lnTo>
                      <a:pt x="42" y="268"/>
                    </a:lnTo>
                    <a:lnTo>
                      <a:pt x="46" y="274"/>
                    </a:lnTo>
                    <a:lnTo>
                      <a:pt x="50" y="278"/>
                    </a:lnTo>
                    <a:lnTo>
                      <a:pt x="60" y="286"/>
                    </a:lnTo>
                    <a:lnTo>
                      <a:pt x="58" y="290"/>
                    </a:lnTo>
                    <a:lnTo>
                      <a:pt x="56" y="292"/>
                    </a:lnTo>
                    <a:lnTo>
                      <a:pt x="60" y="294"/>
                    </a:lnTo>
                    <a:lnTo>
                      <a:pt x="64" y="302"/>
                    </a:lnTo>
                    <a:lnTo>
                      <a:pt x="64" y="312"/>
                    </a:lnTo>
                    <a:lnTo>
                      <a:pt x="66" y="310"/>
                    </a:lnTo>
                    <a:lnTo>
                      <a:pt x="84" y="314"/>
                    </a:lnTo>
                    <a:lnTo>
                      <a:pt x="84" y="322"/>
                    </a:lnTo>
                    <a:lnTo>
                      <a:pt x="86" y="322"/>
                    </a:lnTo>
                    <a:lnTo>
                      <a:pt x="88" y="322"/>
                    </a:lnTo>
                    <a:lnTo>
                      <a:pt x="88" y="320"/>
                    </a:lnTo>
                    <a:lnTo>
                      <a:pt x="92" y="320"/>
                    </a:lnTo>
                    <a:lnTo>
                      <a:pt x="94" y="324"/>
                    </a:lnTo>
                    <a:lnTo>
                      <a:pt x="100" y="330"/>
                    </a:lnTo>
                    <a:lnTo>
                      <a:pt x="104" y="332"/>
                    </a:lnTo>
                    <a:lnTo>
                      <a:pt x="106" y="340"/>
                    </a:lnTo>
                    <a:lnTo>
                      <a:pt x="142" y="338"/>
                    </a:lnTo>
                    <a:lnTo>
                      <a:pt x="142" y="342"/>
                    </a:lnTo>
                    <a:lnTo>
                      <a:pt x="182" y="364"/>
                    </a:lnTo>
                    <a:lnTo>
                      <a:pt x="230" y="366"/>
                    </a:lnTo>
                    <a:lnTo>
                      <a:pt x="230" y="356"/>
                    </a:lnTo>
                    <a:lnTo>
                      <a:pt x="258" y="358"/>
                    </a:lnTo>
                    <a:lnTo>
                      <a:pt x="264" y="360"/>
                    </a:lnTo>
                    <a:lnTo>
                      <a:pt x="266" y="366"/>
                    </a:lnTo>
                    <a:lnTo>
                      <a:pt x="268" y="372"/>
                    </a:lnTo>
                    <a:lnTo>
                      <a:pt x="274" y="374"/>
                    </a:lnTo>
                    <a:lnTo>
                      <a:pt x="278" y="376"/>
                    </a:lnTo>
                    <a:lnTo>
                      <a:pt x="284" y="382"/>
                    </a:lnTo>
                    <a:lnTo>
                      <a:pt x="286" y="386"/>
                    </a:lnTo>
                    <a:lnTo>
                      <a:pt x="286" y="388"/>
                    </a:lnTo>
                    <a:lnTo>
                      <a:pt x="288" y="396"/>
                    </a:lnTo>
                    <a:lnTo>
                      <a:pt x="292" y="402"/>
                    </a:lnTo>
                    <a:lnTo>
                      <a:pt x="298" y="404"/>
                    </a:lnTo>
                    <a:lnTo>
                      <a:pt x="306" y="404"/>
                    </a:lnTo>
                    <a:lnTo>
                      <a:pt x="310" y="400"/>
                    </a:lnTo>
                    <a:lnTo>
                      <a:pt x="312" y="394"/>
                    </a:lnTo>
                    <a:lnTo>
                      <a:pt x="314" y="392"/>
                    </a:lnTo>
                    <a:lnTo>
                      <a:pt x="320" y="394"/>
                    </a:lnTo>
                    <a:lnTo>
                      <a:pt x="324" y="394"/>
                    </a:lnTo>
                    <a:lnTo>
                      <a:pt x="330" y="394"/>
                    </a:lnTo>
                    <a:lnTo>
                      <a:pt x="332" y="396"/>
                    </a:lnTo>
                    <a:lnTo>
                      <a:pt x="334" y="402"/>
                    </a:lnTo>
                    <a:lnTo>
                      <a:pt x="342" y="410"/>
                    </a:lnTo>
                    <a:lnTo>
                      <a:pt x="346" y="414"/>
                    </a:lnTo>
                    <a:lnTo>
                      <a:pt x="346" y="418"/>
                    </a:lnTo>
                    <a:lnTo>
                      <a:pt x="348" y="424"/>
                    </a:lnTo>
                    <a:lnTo>
                      <a:pt x="352" y="430"/>
                    </a:lnTo>
                    <a:lnTo>
                      <a:pt x="356" y="436"/>
                    </a:lnTo>
                    <a:lnTo>
                      <a:pt x="358" y="440"/>
                    </a:lnTo>
                    <a:lnTo>
                      <a:pt x="360" y="448"/>
                    </a:lnTo>
                    <a:lnTo>
                      <a:pt x="364" y="452"/>
                    </a:lnTo>
                    <a:lnTo>
                      <a:pt x="364" y="456"/>
                    </a:lnTo>
                    <a:lnTo>
                      <a:pt x="366" y="460"/>
                    </a:lnTo>
                    <a:lnTo>
                      <a:pt x="374" y="464"/>
                    </a:lnTo>
                    <a:lnTo>
                      <a:pt x="382" y="466"/>
                    </a:lnTo>
                    <a:lnTo>
                      <a:pt x="386" y="468"/>
                    </a:lnTo>
                    <a:lnTo>
                      <a:pt x="386" y="470"/>
                    </a:lnTo>
                    <a:lnTo>
                      <a:pt x="392" y="470"/>
                    </a:lnTo>
                    <a:lnTo>
                      <a:pt x="384" y="458"/>
                    </a:lnTo>
                    <a:lnTo>
                      <a:pt x="386" y="456"/>
                    </a:lnTo>
                    <a:lnTo>
                      <a:pt x="386" y="452"/>
                    </a:lnTo>
                    <a:lnTo>
                      <a:pt x="384" y="446"/>
                    </a:lnTo>
                    <a:lnTo>
                      <a:pt x="388" y="446"/>
                    </a:lnTo>
                    <a:lnTo>
                      <a:pt x="388" y="440"/>
                    </a:lnTo>
                    <a:lnTo>
                      <a:pt x="388" y="436"/>
                    </a:lnTo>
                    <a:lnTo>
                      <a:pt x="392" y="436"/>
                    </a:lnTo>
                    <a:lnTo>
                      <a:pt x="396" y="432"/>
                    </a:lnTo>
                    <a:lnTo>
                      <a:pt x="404" y="430"/>
                    </a:lnTo>
                    <a:lnTo>
                      <a:pt x="404" y="428"/>
                    </a:lnTo>
                    <a:lnTo>
                      <a:pt x="404" y="424"/>
                    </a:lnTo>
                    <a:lnTo>
                      <a:pt x="404" y="422"/>
                    </a:lnTo>
                    <a:lnTo>
                      <a:pt x="406" y="420"/>
                    </a:lnTo>
                    <a:lnTo>
                      <a:pt x="412" y="420"/>
                    </a:lnTo>
                    <a:lnTo>
                      <a:pt x="416" y="418"/>
                    </a:lnTo>
                    <a:lnTo>
                      <a:pt x="424" y="402"/>
                    </a:lnTo>
                    <a:lnTo>
                      <a:pt x="428" y="404"/>
                    </a:lnTo>
                    <a:lnTo>
                      <a:pt x="432" y="404"/>
                    </a:lnTo>
                    <a:lnTo>
                      <a:pt x="442" y="400"/>
                    </a:lnTo>
                    <a:lnTo>
                      <a:pt x="450" y="394"/>
                    </a:lnTo>
                    <a:lnTo>
                      <a:pt x="466" y="396"/>
                    </a:lnTo>
                    <a:lnTo>
                      <a:pt x="478" y="402"/>
                    </a:lnTo>
                    <a:lnTo>
                      <a:pt x="478" y="406"/>
                    </a:lnTo>
                    <a:lnTo>
                      <a:pt x="482" y="410"/>
                    </a:lnTo>
                    <a:lnTo>
                      <a:pt x="484" y="410"/>
                    </a:lnTo>
                    <a:lnTo>
                      <a:pt x="486" y="410"/>
                    </a:lnTo>
                    <a:lnTo>
                      <a:pt x="488" y="406"/>
                    </a:lnTo>
                    <a:lnTo>
                      <a:pt x="492" y="406"/>
                    </a:lnTo>
                    <a:lnTo>
                      <a:pt x="488" y="400"/>
                    </a:lnTo>
                    <a:lnTo>
                      <a:pt x="496" y="396"/>
                    </a:lnTo>
                    <a:lnTo>
                      <a:pt x="502" y="404"/>
                    </a:lnTo>
                    <a:lnTo>
                      <a:pt x="506" y="404"/>
                    </a:lnTo>
                    <a:lnTo>
                      <a:pt x="512" y="404"/>
                    </a:lnTo>
                    <a:lnTo>
                      <a:pt x="512" y="410"/>
                    </a:lnTo>
                    <a:lnTo>
                      <a:pt x="516" y="406"/>
                    </a:lnTo>
                    <a:lnTo>
                      <a:pt x="516" y="404"/>
                    </a:lnTo>
                    <a:lnTo>
                      <a:pt x="510" y="402"/>
                    </a:lnTo>
                    <a:lnTo>
                      <a:pt x="510" y="400"/>
                    </a:lnTo>
                    <a:lnTo>
                      <a:pt x="512" y="400"/>
                    </a:lnTo>
                    <a:lnTo>
                      <a:pt x="512" y="396"/>
                    </a:lnTo>
                    <a:lnTo>
                      <a:pt x="514" y="394"/>
                    </a:lnTo>
                    <a:lnTo>
                      <a:pt x="502" y="388"/>
                    </a:lnTo>
                    <a:lnTo>
                      <a:pt x="498" y="384"/>
                    </a:lnTo>
                    <a:lnTo>
                      <a:pt x="502" y="386"/>
                    </a:lnTo>
                    <a:lnTo>
                      <a:pt x="506" y="386"/>
                    </a:lnTo>
                    <a:lnTo>
                      <a:pt x="510" y="386"/>
                    </a:lnTo>
                    <a:lnTo>
                      <a:pt x="510" y="382"/>
                    </a:lnTo>
                    <a:lnTo>
                      <a:pt x="528" y="384"/>
                    </a:lnTo>
                    <a:lnTo>
                      <a:pt x="528" y="382"/>
                    </a:lnTo>
                    <a:lnTo>
                      <a:pt x="530" y="382"/>
                    </a:lnTo>
                    <a:lnTo>
                      <a:pt x="532" y="384"/>
                    </a:lnTo>
                    <a:lnTo>
                      <a:pt x="532" y="386"/>
                    </a:lnTo>
                    <a:lnTo>
                      <a:pt x="538" y="386"/>
                    </a:lnTo>
                    <a:lnTo>
                      <a:pt x="540" y="382"/>
                    </a:lnTo>
                    <a:lnTo>
                      <a:pt x="548" y="384"/>
                    </a:lnTo>
                    <a:lnTo>
                      <a:pt x="548" y="382"/>
                    </a:lnTo>
                    <a:lnTo>
                      <a:pt x="550" y="382"/>
                    </a:lnTo>
                    <a:lnTo>
                      <a:pt x="552" y="382"/>
                    </a:lnTo>
                    <a:lnTo>
                      <a:pt x="556" y="384"/>
                    </a:lnTo>
                    <a:lnTo>
                      <a:pt x="552" y="386"/>
                    </a:lnTo>
                    <a:lnTo>
                      <a:pt x="560" y="388"/>
                    </a:lnTo>
                    <a:lnTo>
                      <a:pt x="566" y="388"/>
                    </a:lnTo>
                    <a:lnTo>
                      <a:pt x="566" y="392"/>
                    </a:lnTo>
                    <a:lnTo>
                      <a:pt x="568" y="396"/>
                    </a:lnTo>
                    <a:lnTo>
                      <a:pt x="574" y="396"/>
                    </a:lnTo>
                    <a:lnTo>
                      <a:pt x="578" y="400"/>
                    </a:lnTo>
                    <a:lnTo>
                      <a:pt x="584" y="392"/>
                    </a:lnTo>
                    <a:lnTo>
                      <a:pt x="586" y="392"/>
                    </a:lnTo>
                    <a:lnTo>
                      <a:pt x="588" y="392"/>
                    </a:lnTo>
                    <a:lnTo>
                      <a:pt x="592" y="396"/>
                    </a:lnTo>
                    <a:lnTo>
                      <a:pt x="594" y="402"/>
                    </a:lnTo>
                    <a:lnTo>
                      <a:pt x="602" y="404"/>
                    </a:lnTo>
                    <a:lnTo>
                      <a:pt x="602" y="412"/>
                    </a:lnTo>
                    <a:lnTo>
                      <a:pt x="602" y="420"/>
                    </a:lnTo>
                    <a:lnTo>
                      <a:pt x="602" y="436"/>
                    </a:lnTo>
                    <a:lnTo>
                      <a:pt x="606" y="436"/>
                    </a:lnTo>
                    <a:lnTo>
                      <a:pt x="610" y="436"/>
                    </a:lnTo>
                    <a:lnTo>
                      <a:pt x="606" y="440"/>
                    </a:lnTo>
                    <a:lnTo>
                      <a:pt x="604" y="446"/>
                    </a:lnTo>
                    <a:lnTo>
                      <a:pt x="606" y="450"/>
                    </a:lnTo>
                    <a:lnTo>
                      <a:pt x="614" y="452"/>
                    </a:lnTo>
                    <a:lnTo>
                      <a:pt x="616" y="458"/>
                    </a:lnTo>
                    <a:lnTo>
                      <a:pt x="616" y="466"/>
                    </a:lnTo>
                    <a:lnTo>
                      <a:pt x="624" y="470"/>
                    </a:lnTo>
                    <a:lnTo>
                      <a:pt x="622" y="476"/>
                    </a:lnTo>
                    <a:lnTo>
                      <a:pt x="624" y="478"/>
                    </a:lnTo>
                    <a:lnTo>
                      <a:pt x="630" y="482"/>
                    </a:lnTo>
                    <a:lnTo>
                      <a:pt x="634" y="484"/>
                    </a:lnTo>
                    <a:lnTo>
                      <a:pt x="638" y="466"/>
                    </a:lnTo>
                    <a:lnTo>
                      <a:pt x="640" y="456"/>
                    </a:lnTo>
                    <a:lnTo>
                      <a:pt x="640" y="446"/>
                    </a:lnTo>
                    <a:lnTo>
                      <a:pt x="632" y="420"/>
                    </a:lnTo>
                    <a:lnTo>
                      <a:pt x="628" y="418"/>
                    </a:lnTo>
                    <a:lnTo>
                      <a:pt x="630" y="414"/>
                    </a:lnTo>
                    <a:lnTo>
                      <a:pt x="630" y="412"/>
                    </a:lnTo>
                    <a:lnTo>
                      <a:pt x="624" y="402"/>
                    </a:lnTo>
                    <a:lnTo>
                      <a:pt x="624" y="394"/>
                    </a:lnTo>
                    <a:lnTo>
                      <a:pt x="624" y="386"/>
                    </a:lnTo>
                    <a:lnTo>
                      <a:pt x="620" y="384"/>
                    </a:lnTo>
                    <a:lnTo>
                      <a:pt x="616" y="382"/>
                    </a:lnTo>
                    <a:lnTo>
                      <a:pt x="620" y="382"/>
                    </a:lnTo>
                    <a:lnTo>
                      <a:pt x="622" y="382"/>
                    </a:lnTo>
                    <a:lnTo>
                      <a:pt x="620" y="378"/>
                    </a:lnTo>
                    <a:lnTo>
                      <a:pt x="622" y="378"/>
                    </a:lnTo>
                    <a:lnTo>
                      <a:pt x="624" y="376"/>
                    </a:lnTo>
                    <a:lnTo>
                      <a:pt x="628" y="376"/>
                    </a:lnTo>
                    <a:lnTo>
                      <a:pt x="624" y="376"/>
                    </a:lnTo>
                    <a:lnTo>
                      <a:pt x="622" y="376"/>
                    </a:lnTo>
                    <a:lnTo>
                      <a:pt x="622" y="374"/>
                    </a:lnTo>
                    <a:lnTo>
                      <a:pt x="624" y="366"/>
                    </a:lnTo>
                    <a:lnTo>
                      <a:pt x="630" y="356"/>
                    </a:lnTo>
                    <a:lnTo>
                      <a:pt x="630" y="350"/>
                    </a:lnTo>
                    <a:lnTo>
                      <a:pt x="630" y="348"/>
                    </a:lnTo>
                    <a:lnTo>
                      <a:pt x="638" y="348"/>
                    </a:lnTo>
                    <a:lnTo>
                      <a:pt x="638" y="342"/>
                    </a:lnTo>
                    <a:lnTo>
                      <a:pt x="640" y="340"/>
                    </a:lnTo>
                    <a:lnTo>
                      <a:pt x="648" y="338"/>
                    </a:lnTo>
                    <a:lnTo>
                      <a:pt x="656" y="332"/>
                    </a:lnTo>
                    <a:lnTo>
                      <a:pt x="656" y="328"/>
                    </a:lnTo>
                    <a:lnTo>
                      <a:pt x="658" y="324"/>
                    </a:lnTo>
                    <a:lnTo>
                      <a:pt x="660" y="322"/>
                    </a:lnTo>
                    <a:lnTo>
                      <a:pt x="666" y="322"/>
                    </a:lnTo>
                    <a:lnTo>
                      <a:pt x="668" y="322"/>
                    </a:lnTo>
                    <a:lnTo>
                      <a:pt x="674" y="320"/>
                    </a:lnTo>
                    <a:lnTo>
                      <a:pt x="676" y="314"/>
                    </a:lnTo>
                    <a:lnTo>
                      <a:pt x="678" y="308"/>
                    </a:lnTo>
                    <a:lnTo>
                      <a:pt x="686" y="304"/>
                    </a:lnTo>
                    <a:lnTo>
                      <a:pt x="682" y="294"/>
                    </a:lnTo>
                    <a:lnTo>
                      <a:pt x="692" y="294"/>
                    </a:lnTo>
                    <a:lnTo>
                      <a:pt x="688" y="290"/>
                    </a:lnTo>
                    <a:lnTo>
                      <a:pt x="704" y="286"/>
                    </a:lnTo>
                    <a:lnTo>
                      <a:pt x="698" y="278"/>
                    </a:lnTo>
                    <a:lnTo>
                      <a:pt x="692" y="278"/>
                    </a:lnTo>
                    <a:lnTo>
                      <a:pt x="692" y="276"/>
                    </a:lnTo>
                    <a:lnTo>
                      <a:pt x="696" y="274"/>
                    </a:lnTo>
                    <a:lnTo>
                      <a:pt x="698" y="274"/>
                    </a:lnTo>
                    <a:lnTo>
                      <a:pt x="698" y="264"/>
                    </a:lnTo>
                    <a:lnTo>
                      <a:pt x="692" y="260"/>
                    </a:lnTo>
                    <a:lnTo>
                      <a:pt x="688" y="258"/>
                    </a:lnTo>
                    <a:lnTo>
                      <a:pt x="686" y="256"/>
                    </a:lnTo>
                    <a:lnTo>
                      <a:pt x="692" y="250"/>
                    </a:lnTo>
                    <a:lnTo>
                      <a:pt x="694" y="246"/>
                    </a:lnTo>
                    <a:lnTo>
                      <a:pt x="688" y="246"/>
                    </a:lnTo>
                    <a:lnTo>
                      <a:pt x="688" y="244"/>
                    </a:lnTo>
                    <a:lnTo>
                      <a:pt x="692" y="240"/>
                    </a:lnTo>
                    <a:lnTo>
                      <a:pt x="686" y="238"/>
                    </a:lnTo>
                    <a:lnTo>
                      <a:pt x="682" y="236"/>
                    </a:lnTo>
                    <a:lnTo>
                      <a:pt x="684" y="232"/>
                    </a:lnTo>
                    <a:lnTo>
                      <a:pt x="686" y="232"/>
                    </a:lnTo>
                    <a:lnTo>
                      <a:pt x="684" y="228"/>
                    </a:lnTo>
                    <a:lnTo>
                      <a:pt x="684" y="226"/>
                    </a:lnTo>
                    <a:lnTo>
                      <a:pt x="686" y="222"/>
                    </a:lnTo>
                    <a:lnTo>
                      <a:pt x="688" y="218"/>
                    </a:lnTo>
                    <a:lnTo>
                      <a:pt x="692" y="208"/>
                    </a:lnTo>
                    <a:lnTo>
                      <a:pt x="694" y="204"/>
                    </a:lnTo>
                    <a:lnTo>
                      <a:pt x="698" y="204"/>
                    </a:lnTo>
                    <a:lnTo>
                      <a:pt x="702" y="208"/>
                    </a:lnTo>
                    <a:lnTo>
                      <a:pt x="696" y="214"/>
                    </a:lnTo>
                    <a:lnTo>
                      <a:pt x="694" y="222"/>
                    </a:lnTo>
                    <a:lnTo>
                      <a:pt x="694" y="230"/>
                    </a:lnTo>
                    <a:lnTo>
                      <a:pt x="694" y="232"/>
                    </a:lnTo>
                    <a:lnTo>
                      <a:pt x="694" y="238"/>
                    </a:lnTo>
                    <a:lnTo>
                      <a:pt x="698" y="236"/>
                    </a:lnTo>
                    <a:lnTo>
                      <a:pt x="704" y="236"/>
                    </a:lnTo>
                    <a:lnTo>
                      <a:pt x="704" y="240"/>
                    </a:lnTo>
                    <a:lnTo>
                      <a:pt x="712" y="240"/>
                    </a:lnTo>
                    <a:lnTo>
                      <a:pt x="714" y="218"/>
                    </a:lnTo>
                    <a:lnTo>
                      <a:pt x="712" y="218"/>
                    </a:lnTo>
                    <a:lnTo>
                      <a:pt x="710" y="214"/>
                    </a:lnTo>
                    <a:lnTo>
                      <a:pt x="710" y="208"/>
                    </a:lnTo>
                    <a:lnTo>
                      <a:pt x="722" y="208"/>
                    </a:lnTo>
                    <a:lnTo>
                      <a:pt x="728" y="208"/>
                    </a:lnTo>
                    <a:lnTo>
                      <a:pt x="734" y="190"/>
                    </a:lnTo>
                    <a:lnTo>
                      <a:pt x="730" y="186"/>
                    </a:lnTo>
                    <a:lnTo>
                      <a:pt x="728" y="184"/>
                    </a:lnTo>
                    <a:lnTo>
                      <a:pt x="730" y="182"/>
                    </a:lnTo>
                    <a:lnTo>
                      <a:pt x="730" y="180"/>
                    </a:lnTo>
                    <a:lnTo>
                      <a:pt x="738" y="174"/>
                    </a:lnTo>
                    <a:lnTo>
                      <a:pt x="746" y="168"/>
                    </a:lnTo>
                    <a:lnTo>
                      <a:pt x="752" y="168"/>
                    </a:lnTo>
                    <a:lnTo>
                      <a:pt x="756" y="164"/>
                    </a:lnTo>
                    <a:lnTo>
                      <a:pt x="758" y="164"/>
                    </a:lnTo>
                    <a:lnTo>
                      <a:pt x="760" y="164"/>
                    </a:lnTo>
                    <a:lnTo>
                      <a:pt x="764" y="166"/>
                    </a:lnTo>
                    <a:lnTo>
                      <a:pt x="766" y="166"/>
                    </a:lnTo>
                    <a:lnTo>
                      <a:pt x="768" y="156"/>
                    </a:lnTo>
                    <a:lnTo>
                      <a:pt x="770" y="156"/>
                    </a:lnTo>
                    <a:lnTo>
                      <a:pt x="774" y="162"/>
                    </a:lnTo>
                    <a:lnTo>
                      <a:pt x="776" y="162"/>
                    </a:lnTo>
                    <a:lnTo>
                      <a:pt x="778" y="162"/>
                    </a:lnTo>
                    <a:lnTo>
                      <a:pt x="778" y="158"/>
                    </a:lnTo>
                    <a:lnTo>
                      <a:pt x="784" y="156"/>
                    </a:lnTo>
                    <a:lnTo>
                      <a:pt x="774" y="150"/>
                    </a:lnTo>
                    <a:lnTo>
                      <a:pt x="776" y="146"/>
                    </a:lnTo>
                    <a:lnTo>
                      <a:pt x="782" y="144"/>
                    </a:lnTo>
                    <a:lnTo>
                      <a:pt x="782" y="140"/>
                    </a:lnTo>
                    <a:lnTo>
                      <a:pt x="778" y="140"/>
                    </a:lnTo>
                    <a:lnTo>
                      <a:pt x="778" y="138"/>
                    </a:lnTo>
                    <a:lnTo>
                      <a:pt x="782" y="136"/>
                    </a:lnTo>
                    <a:lnTo>
                      <a:pt x="784" y="128"/>
                    </a:lnTo>
                    <a:lnTo>
                      <a:pt x="786" y="120"/>
                    </a:lnTo>
                    <a:lnTo>
                      <a:pt x="794" y="120"/>
                    </a:lnTo>
                    <a:lnTo>
                      <a:pt x="798" y="118"/>
                    </a:lnTo>
                    <a:lnTo>
                      <a:pt x="804" y="116"/>
                    </a:lnTo>
                    <a:lnTo>
                      <a:pt x="810" y="104"/>
                    </a:lnTo>
                    <a:lnTo>
                      <a:pt x="810" y="112"/>
                    </a:lnTo>
                    <a:lnTo>
                      <a:pt x="816" y="108"/>
                    </a:lnTo>
                    <a:lnTo>
                      <a:pt x="814" y="110"/>
                    </a:lnTo>
                    <a:lnTo>
                      <a:pt x="816" y="110"/>
                    </a:lnTo>
                    <a:lnTo>
                      <a:pt x="820" y="112"/>
                    </a:lnTo>
                    <a:lnTo>
                      <a:pt x="832" y="102"/>
                    </a:lnTo>
                    <a:lnTo>
                      <a:pt x="828" y="90"/>
                    </a:lnTo>
                    <a:lnTo>
                      <a:pt x="830" y="92"/>
                    </a:lnTo>
                    <a:lnTo>
                      <a:pt x="830" y="92"/>
                    </a:lnTo>
                    <a:lnTo>
                      <a:pt x="830" y="92"/>
                    </a:lnTo>
                    <a:close/>
                  </a:path>
                </a:pathLst>
              </a:custGeom>
              <a:grpFill/>
              <a:ln w="1270">
                <a:solidFill>
                  <a:schemeClr val="bg1">
                    <a:lumMod val="65000"/>
                  </a:schemeClr>
                </a:solidFill>
                <a:prstDash val="sysDash"/>
                <a:round/>
              </a:ln>
            </p:spPr>
            <p:txBody>
              <a:bodyPr vert="horz" wrap="square" lIns="91440" tIns="45720" rIns="91440" bIns="45720" numCol="1" anchor="t" anchorCtr="0" compatLnSpc="1"/>
              <a:lstStyle/>
              <a:p>
                <a:pPr fontAlgn="base">
                  <a:spcBef>
                    <a:spcPct val="0"/>
                  </a:spcBef>
                  <a:spcAft>
                    <a:spcPct val="0"/>
                  </a:spcAft>
                </a:pPr>
                <a:endParaRPr kumimoji="1" lang="ko-KR" altLang="en-US" sz="1600" b="1">
                  <a:solidFill>
                    <a:schemeClr val="tx1">
                      <a:lumMod val="85000"/>
                      <a:lumOff val="15000"/>
                    </a:schemeClr>
                  </a:solidFill>
                  <a:latin typeface="微软雅黑" panose="020B0503020204020204" charset="-122"/>
                  <a:ea typeface="Lantinghei SC Demibold" charset="-122"/>
                  <a:cs typeface="Lantinghei SC Demibold" charset="-122"/>
                </a:endParaRPr>
              </a:p>
            </p:txBody>
          </p:sp>
        </p:grpSp>
      </p:grpSp>
      <p:grpSp>
        <p:nvGrpSpPr>
          <p:cNvPr id="425" name="Group 436"/>
          <p:cNvGrpSpPr/>
          <p:nvPr/>
        </p:nvGrpSpPr>
        <p:grpSpPr>
          <a:xfrm>
            <a:off x="6394842" y="2958008"/>
            <a:ext cx="565728" cy="565729"/>
            <a:chOff x="11182172" y="1411060"/>
            <a:chExt cx="581330" cy="581331"/>
          </a:xfrm>
          <a:effectLst>
            <a:outerShdw blurRad="76200" dir="18900000" sy="23000" kx="-1200000" algn="bl" rotWithShape="0">
              <a:prstClr val="black">
                <a:alpha val="30000"/>
              </a:prstClr>
            </a:outerShdw>
          </a:effectLst>
        </p:grpSpPr>
        <p:sp>
          <p:nvSpPr>
            <p:cNvPr id="426" name="Teardrop 437"/>
            <p:cNvSpPr/>
            <p:nvPr/>
          </p:nvSpPr>
          <p:spPr>
            <a:xfrm rot="8100000">
              <a:off x="11182172" y="1411060"/>
              <a:ext cx="581330" cy="581331"/>
            </a:xfrm>
            <a:prstGeom prst="teardrop">
              <a:avLst/>
            </a:prstGeom>
            <a:solidFill>
              <a:schemeClr val="tx1">
                <a:lumMod val="65000"/>
                <a:lumOff val="35000"/>
              </a:schemeClr>
            </a:solidFill>
            <a:ln w="15875">
              <a:solidFill>
                <a:schemeClr val="tx1">
                  <a:lumMod val="65000"/>
                  <a:lumOff val="3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b="1">
                <a:latin typeface="微软雅黑" panose="020B0503020204020204" charset="-122"/>
                <a:ea typeface="Lantinghei SC Demibold" charset="-122"/>
                <a:cs typeface="Lantinghei SC Demibold" charset="-122"/>
              </a:endParaRPr>
            </a:p>
          </p:txBody>
        </p:sp>
        <p:sp>
          <p:nvSpPr>
            <p:cNvPr id="427" name="Freeform 438"/>
            <p:cNvSpPr>
              <a:spLocks noEditPoints="1"/>
            </p:cNvSpPr>
            <p:nvPr/>
          </p:nvSpPr>
          <p:spPr bwMode="auto">
            <a:xfrm>
              <a:off x="11317451" y="1538016"/>
              <a:ext cx="334970" cy="336091"/>
            </a:xfrm>
            <a:custGeom>
              <a:avLst/>
              <a:gdLst>
                <a:gd name="T0" fmla="*/ 975 w 1794"/>
                <a:gd name="T1" fmla="*/ 1515 h 1799"/>
                <a:gd name="T2" fmla="*/ 1316 w 1794"/>
                <a:gd name="T3" fmla="*/ 1364 h 1799"/>
                <a:gd name="T4" fmla="*/ 1351 w 1794"/>
                <a:gd name="T5" fmla="*/ 1313 h 1799"/>
                <a:gd name="T6" fmla="*/ 1790 w 1794"/>
                <a:gd name="T7" fmla="*/ 1399 h 1799"/>
                <a:gd name="T8" fmla="*/ 1442 w 1794"/>
                <a:gd name="T9" fmla="*/ 1434 h 1799"/>
                <a:gd name="T10" fmla="*/ 1418 w 1794"/>
                <a:gd name="T11" fmla="*/ 1608 h 1799"/>
                <a:gd name="T12" fmla="*/ 1091 w 1794"/>
                <a:gd name="T13" fmla="*/ 1754 h 1799"/>
                <a:gd name="T14" fmla="*/ 1035 w 1794"/>
                <a:gd name="T15" fmla="*/ 1799 h 1799"/>
                <a:gd name="T16" fmla="*/ 631 w 1794"/>
                <a:gd name="T17" fmla="*/ 1689 h 1799"/>
                <a:gd name="T18" fmla="*/ 321 w 1794"/>
                <a:gd name="T19" fmla="*/ 1125 h 1799"/>
                <a:gd name="T20" fmla="*/ 383 w 1794"/>
                <a:gd name="T21" fmla="*/ 1091 h 1799"/>
                <a:gd name="T22" fmla="*/ 395 w 1794"/>
                <a:gd name="T23" fmla="*/ 886 h 1799"/>
                <a:gd name="T24" fmla="*/ 81 w 1794"/>
                <a:gd name="T25" fmla="*/ 831 h 1799"/>
                <a:gd name="T26" fmla="*/ 14 w 1794"/>
                <a:gd name="T27" fmla="*/ 875 h 1799"/>
                <a:gd name="T28" fmla="*/ 14 w 1794"/>
                <a:gd name="T29" fmla="*/ 1079 h 1799"/>
                <a:gd name="T30" fmla="*/ 343 w 1794"/>
                <a:gd name="T31" fmla="*/ 1467 h 1799"/>
                <a:gd name="T32" fmla="*/ 511 w 1794"/>
                <a:gd name="T33" fmla="*/ 1228 h 1799"/>
                <a:gd name="T34" fmla="*/ 752 w 1794"/>
                <a:gd name="T35" fmla="*/ 1126 h 1799"/>
                <a:gd name="T36" fmla="*/ 646 w 1794"/>
                <a:gd name="T37" fmla="*/ 1383 h 1799"/>
                <a:gd name="T38" fmla="*/ 458 w 1794"/>
                <a:gd name="T39" fmla="*/ 1596 h 1799"/>
                <a:gd name="T40" fmla="*/ 350 w 1794"/>
                <a:gd name="T41" fmla="*/ 1589 h 1799"/>
                <a:gd name="T42" fmla="*/ 330 w 1794"/>
                <a:gd name="T43" fmla="*/ 1483 h 1799"/>
                <a:gd name="T44" fmla="*/ 871 w 1794"/>
                <a:gd name="T45" fmla="*/ 18 h 1799"/>
                <a:gd name="T46" fmla="*/ 933 w 1794"/>
                <a:gd name="T47" fmla="*/ 90 h 1799"/>
                <a:gd name="T48" fmla="*/ 938 w 1794"/>
                <a:gd name="T49" fmla="*/ 174 h 1799"/>
                <a:gd name="T50" fmla="*/ 885 w 1794"/>
                <a:gd name="T51" fmla="*/ 271 h 1799"/>
                <a:gd name="T52" fmla="*/ 796 w 1794"/>
                <a:gd name="T53" fmla="*/ 320 h 1799"/>
                <a:gd name="T54" fmla="*/ 718 w 1794"/>
                <a:gd name="T55" fmla="*/ 292 h 1799"/>
                <a:gd name="T56" fmla="*/ 669 w 1794"/>
                <a:gd name="T57" fmla="*/ 195 h 1799"/>
                <a:gd name="T58" fmla="*/ 673 w 1794"/>
                <a:gd name="T59" fmla="*/ 102 h 1799"/>
                <a:gd name="T60" fmla="*/ 729 w 1794"/>
                <a:gd name="T61" fmla="*/ 25 h 1799"/>
                <a:gd name="T62" fmla="*/ 819 w 1794"/>
                <a:gd name="T63" fmla="*/ 2 h 1799"/>
                <a:gd name="T64" fmla="*/ 868 w 1794"/>
                <a:gd name="T65" fmla="*/ 413 h 1799"/>
                <a:gd name="T66" fmla="*/ 1052 w 1794"/>
                <a:gd name="T67" fmla="*/ 582 h 1799"/>
                <a:gd name="T68" fmla="*/ 1265 w 1794"/>
                <a:gd name="T69" fmla="*/ 603 h 1799"/>
                <a:gd name="T70" fmla="*/ 1325 w 1794"/>
                <a:gd name="T71" fmla="*/ 643 h 1799"/>
                <a:gd name="T72" fmla="*/ 1309 w 1794"/>
                <a:gd name="T73" fmla="*/ 726 h 1799"/>
                <a:gd name="T74" fmla="*/ 1116 w 1794"/>
                <a:gd name="T75" fmla="*/ 754 h 1799"/>
                <a:gd name="T76" fmla="*/ 973 w 1794"/>
                <a:gd name="T77" fmla="*/ 719 h 1799"/>
                <a:gd name="T78" fmla="*/ 841 w 1794"/>
                <a:gd name="T79" fmla="*/ 861 h 1799"/>
                <a:gd name="T80" fmla="*/ 1051 w 1794"/>
                <a:gd name="T81" fmla="*/ 970 h 1799"/>
                <a:gd name="T82" fmla="*/ 1182 w 1794"/>
                <a:gd name="T83" fmla="*/ 1149 h 1799"/>
                <a:gd name="T84" fmla="*/ 1238 w 1794"/>
                <a:gd name="T85" fmla="*/ 1351 h 1799"/>
                <a:gd name="T86" fmla="*/ 1158 w 1794"/>
                <a:gd name="T87" fmla="*/ 1416 h 1799"/>
                <a:gd name="T88" fmla="*/ 1077 w 1794"/>
                <a:gd name="T89" fmla="*/ 1371 h 1799"/>
                <a:gd name="T90" fmla="*/ 903 w 1794"/>
                <a:gd name="T91" fmla="*/ 1121 h 1799"/>
                <a:gd name="T92" fmla="*/ 509 w 1794"/>
                <a:gd name="T93" fmla="*/ 975 h 1799"/>
                <a:gd name="T94" fmla="*/ 448 w 1794"/>
                <a:gd name="T95" fmla="*/ 893 h 1799"/>
                <a:gd name="T96" fmla="*/ 409 w 1794"/>
                <a:gd name="T97" fmla="*/ 552 h 1799"/>
                <a:gd name="T98" fmla="*/ 360 w 1794"/>
                <a:gd name="T99" fmla="*/ 638 h 1799"/>
                <a:gd name="T100" fmla="*/ 314 w 1794"/>
                <a:gd name="T101" fmla="*/ 786 h 1799"/>
                <a:gd name="T102" fmla="*/ 230 w 1794"/>
                <a:gd name="T103" fmla="*/ 782 h 1799"/>
                <a:gd name="T104" fmla="*/ 209 w 1794"/>
                <a:gd name="T105" fmla="*/ 673 h 1799"/>
                <a:gd name="T106" fmla="*/ 283 w 1794"/>
                <a:gd name="T107" fmla="*/ 459 h 1799"/>
                <a:gd name="T108" fmla="*/ 543 w 1794"/>
                <a:gd name="T109" fmla="*/ 329 h 1799"/>
                <a:gd name="T110" fmla="*/ 687 w 1794"/>
                <a:gd name="T111" fmla="*/ 348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4" h="1799">
                  <a:moveTo>
                    <a:pt x="671" y="1673"/>
                  </a:moveTo>
                  <a:lnTo>
                    <a:pt x="964" y="1673"/>
                  </a:lnTo>
                  <a:lnTo>
                    <a:pt x="964" y="1546"/>
                  </a:lnTo>
                  <a:lnTo>
                    <a:pt x="964" y="1546"/>
                  </a:lnTo>
                  <a:lnTo>
                    <a:pt x="966" y="1536"/>
                  </a:lnTo>
                  <a:lnTo>
                    <a:pt x="970" y="1525"/>
                  </a:lnTo>
                  <a:lnTo>
                    <a:pt x="975" y="1515"/>
                  </a:lnTo>
                  <a:lnTo>
                    <a:pt x="982" y="1506"/>
                  </a:lnTo>
                  <a:lnTo>
                    <a:pt x="989" y="1499"/>
                  </a:lnTo>
                  <a:lnTo>
                    <a:pt x="1000" y="1495"/>
                  </a:lnTo>
                  <a:lnTo>
                    <a:pt x="1010" y="1492"/>
                  </a:lnTo>
                  <a:lnTo>
                    <a:pt x="1021" y="1490"/>
                  </a:lnTo>
                  <a:lnTo>
                    <a:pt x="1316" y="1490"/>
                  </a:lnTo>
                  <a:lnTo>
                    <a:pt x="1316" y="1364"/>
                  </a:lnTo>
                  <a:lnTo>
                    <a:pt x="1316" y="1364"/>
                  </a:lnTo>
                  <a:lnTo>
                    <a:pt x="1318" y="1353"/>
                  </a:lnTo>
                  <a:lnTo>
                    <a:pt x="1321" y="1343"/>
                  </a:lnTo>
                  <a:lnTo>
                    <a:pt x="1326" y="1332"/>
                  </a:lnTo>
                  <a:lnTo>
                    <a:pt x="1333" y="1323"/>
                  </a:lnTo>
                  <a:lnTo>
                    <a:pt x="1340" y="1316"/>
                  </a:lnTo>
                  <a:lnTo>
                    <a:pt x="1351" y="1313"/>
                  </a:lnTo>
                  <a:lnTo>
                    <a:pt x="1361" y="1309"/>
                  </a:lnTo>
                  <a:lnTo>
                    <a:pt x="1372" y="1307"/>
                  </a:lnTo>
                  <a:lnTo>
                    <a:pt x="1794" y="1307"/>
                  </a:lnTo>
                  <a:lnTo>
                    <a:pt x="1794" y="1378"/>
                  </a:lnTo>
                  <a:lnTo>
                    <a:pt x="1794" y="1378"/>
                  </a:lnTo>
                  <a:lnTo>
                    <a:pt x="1792" y="1388"/>
                  </a:lnTo>
                  <a:lnTo>
                    <a:pt x="1790" y="1399"/>
                  </a:lnTo>
                  <a:lnTo>
                    <a:pt x="1785" y="1409"/>
                  </a:lnTo>
                  <a:lnTo>
                    <a:pt x="1778" y="1418"/>
                  </a:lnTo>
                  <a:lnTo>
                    <a:pt x="1769" y="1425"/>
                  </a:lnTo>
                  <a:lnTo>
                    <a:pt x="1760" y="1429"/>
                  </a:lnTo>
                  <a:lnTo>
                    <a:pt x="1748" y="1432"/>
                  </a:lnTo>
                  <a:lnTo>
                    <a:pt x="1737" y="1434"/>
                  </a:lnTo>
                  <a:lnTo>
                    <a:pt x="1442" y="1434"/>
                  </a:lnTo>
                  <a:lnTo>
                    <a:pt x="1442" y="1560"/>
                  </a:lnTo>
                  <a:lnTo>
                    <a:pt x="1442" y="1560"/>
                  </a:lnTo>
                  <a:lnTo>
                    <a:pt x="1442" y="1571"/>
                  </a:lnTo>
                  <a:lnTo>
                    <a:pt x="1439" y="1581"/>
                  </a:lnTo>
                  <a:lnTo>
                    <a:pt x="1434" y="1592"/>
                  </a:lnTo>
                  <a:lnTo>
                    <a:pt x="1426" y="1601"/>
                  </a:lnTo>
                  <a:lnTo>
                    <a:pt x="1418" y="1608"/>
                  </a:lnTo>
                  <a:lnTo>
                    <a:pt x="1409" y="1611"/>
                  </a:lnTo>
                  <a:lnTo>
                    <a:pt x="1398" y="1615"/>
                  </a:lnTo>
                  <a:lnTo>
                    <a:pt x="1386" y="1617"/>
                  </a:lnTo>
                  <a:lnTo>
                    <a:pt x="1091" y="1617"/>
                  </a:lnTo>
                  <a:lnTo>
                    <a:pt x="1091" y="1743"/>
                  </a:lnTo>
                  <a:lnTo>
                    <a:pt x="1091" y="1743"/>
                  </a:lnTo>
                  <a:lnTo>
                    <a:pt x="1091" y="1754"/>
                  </a:lnTo>
                  <a:lnTo>
                    <a:pt x="1087" y="1764"/>
                  </a:lnTo>
                  <a:lnTo>
                    <a:pt x="1082" y="1775"/>
                  </a:lnTo>
                  <a:lnTo>
                    <a:pt x="1075" y="1784"/>
                  </a:lnTo>
                  <a:lnTo>
                    <a:pt x="1066" y="1791"/>
                  </a:lnTo>
                  <a:lnTo>
                    <a:pt x="1058" y="1794"/>
                  </a:lnTo>
                  <a:lnTo>
                    <a:pt x="1047" y="1798"/>
                  </a:lnTo>
                  <a:lnTo>
                    <a:pt x="1035" y="1799"/>
                  </a:lnTo>
                  <a:lnTo>
                    <a:pt x="613" y="1799"/>
                  </a:lnTo>
                  <a:lnTo>
                    <a:pt x="613" y="1729"/>
                  </a:lnTo>
                  <a:lnTo>
                    <a:pt x="613" y="1729"/>
                  </a:lnTo>
                  <a:lnTo>
                    <a:pt x="615" y="1719"/>
                  </a:lnTo>
                  <a:lnTo>
                    <a:pt x="618" y="1708"/>
                  </a:lnTo>
                  <a:lnTo>
                    <a:pt x="624" y="1697"/>
                  </a:lnTo>
                  <a:lnTo>
                    <a:pt x="631" y="1689"/>
                  </a:lnTo>
                  <a:lnTo>
                    <a:pt x="639" y="1682"/>
                  </a:lnTo>
                  <a:lnTo>
                    <a:pt x="648" y="1678"/>
                  </a:lnTo>
                  <a:lnTo>
                    <a:pt x="659" y="1675"/>
                  </a:lnTo>
                  <a:lnTo>
                    <a:pt x="671" y="1673"/>
                  </a:lnTo>
                  <a:lnTo>
                    <a:pt x="671" y="1673"/>
                  </a:lnTo>
                  <a:close/>
                  <a:moveTo>
                    <a:pt x="56" y="1102"/>
                  </a:moveTo>
                  <a:lnTo>
                    <a:pt x="321" y="1125"/>
                  </a:lnTo>
                  <a:lnTo>
                    <a:pt x="321" y="1125"/>
                  </a:lnTo>
                  <a:lnTo>
                    <a:pt x="335" y="1125"/>
                  </a:lnTo>
                  <a:lnTo>
                    <a:pt x="348" y="1121"/>
                  </a:lnTo>
                  <a:lnTo>
                    <a:pt x="358" y="1116"/>
                  </a:lnTo>
                  <a:lnTo>
                    <a:pt x="369" y="1111"/>
                  </a:lnTo>
                  <a:lnTo>
                    <a:pt x="378" y="1102"/>
                  </a:lnTo>
                  <a:lnTo>
                    <a:pt x="383" y="1091"/>
                  </a:lnTo>
                  <a:lnTo>
                    <a:pt x="388" y="1079"/>
                  </a:lnTo>
                  <a:lnTo>
                    <a:pt x="390" y="1067"/>
                  </a:lnTo>
                  <a:lnTo>
                    <a:pt x="404" y="923"/>
                  </a:lnTo>
                  <a:lnTo>
                    <a:pt x="404" y="923"/>
                  </a:lnTo>
                  <a:lnTo>
                    <a:pt x="402" y="909"/>
                  </a:lnTo>
                  <a:lnTo>
                    <a:pt x="400" y="896"/>
                  </a:lnTo>
                  <a:lnTo>
                    <a:pt x="395" y="886"/>
                  </a:lnTo>
                  <a:lnTo>
                    <a:pt x="388" y="875"/>
                  </a:lnTo>
                  <a:lnTo>
                    <a:pt x="379" y="866"/>
                  </a:lnTo>
                  <a:lnTo>
                    <a:pt x="369" y="861"/>
                  </a:lnTo>
                  <a:lnTo>
                    <a:pt x="358" y="856"/>
                  </a:lnTo>
                  <a:lnTo>
                    <a:pt x="346" y="854"/>
                  </a:lnTo>
                  <a:lnTo>
                    <a:pt x="81" y="831"/>
                  </a:lnTo>
                  <a:lnTo>
                    <a:pt x="81" y="831"/>
                  </a:lnTo>
                  <a:lnTo>
                    <a:pt x="67" y="831"/>
                  </a:lnTo>
                  <a:lnTo>
                    <a:pt x="54" y="833"/>
                  </a:lnTo>
                  <a:lnTo>
                    <a:pt x="44" y="838"/>
                  </a:lnTo>
                  <a:lnTo>
                    <a:pt x="33" y="845"/>
                  </a:lnTo>
                  <a:lnTo>
                    <a:pt x="25" y="854"/>
                  </a:lnTo>
                  <a:lnTo>
                    <a:pt x="19" y="865"/>
                  </a:lnTo>
                  <a:lnTo>
                    <a:pt x="14" y="875"/>
                  </a:lnTo>
                  <a:lnTo>
                    <a:pt x="12" y="888"/>
                  </a:lnTo>
                  <a:lnTo>
                    <a:pt x="0" y="1033"/>
                  </a:lnTo>
                  <a:lnTo>
                    <a:pt x="0" y="1033"/>
                  </a:lnTo>
                  <a:lnTo>
                    <a:pt x="0" y="1046"/>
                  </a:lnTo>
                  <a:lnTo>
                    <a:pt x="2" y="1058"/>
                  </a:lnTo>
                  <a:lnTo>
                    <a:pt x="7" y="1069"/>
                  </a:lnTo>
                  <a:lnTo>
                    <a:pt x="14" y="1079"/>
                  </a:lnTo>
                  <a:lnTo>
                    <a:pt x="23" y="1088"/>
                  </a:lnTo>
                  <a:lnTo>
                    <a:pt x="33" y="1095"/>
                  </a:lnTo>
                  <a:lnTo>
                    <a:pt x="44" y="1100"/>
                  </a:lnTo>
                  <a:lnTo>
                    <a:pt x="56" y="1102"/>
                  </a:lnTo>
                  <a:lnTo>
                    <a:pt x="56" y="1102"/>
                  </a:lnTo>
                  <a:close/>
                  <a:moveTo>
                    <a:pt x="343" y="1467"/>
                  </a:moveTo>
                  <a:lnTo>
                    <a:pt x="343" y="1467"/>
                  </a:lnTo>
                  <a:lnTo>
                    <a:pt x="427" y="1369"/>
                  </a:lnTo>
                  <a:lnTo>
                    <a:pt x="457" y="1329"/>
                  </a:lnTo>
                  <a:lnTo>
                    <a:pt x="471" y="1311"/>
                  </a:lnTo>
                  <a:lnTo>
                    <a:pt x="481" y="1292"/>
                  </a:lnTo>
                  <a:lnTo>
                    <a:pt x="492" y="1272"/>
                  </a:lnTo>
                  <a:lnTo>
                    <a:pt x="502" y="1251"/>
                  </a:lnTo>
                  <a:lnTo>
                    <a:pt x="511" y="1228"/>
                  </a:lnTo>
                  <a:lnTo>
                    <a:pt x="520" y="1202"/>
                  </a:lnTo>
                  <a:lnTo>
                    <a:pt x="538" y="1142"/>
                  </a:lnTo>
                  <a:lnTo>
                    <a:pt x="557" y="1065"/>
                  </a:lnTo>
                  <a:lnTo>
                    <a:pt x="557" y="1065"/>
                  </a:lnTo>
                  <a:lnTo>
                    <a:pt x="733" y="1121"/>
                  </a:lnTo>
                  <a:lnTo>
                    <a:pt x="733" y="1121"/>
                  </a:lnTo>
                  <a:lnTo>
                    <a:pt x="752" y="1126"/>
                  </a:lnTo>
                  <a:lnTo>
                    <a:pt x="752" y="1126"/>
                  </a:lnTo>
                  <a:lnTo>
                    <a:pt x="722" y="1214"/>
                  </a:lnTo>
                  <a:lnTo>
                    <a:pt x="697" y="1281"/>
                  </a:lnTo>
                  <a:lnTo>
                    <a:pt x="685" y="1311"/>
                  </a:lnTo>
                  <a:lnTo>
                    <a:pt x="673" y="1337"/>
                  </a:lnTo>
                  <a:lnTo>
                    <a:pt x="659" y="1360"/>
                  </a:lnTo>
                  <a:lnTo>
                    <a:pt x="646" y="1383"/>
                  </a:lnTo>
                  <a:lnTo>
                    <a:pt x="632" y="1404"/>
                  </a:lnTo>
                  <a:lnTo>
                    <a:pt x="617" y="1425"/>
                  </a:lnTo>
                  <a:lnTo>
                    <a:pt x="578" y="1469"/>
                  </a:lnTo>
                  <a:lnTo>
                    <a:pt x="532" y="1520"/>
                  </a:lnTo>
                  <a:lnTo>
                    <a:pt x="473" y="1583"/>
                  </a:lnTo>
                  <a:lnTo>
                    <a:pt x="473" y="1583"/>
                  </a:lnTo>
                  <a:lnTo>
                    <a:pt x="458" y="1596"/>
                  </a:lnTo>
                  <a:lnTo>
                    <a:pt x="441" y="1606"/>
                  </a:lnTo>
                  <a:lnTo>
                    <a:pt x="425" y="1611"/>
                  </a:lnTo>
                  <a:lnTo>
                    <a:pt x="409" y="1611"/>
                  </a:lnTo>
                  <a:lnTo>
                    <a:pt x="392" y="1611"/>
                  </a:lnTo>
                  <a:lnTo>
                    <a:pt x="376" y="1606"/>
                  </a:lnTo>
                  <a:lnTo>
                    <a:pt x="362" y="1599"/>
                  </a:lnTo>
                  <a:lnTo>
                    <a:pt x="350" y="1589"/>
                  </a:lnTo>
                  <a:lnTo>
                    <a:pt x="337" y="1578"/>
                  </a:lnTo>
                  <a:lnTo>
                    <a:pt x="328" y="1564"/>
                  </a:lnTo>
                  <a:lnTo>
                    <a:pt x="323" y="1550"/>
                  </a:lnTo>
                  <a:lnTo>
                    <a:pt x="320" y="1534"/>
                  </a:lnTo>
                  <a:lnTo>
                    <a:pt x="320" y="1518"/>
                  </a:lnTo>
                  <a:lnTo>
                    <a:pt x="323" y="1501"/>
                  </a:lnTo>
                  <a:lnTo>
                    <a:pt x="330" y="1483"/>
                  </a:lnTo>
                  <a:lnTo>
                    <a:pt x="343" y="1467"/>
                  </a:lnTo>
                  <a:lnTo>
                    <a:pt x="343" y="1467"/>
                  </a:lnTo>
                  <a:close/>
                  <a:moveTo>
                    <a:pt x="833" y="4"/>
                  </a:moveTo>
                  <a:lnTo>
                    <a:pt x="833" y="4"/>
                  </a:lnTo>
                  <a:lnTo>
                    <a:pt x="847" y="7"/>
                  </a:lnTo>
                  <a:lnTo>
                    <a:pt x="859" y="13"/>
                  </a:lnTo>
                  <a:lnTo>
                    <a:pt x="871" y="18"/>
                  </a:lnTo>
                  <a:lnTo>
                    <a:pt x="884" y="27"/>
                  </a:lnTo>
                  <a:lnTo>
                    <a:pt x="894" y="34"/>
                  </a:lnTo>
                  <a:lnTo>
                    <a:pt x="903" y="44"/>
                  </a:lnTo>
                  <a:lnTo>
                    <a:pt x="912" y="55"/>
                  </a:lnTo>
                  <a:lnTo>
                    <a:pt x="921" y="65"/>
                  </a:lnTo>
                  <a:lnTo>
                    <a:pt x="926" y="78"/>
                  </a:lnTo>
                  <a:lnTo>
                    <a:pt x="933" y="90"/>
                  </a:lnTo>
                  <a:lnTo>
                    <a:pt x="936" y="102"/>
                  </a:lnTo>
                  <a:lnTo>
                    <a:pt x="940" y="116"/>
                  </a:lnTo>
                  <a:lnTo>
                    <a:pt x="942" y="130"/>
                  </a:lnTo>
                  <a:lnTo>
                    <a:pt x="942" y="144"/>
                  </a:lnTo>
                  <a:lnTo>
                    <a:pt x="940" y="160"/>
                  </a:lnTo>
                  <a:lnTo>
                    <a:pt x="938" y="174"/>
                  </a:lnTo>
                  <a:lnTo>
                    <a:pt x="938" y="174"/>
                  </a:lnTo>
                  <a:lnTo>
                    <a:pt x="935" y="188"/>
                  </a:lnTo>
                  <a:lnTo>
                    <a:pt x="929" y="204"/>
                  </a:lnTo>
                  <a:lnTo>
                    <a:pt x="922" y="218"/>
                  </a:lnTo>
                  <a:lnTo>
                    <a:pt x="915" y="232"/>
                  </a:lnTo>
                  <a:lnTo>
                    <a:pt x="906" y="245"/>
                  </a:lnTo>
                  <a:lnTo>
                    <a:pt x="896" y="259"/>
                  </a:lnTo>
                  <a:lnTo>
                    <a:pt x="885" y="271"/>
                  </a:lnTo>
                  <a:lnTo>
                    <a:pt x="875" y="281"/>
                  </a:lnTo>
                  <a:lnTo>
                    <a:pt x="863" y="292"/>
                  </a:lnTo>
                  <a:lnTo>
                    <a:pt x="850" y="301"/>
                  </a:lnTo>
                  <a:lnTo>
                    <a:pt x="836" y="308"/>
                  </a:lnTo>
                  <a:lnTo>
                    <a:pt x="822" y="313"/>
                  </a:lnTo>
                  <a:lnTo>
                    <a:pt x="810" y="318"/>
                  </a:lnTo>
                  <a:lnTo>
                    <a:pt x="796" y="320"/>
                  </a:lnTo>
                  <a:lnTo>
                    <a:pt x="782" y="320"/>
                  </a:lnTo>
                  <a:lnTo>
                    <a:pt x="768" y="318"/>
                  </a:lnTo>
                  <a:lnTo>
                    <a:pt x="768" y="318"/>
                  </a:lnTo>
                  <a:lnTo>
                    <a:pt x="754" y="315"/>
                  </a:lnTo>
                  <a:lnTo>
                    <a:pt x="741" y="308"/>
                  </a:lnTo>
                  <a:lnTo>
                    <a:pt x="729" y="301"/>
                  </a:lnTo>
                  <a:lnTo>
                    <a:pt x="718" y="292"/>
                  </a:lnTo>
                  <a:lnTo>
                    <a:pt x="708" y="280"/>
                  </a:lnTo>
                  <a:lnTo>
                    <a:pt x="699" y="269"/>
                  </a:lnTo>
                  <a:lnTo>
                    <a:pt x="690" y="255"/>
                  </a:lnTo>
                  <a:lnTo>
                    <a:pt x="683" y="241"/>
                  </a:lnTo>
                  <a:lnTo>
                    <a:pt x="678" y="227"/>
                  </a:lnTo>
                  <a:lnTo>
                    <a:pt x="673" y="211"/>
                  </a:lnTo>
                  <a:lnTo>
                    <a:pt x="669" y="195"/>
                  </a:lnTo>
                  <a:lnTo>
                    <a:pt x="666" y="180"/>
                  </a:lnTo>
                  <a:lnTo>
                    <a:pt x="666" y="164"/>
                  </a:lnTo>
                  <a:lnTo>
                    <a:pt x="666" y="148"/>
                  </a:lnTo>
                  <a:lnTo>
                    <a:pt x="666" y="132"/>
                  </a:lnTo>
                  <a:lnTo>
                    <a:pt x="669" y="116"/>
                  </a:lnTo>
                  <a:lnTo>
                    <a:pt x="669" y="116"/>
                  </a:lnTo>
                  <a:lnTo>
                    <a:pt x="673" y="102"/>
                  </a:lnTo>
                  <a:lnTo>
                    <a:pt x="678" y="88"/>
                  </a:lnTo>
                  <a:lnTo>
                    <a:pt x="683" y="76"/>
                  </a:lnTo>
                  <a:lnTo>
                    <a:pt x="690" y="64"/>
                  </a:lnTo>
                  <a:lnTo>
                    <a:pt x="699" y="53"/>
                  </a:lnTo>
                  <a:lnTo>
                    <a:pt x="708" y="43"/>
                  </a:lnTo>
                  <a:lnTo>
                    <a:pt x="718" y="34"/>
                  </a:lnTo>
                  <a:lnTo>
                    <a:pt x="729" y="25"/>
                  </a:lnTo>
                  <a:lnTo>
                    <a:pt x="741" y="18"/>
                  </a:lnTo>
                  <a:lnTo>
                    <a:pt x="752" y="13"/>
                  </a:lnTo>
                  <a:lnTo>
                    <a:pt x="766" y="7"/>
                  </a:lnTo>
                  <a:lnTo>
                    <a:pt x="778" y="4"/>
                  </a:lnTo>
                  <a:lnTo>
                    <a:pt x="792" y="2"/>
                  </a:lnTo>
                  <a:lnTo>
                    <a:pt x="805" y="0"/>
                  </a:lnTo>
                  <a:lnTo>
                    <a:pt x="819" y="2"/>
                  </a:lnTo>
                  <a:lnTo>
                    <a:pt x="833" y="4"/>
                  </a:lnTo>
                  <a:lnTo>
                    <a:pt x="833" y="4"/>
                  </a:lnTo>
                  <a:close/>
                  <a:moveTo>
                    <a:pt x="817" y="390"/>
                  </a:moveTo>
                  <a:lnTo>
                    <a:pt x="817" y="390"/>
                  </a:lnTo>
                  <a:lnTo>
                    <a:pt x="831" y="396"/>
                  </a:lnTo>
                  <a:lnTo>
                    <a:pt x="848" y="403"/>
                  </a:lnTo>
                  <a:lnTo>
                    <a:pt x="868" y="413"/>
                  </a:lnTo>
                  <a:lnTo>
                    <a:pt x="877" y="420"/>
                  </a:lnTo>
                  <a:lnTo>
                    <a:pt x="885" y="427"/>
                  </a:lnTo>
                  <a:lnTo>
                    <a:pt x="885" y="427"/>
                  </a:lnTo>
                  <a:lnTo>
                    <a:pt x="1000" y="538"/>
                  </a:lnTo>
                  <a:lnTo>
                    <a:pt x="1019" y="556"/>
                  </a:lnTo>
                  <a:lnTo>
                    <a:pt x="1036" y="570"/>
                  </a:lnTo>
                  <a:lnTo>
                    <a:pt x="1052" y="582"/>
                  </a:lnTo>
                  <a:lnTo>
                    <a:pt x="1068" y="591"/>
                  </a:lnTo>
                  <a:lnTo>
                    <a:pt x="1084" y="598"/>
                  </a:lnTo>
                  <a:lnTo>
                    <a:pt x="1101" y="601"/>
                  </a:lnTo>
                  <a:lnTo>
                    <a:pt x="1119" y="605"/>
                  </a:lnTo>
                  <a:lnTo>
                    <a:pt x="1140" y="606"/>
                  </a:lnTo>
                  <a:lnTo>
                    <a:pt x="1193" y="606"/>
                  </a:lnTo>
                  <a:lnTo>
                    <a:pt x="1265" y="603"/>
                  </a:lnTo>
                  <a:lnTo>
                    <a:pt x="1265" y="603"/>
                  </a:lnTo>
                  <a:lnTo>
                    <a:pt x="1279" y="605"/>
                  </a:lnTo>
                  <a:lnTo>
                    <a:pt x="1293" y="608"/>
                  </a:lnTo>
                  <a:lnTo>
                    <a:pt x="1303" y="614"/>
                  </a:lnTo>
                  <a:lnTo>
                    <a:pt x="1312" y="622"/>
                  </a:lnTo>
                  <a:lnTo>
                    <a:pt x="1319" y="633"/>
                  </a:lnTo>
                  <a:lnTo>
                    <a:pt x="1325" y="643"/>
                  </a:lnTo>
                  <a:lnTo>
                    <a:pt x="1326" y="656"/>
                  </a:lnTo>
                  <a:lnTo>
                    <a:pt x="1328" y="668"/>
                  </a:lnTo>
                  <a:lnTo>
                    <a:pt x="1328" y="682"/>
                  </a:lnTo>
                  <a:lnTo>
                    <a:pt x="1326" y="694"/>
                  </a:lnTo>
                  <a:lnTo>
                    <a:pt x="1321" y="705"/>
                  </a:lnTo>
                  <a:lnTo>
                    <a:pt x="1316" y="715"/>
                  </a:lnTo>
                  <a:lnTo>
                    <a:pt x="1309" y="726"/>
                  </a:lnTo>
                  <a:lnTo>
                    <a:pt x="1300" y="733"/>
                  </a:lnTo>
                  <a:lnTo>
                    <a:pt x="1288" y="738"/>
                  </a:lnTo>
                  <a:lnTo>
                    <a:pt x="1275" y="740"/>
                  </a:lnTo>
                  <a:lnTo>
                    <a:pt x="1275" y="740"/>
                  </a:lnTo>
                  <a:lnTo>
                    <a:pt x="1200" y="749"/>
                  </a:lnTo>
                  <a:lnTo>
                    <a:pt x="1140" y="754"/>
                  </a:lnTo>
                  <a:lnTo>
                    <a:pt x="1116" y="754"/>
                  </a:lnTo>
                  <a:lnTo>
                    <a:pt x="1093" y="754"/>
                  </a:lnTo>
                  <a:lnTo>
                    <a:pt x="1072" y="754"/>
                  </a:lnTo>
                  <a:lnTo>
                    <a:pt x="1051" y="751"/>
                  </a:lnTo>
                  <a:lnTo>
                    <a:pt x="1031" y="745"/>
                  </a:lnTo>
                  <a:lnTo>
                    <a:pt x="1012" y="738"/>
                  </a:lnTo>
                  <a:lnTo>
                    <a:pt x="994" y="729"/>
                  </a:lnTo>
                  <a:lnTo>
                    <a:pt x="973" y="719"/>
                  </a:lnTo>
                  <a:lnTo>
                    <a:pt x="952" y="703"/>
                  </a:lnTo>
                  <a:lnTo>
                    <a:pt x="929" y="687"/>
                  </a:lnTo>
                  <a:lnTo>
                    <a:pt x="875" y="642"/>
                  </a:lnTo>
                  <a:lnTo>
                    <a:pt x="840" y="838"/>
                  </a:lnTo>
                  <a:lnTo>
                    <a:pt x="840" y="838"/>
                  </a:lnTo>
                  <a:lnTo>
                    <a:pt x="838" y="851"/>
                  </a:lnTo>
                  <a:lnTo>
                    <a:pt x="841" y="861"/>
                  </a:lnTo>
                  <a:lnTo>
                    <a:pt x="848" y="870"/>
                  </a:lnTo>
                  <a:lnTo>
                    <a:pt x="857" y="877"/>
                  </a:lnTo>
                  <a:lnTo>
                    <a:pt x="857" y="877"/>
                  </a:lnTo>
                  <a:lnTo>
                    <a:pt x="935" y="910"/>
                  </a:lnTo>
                  <a:lnTo>
                    <a:pt x="998" y="940"/>
                  </a:lnTo>
                  <a:lnTo>
                    <a:pt x="1026" y="954"/>
                  </a:lnTo>
                  <a:lnTo>
                    <a:pt x="1051" y="970"/>
                  </a:lnTo>
                  <a:lnTo>
                    <a:pt x="1073" y="986"/>
                  </a:lnTo>
                  <a:lnTo>
                    <a:pt x="1094" y="1005"/>
                  </a:lnTo>
                  <a:lnTo>
                    <a:pt x="1114" y="1026"/>
                  </a:lnTo>
                  <a:lnTo>
                    <a:pt x="1131" y="1051"/>
                  </a:lnTo>
                  <a:lnTo>
                    <a:pt x="1149" y="1079"/>
                  </a:lnTo>
                  <a:lnTo>
                    <a:pt x="1166" y="1112"/>
                  </a:lnTo>
                  <a:lnTo>
                    <a:pt x="1182" y="1149"/>
                  </a:lnTo>
                  <a:lnTo>
                    <a:pt x="1200" y="1193"/>
                  </a:lnTo>
                  <a:lnTo>
                    <a:pt x="1217" y="1242"/>
                  </a:lnTo>
                  <a:lnTo>
                    <a:pt x="1235" y="1299"/>
                  </a:lnTo>
                  <a:lnTo>
                    <a:pt x="1235" y="1299"/>
                  </a:lnTo>
                  <a:lnTo>
                    <a:pt x="1240" y="1318"/>
                  </a:lnTo>
                  <a:lnTo>
                    <a:pt x="1242" y="1336"/>
                  </a:lnTo>
                  <a:lnTo>
                    <a:pt x="1238" y="1351"/>
                  </a:lnTo>
                  <a:lnTo>
                    <a:pt x="1233" y="1365"/>
                  </a:lnTo>
                  <a:lnTo>
                    <a:pt x="1224" y="1379"/>
                  </a:lnTo>
                  <a:lnTo>
                    <a:pt x="1214" y="1390"/>
                  </a:lnTo>
                  <a:lnTo>
                    <a:pt x="1202" y="1401"/>
                  </a:lnTo>
                  <a:lnTo>
                    <a:pt x="1188" y="1408"/>
                  </a:lnTo>
                  <a:lnTo>
                    <a:pt x="1173" y="1413"/>
                  </a:lnTo>
                  <a:lnTo>
                    <a:pt x="1158" y="1416"/>
                  </a:lnTo>
                  <a:lnTo>
                    <a:pt x="1142" y="1416"/>
                  </a:lnTo>
                  <a:lnTo>
                    <a:pt x="1128" y="1413"/>
                  </a:lnTo>
                  <a:lnTo>
                    <a:pt x="1112" y="1408"/>
                  </a:lnTo>
                  <a:lnTo>
                    <a:pt x="1100" y="1399"/>
                  </a:lnTo>
                  <a:lnTo>
                    <a:pt x="1087" y="1386"/>
                  </a:lnTo>
                  <a:lnTo>
                    <a:pt x="1077" y="1371"/>
                  </a:lnTo>
                  <a:lnTo>
                    <a:pt x="1077" y="1371"/>
                  </a:lnTo>
                  <a:lnTo>
                    <a:pt x="1049" y="1316"/>
                  </a:lnTo>
                  <a:lnTo>
                    <a:pt x="1022" y="1269"/>
                  </a:lnTo>
                  <a:lnTo>
                    <a:pt x="998" y="1230"/>
                  </a:lnTo>
                  <a:lnTo>
                    <a:pt x="975" y="1195"/>
                  </a:lnTo>
                  <a:lnTo>
                    <a:pt x="952" y="1167"/>
                  </a:lnTo>
                  <a:lnTo>
                    <a:pt x="928" y="1142"/>
                  </a:lnTo>
                  <a:lnTo>
                    <a:pt x="903" y="1121"/>
                  </a:lnTo>
                  <a:lnTo>
                    <a:pt x="877" y="1104"/>
                  </a:lnTo>
                  <a:lnTo>
                    <a:pt x="847" y="1090"/>
                  </a:lnTo>
                  <a:lnTo>
                    <a:pt x="815" y="1076"/>
                  </a:lnTo>
                  <a:lnTo>
                    <a:pt x="778" y="1061"/>
                  </a:lnTo>
                  <a:lnTo>
                    <a:pt x="738" y="1047"/>
                  </a:lnTo>
                  <a:lnTo>
                    <a:pt x="638" y="1018"/>
                  </a:lnTo>
                  <a:lnTo>
                    <a:pt x="509" y="975"/>
                  </a:lnTo>
                  <a:lnTo>
                    <a:pt x="509" y="975"/>
                  </a:lnTo>
                  <a:lnTo>
                    <a:pt x="494" y="965"/>
                  </a:lnTo>
                  <a:lnTo>
                    <a:pt x="480" y="953"/>
                  </a:lnTo>
                  <a:lnTo>
                    <a:pt x="467" y="940"/>
                  </a:lnTo>
                  <a:lnTo>
                    <a:pt x="458" y="924"/>
                  </a:lnTo>
                  <a:lnTo>
                    <a:pt x="453" y="909"/>
                  </a:lnTo>
                  <a:lnTo>
                    <a:pt x="448" y="893"/>
                  </a:lnTo>
                  <a:lnTo>
                    <a:pt x="446" y="874"/>
                  </a:lnTo>
                  <a:lnTo>
                    <a:pt x="444" y="856"/>
                  </a:lnTo>
                  <a:lnTo>
                    <a:pt x="506" y="517"/>
                  </a:lnTo>
                  <a:lnTo>
                    <a:pt x="506" y="517"/>
                  </a:lnTo>
                  <a:lnTo>
                    <a:pt x="458" y="533"/>
                  </a:lnTo>
                  <a:lnTo>
                    <a:pt x="423" y="545"/>
                  </a:lnTo>
                  <a:lnTo>
                    <a:pt x="409" y="552"/>
                  </a:lnTo>
                  <a:lnTo>
                    <a:pt x="399" y="561"/>
                  </a:lnTo>
                  <a:lnTo>
                    <a:pt x="388" y="570"/>
                  </a:lnTo>
                  <a:lnTo>
                    <a:pt x="381" y="578"/>
                  </a:lnTo>
                  <a:lnTo>
                    <a:pt x="374" y="591"/>
                  </a:lnTo>
                  <a:lnTo>
                    <a:pt x="369" y="605"/>
                  </a:lnTo>
                  <a:lnTo>
                    <a:pt x="365" y="621"/>
                  </a:lnTo>
                  <a:lnTo>
                    <a:pt x="360" y="638"/>
                  </a:lnTo>
                  <a:lnTo>
                    <a:pt x="351" y="686"/>
                  </a:lnTo>
                  <a:lnTo>
                    <a:pt x="341" y="747"/>
                  </a:lnTo>
                  <a:lnTo>
                    <a:pt x="341" y="747"/>
                  </a:lnTo>
                  <a:lnTo>
                    <a:pt x="337" y="759"/>
                  </a:lnTo>
                  <a:lnTo>
                    <a:pt x="332" y="770"/>
                  </a:lnTo>
                  <a:lnTo>
                    <a:pt x="323" y="779"/>
                  </a:lnTo>
                  <a:lnTo>
                    <a:pt x="314" y="786"/>
                  </a:lnTo>
                  <a:lnTo>
                    <a:pt x="302" y="791"/>
                  </a:lnTo>
                  <a:lnTo>
                    <a:pt x="290" y="794"/>
                  </a:lnTo>
                  <a:lnTo>
                    <a:pt x="278" y="796"/>
                  </a:lnTo>
                  <a:lnTo>
                    <a:pt x="265" y="794"/>
                  </a:lnTo>
                  <a:lnTo>
                    <a:pt x="253" y="793"/>
                  </a:lnTo>
                  <a:lnTo>
                    <a:pt x="241" y="787"/>
                  </a:lnTo>
                  <a:lnTo>
                    <a:pt x="230" y="782"/>
                  </a:lnTo>
                  <a:lnTo>
                    <a:pt x="221" y="773"/>
                  </a:lnTo>
                  <a:lnTo>
                    <a:pt x="213" y="763"/>
                  </a:lnTo>
                  <a:lnTo>
                    <a:pt x="207" y="752"/>
                  </a:lnTo>
                  <a:lnTo>
                    <a:pt x="204" y="738"/>
                  </a:lnTo>
                  <a:lnTo>
                    <a:pt x="204" y="722"/>
                  </a:lnTo>
                  <a:lnTo>
                    <a:pt x="204" y="722"/>
                  </a:lnTo>
                  <a:lnTo>
                    <a:pt x="209" y="673"/>
                  </a:lnTo>
                  <a:lnTo>
                    <a:pt x="216" y="629"/>
                  </a:lnTo>
                  <a:lnTo>
                    <a:pt x="223" y="591"/>
                  </a:lnTo>
                  <a:lnTo>
                    <a:pt x="232" y="557"/>
                  </a:lnTo>
                  <a:lnTo>
                    <a:pt x="241" y="527"/>
                  </a:lnTo>
                  <a:lnTo>
                    <a:pt x="253" y="501"/>
                  </a:lnTo>
                  <a:lnTo>
                    <a:pt x="267" y="478"/>
                  </a:lnTo>
                  <a:lnTo>
                    <a:pt x="283" y="459"/>
                  </a:lnTo>
                  <a:lnTo>
                    <a:pt x="302" y="440"/>
                  </a:lnTo>
                  <a:lnTo>
                    <a:pt x="325" y="424"/>
                  </a:lnTo>
                  <a:lnTo>
                    <a:pt x="351" y="408"/>
                  </a:lnTo>
                  <a:lnTo>
                    <a:pt x="381" y="394"/>
                  </a:lnTo>
                  <a:lnTo>
                    <a:pt x="415" y="378"/>
                  </a:lnTo>
                  <a:lnTo>
                    <a:pt x="451" y="364"/>
                  </a:lnTo>
                  <a:lnTo>
                    <a:pt x="543" y="329"/>
                  </a:lnTo>
                  <a:lnTo>
                    <a:pt x="543" y="329"/>
                  </a:lnTo>
                  <a:lnTo>
                    <a:pt x="559" y="325"/>
                  </a:lnTo>
                  <a:lnTo>
                    <a:pt x="578" y="325"/>
                  </a:lnTo>
                  <a:lnTo>
                    <a:pt x="599" y="327"/>
                  </a:lnTo>
                  <a:lnTo>
                    <a:pt x="620" y="331"/>
                  </a:lnTo>
                  <a:lnTo>
                    <a:pt x="660" y="339"/>
                  </a:lnTo>
                  <a:lnTo>
                    <a:pt x="687" y="348"/>
                  </a:lnTo>
                  <a:lnTo>
                    <a:pt x="768" y="491"/>
                  </a:lnTo>
                  <a:lnTo>
                    <a:pt x="817" y="390"/>
                  </a:lnTo>
                  <a:lnTo>
                    <a:pt x="817" y="390"/>
                  </a:lnTo>
                  <a:close/>
                </a:path>
              </a:pathLst>
            </a:custGeom>
            <a:solidFill>
              <a:schemeClr val="bg1"/>
            </a:solidFill>
            <a:ln>
              <a:noFill/>
            </a:ln>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grpSp>
      <p:grpSp>
        <p:nvGrpSpPr>
          <p:cNvPr id="428" name="Group 439"/>
          <p:cNvGrpSpPr/>
          <p:nvPr/>
        </p:nvGrpSpPr>
        <p:grpSpPr>
          <a:xfrm>
            <a:off x="1529755" y="2617254"/>
            <a:ext cx="565728" cy="565729"/>
            <a:chOff x="514172" y="2985860"/>
            <a:chExt cx="581330" cy="581331"/>
          </a:xfrm>
          <a:effectLst>
            <a:outerShdw blurRad="76200" dir="18900000" sy="23000" kx="-1200000" algn="bl" rotWithShape="0">
              <a:prstClr val="black">
                <a:alpha val="30000"/>
              </a:prstClr>
            </a:outerShdw>
          </a:effectLst>
        </p:grpSpPr>
        <p:sp>
          <p:nvSpPr>
            <p:cNvPr id="429" name="Teardrop 440"/>
            <p:cNvSpPr/>
            <p:nvPr/>
          </p:nvSpPr>
          <p:spPr>
            <a:xfrm rot="8100000">
              <a:off x="514172" y="2985860"/>
              <a:ext cx="581330" cy="581331"/>
            </a:xfrm>
            <a:prstGeom prst="teardrop">
              <a:avLst/>
            </a:prstGeom>
            <a:solidFill>
              <a:schemeClr val="tx1">
                <a:lumMod val="65000"/>
                <a:lumOff val="35000"/>
              </a:schemeClr>
            </a:solidFill>
            <a:ln w="15875">
              <a:gradFill flip="none" rotWithShape="1">
                <a:gsLst>
                  <a:gs pos="24000">
                    <a:srgbClr val="EBEBEB"/>
                  </a:gs>
                  <a:gs pos="0">
                    <a:schemeClr val="bg1"/>
                  </a:gs>
                  <a:gs pos="100000">
                    <a:srgbClr val="2494D3">
                      <a:lumMod val="50000"/>
                    </a:srgbClr>
                  </a:gs>
                </a:gsLst>
                <a:lin ang="189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b="1">
                <a:latin typeface="微软雅黑" panose="020B0503020204020204" charset="-122"/>
                <a:ea typeface="Lantinghei SC Demibold" charset="-122"/>
                <a:cs typeface="Lantinghei SC Demibold" charset="-122"/>
              </a:endParaRPr>
            </a:p>
          </p:txBody>
        </p:sp>
        <p:sp>
          <p:nvSpPr>
            <p:cNvPr id="430" name="Freeform 441"/>
            <p:cNvSpPr>
              <a:spLocks noEditPoints="1"/>
            </p:cNvSpPr>
            <p:nvPr/>
          </p:nvSpPr>
          <p:spPr bwMode="auto">
            <a:xfrm>
              <a:off x="657518" y="3147269"/>
              <a:ext cx="294639" cy="293987"/>
            </a:xfrm>
            <a:custGeom>
              <a:avLst/>
              <a:gdLst>
                <a:gd name="T0" fmla="*/ 1005 w 1806"/>
                <a:gd name="T1" fmla="*/ 1323 h 1801"/>
                <a:gd name="T2" fmla="*/ 1075 w 1806"/>
                <a:gd name="T3" fmla="*/ 1249 h 1801"/>
                <a:gd name="T4" fmla="*/ 1249 w 1806"/>
                <a:gd name="T5" fmla="*/ 1066 h 1801"/>
                <a:gd name="T6" fmla="*/ 1432 w 1806"/>
                <a:gd name="T7" fmla="*/ 731 h 1801"/>
                <a:gd name="T8" fmla="*/ 1395 w 1806"/>
                <a:gd name="T9" fmla="*/ 451 h 1801"/>
                <a:gd name="T10" fmla="*/ 1223 w 1806"/>
                <a:gd name="T11" fmla="*/ 232 h 1801"/>
                <a:gd name="T12" fmla="*/ 957 w 1806"/>
                <a:gd name="T13" fmla="*/ 130 h 1801"/>
                <a:gd name="T14" fmla="*/ 696 w 1806"/>
                <a:gd name="T15" fmla="*/ 168 h 1801"/>
                <a:gd name="T16" fmla="*/ 476 w 1806"/>
                <a:gd name="T17" fmla="*/ 341 h 1801"/>
                <a:gd name="T18" fmla="*/ 372 w 1806"/>
                <a:gd name="T19" fmla="*/ 604 h 1801"/>
                <a:gd name="T20" fmla="*/ 444 w 1806"/>
                <a:gd name="T21" fmla="*/ 931 h 1801"/>
                <a:gd name="T22" fmla="*/ 683 w 1806"/>
                <a:gd name="T23" fmla="*/ 1154 h 1801"/>
                <a:gd name="T24" fmla="*/ 1015 w 1806"/>
                <a:gd name="T25" fmla="*/ 1758 h 1801"/>
                <a:gd name="T26" fmla="*/ 824 w 1806"/>
                <a:gd name="T27" fmla="*/ 1788 h 1801"/>
                <a:gd name="T28" fmla="*/ 690 w 1806"/>
                <a:gd name="T29" fmla="*/ 1720 h 1801"/>
                <a:gd name="T30" fmla="*/ 610 w 1806"/>
                <a:gd name="T31" fmla="*/ 1611 h 1801"/>
                <a:gd name="T32" fmla="*/ 478 w 1806"/>
                <a:gd name="T33" fmla="*/ 1163 h 1801"/>
                <a:gd name="T34" fmla="*/ 249 w 1806"/>
                <a:gd name="T35" fmla="*/ 748 h 1801"/>
                <a:gd name="T36" fmla="*/ 295 w 1806"/>
                <a:gd name="T37" fmla="*/ 402 h 1801"/>
                <a:gd name="T38" fmla="*/ 509 w 1806"/>
                <a:gd name="T39" fmla="*/ 132 h 1801"/>
                <a:gd name="T40" fmla="*/ 836 w 1806"/>
                <a:gd name="T41" fmla="*/ 3 h 1801"/>
                <a:gd name="T42" fmla="*/ 1160 w 1806"/>
                <a:gd name="T43" fmla="*/ 53 h 1801"/>
                <a:gd name="T44" fmla="*/ 1432 w 1806"/>
                <a:gd name="T45" fmla="*/ 265 h 1801"/>
                <a:gd name="T46" fmla="*/ 1560 w 1806"/>
                <a:gd name="T47" fmla="*/ 592 h 1801"/>
                <a:gd name="T48" fmla="*/ 1470 w 1806"/>
                <a:gd name="T49" fmla="*/ 996 h 1801"/>
                <a:gd name="T50" fmla="*/ 1203 w 1806"/>
                <a:gd name="T51" fmla="*/ 1254 h 1801"/>
                <a:gd name="T52" fmla="*/ 1168 w 1806"/>
                <a:gd name="T53" fmla="*/ 1681 h 1801"/>
                <a:gd name="T54" fmla="*/ 1028 w 1806"/>
                <a:gd name="T55" fmla="*/ 1730 h 1801"/>
                <a:gd name="T56" fmla="*/ 1532 w 1806"/>
                <a:gd name="T57" fmla="*/ 1015 h 1801"/>
                <a:gd name="T58" fmla="*/ 1678 w 1806"/>
                <a:gd name="T59" fmla="*/ 1052 h 1801"/>
                <a:gd name="T60" fmla="*/ 1667 w 1806"/>
                <a:gd name="T61" fmla="*/ 1121 h 1801"/>
                <a:gd name="T62" fmla="*/ 1572 w 1806"/>
                <a:gd name="T63" fmla="*/ 311 h 1801"/>
                <a:gd name="T64" fmla="*/ 1527 w 1806"/>
                <a:gd name="T65" fmla="*/ 258 h 1801"/>
                <a:gd name="T66" fmla="*/ 1667 w 1806"/>
                <a:gd name="T67" fmla="*/ 184 h 1801"/>
                <a:gd name="T68" fmla="*/ 1678 w 1806"/>
                <a:gd name="T69" fmla="*/ 255 h 1801"/>
                <a:gd name="T70" fmla="*/ 1632 w 1806"/>
                <a:gd name="T71" fmla="*/ 669 h 1801"/>
                <a:gd name="T72" fmla="*/ 1671 w 1806"/>
                <a:gd name="T73" fmla="*/ 611 h 1801"/>
                <a:gd name="T74" fmla="*/ 1806 w 1806"/>
                <a:gd name="T75" fmla="*/ 653 h 1801"/>
                <a:gd name="T76" fmla="*/ 260 w 1806"/>
                <a:gd name="T77" fmla="*/ 233 h 1801"/>
                <a:gd name="T78" fmla="*/ 271 w 1806"/>
                <a:gd name="T79" fmla="*/ 297 h 1801"/>
                <a:gd name="T80" fmla="*/ 125 w 1806"/>
                <a:gd name="T81" fmla="*/ 248 h 1801"/>
                <a:gd name="T82" fmla="*/ 148 w 1806"/>
                <a:gd name="T83" fmla="*/ 183 h 1801"/>
                <a:gd name="T84" fmla="*/ 242 w 1806"/>
                <a:gd name="T85" fmla="*/ 994 h 1801"/>
                <a:gd name="T86" fmla="*/ 278 w 1806"/>
                <a:gd name="T87" fmla="*/ 1056 h 1801"/>
                <a:gd name="T88" fmla="*/ 132 w 1806"/>
                <a:gd name="T89" fmla="*/ 1117 h 1801"/>
                <a:gd name="T90" fmla="*/ 137 w 1806"/>
                <a:gd name="T91" fmla="*/ 1047 h 1801"/>
                <a:gd name="T92" fmla="*/ 177 w 1806"/>
                <a:gd name="T93" fmla="*/ 645 h 1801"/>
                <a:gd name="T94" fmla="*/ 42 w 1806"/>
                <a:gd name="T95" fmla="*/ 696 h 1801"/>
                <a:gd name="T96" fmla="*/ 2 w 1806"/>
                <a:gd name="T97" fmla="*/ 645 h 1801"/>
                <a:gd name="T98" fmla="*/ 587 w 1806"/>
                <a:gd name="T99" fmla="*/ 465 h 1801"/>
                <a:gd name="T100" fmla="*/ 631 w 1806"/>
                <a:gd name="T101" fmla="*/ 413 h 1801"/>
                <a:gd name="T102" fmla="*/ 780 w 1806"/>
                <a:gd name="T103" fmla="*/ 497 h 1801"/>
                <a:gd name="T104" fmla="*/ 880 w 1806"/>
                <a:gd name="T105" fmla="*/ 388 h 1801"/>
                <a:gd name="T106" fmla="*/ 945 w 1806"/>
                <a:gd name="T107" fmla="*/ 414 h 1801"/>
                <a:gd name="T108" fmla="*/ 1140 w 1806"/>
                <a:gd name="T109" fmla="*/ 443 h 1801"/>
                <a:gd name="T110" fmla="*/ 1200 w 1806"/>
                <a:gd name="T111" fmla="*/ 416 h 1801"/>
                <a:gd name="T112" fmla="*/ 1058 w 1806"/>
                <a:gd name="T113" fmla="*/ 1010 h 1801"/>
                <a:gd name="T114" fmla="*/ 989 w 1806"/>
                <a:gd name="T115" fmla="*/ 1003 h 1801"/>
                <a:gd name="T116" fmla="*/ 979 w 1806"/>
                <a:gd name="T117" fmla="*/ 574 h 1801"/>
                <a:gd name="T118" fmla="*/ 903 w 1806"/>
                <a:gd name="T119" fmla="*/ 717 h 1801"/>
                <a:gd name="T120" fmla="*/ 861 w 1806"/>
                <a:gd name="T121" fmla="*/ 571 h 1801"/>
                <a:gd name="T122" fmla="*/ 822 w 1806"/>
                <a:gd name="T123" fmla="*/ 989 h 1801"/>
                <a:gd name="T124" fmla="*/ 761 w 1806"/>
                <a:gd name="T125" fmla="*/ 102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6" h="1801">
                  <a:moveTo>
                    <a:pt x="734" y="1272"/>
                  </a:moveTo>
                  <a:lnTo>
                    <a:pt x="734" y="1272"/>
                  </a:lnTo>
                  <a:lnTo>
                    <a:pt x="738" y="1282"/>
                  </a:lnTo>
                  <a:lnTo>
                    <a:pt x="743" y="1293"/>
                  </a:lnTo>
                  <a:lnTo>
                    <a:pt x="750" y="1302"/>
                  </a:lnTo>
                  <a:lnTo>
                    <a:pt x="759" y="1309"/>
                  </a:lnTo>
                  <a:lnTo>
                    <a:pt x="768" y="1314"/>
                  </a:lnTo>
                  <a:lnTo>
                    <a:pt x="778" y="1319"/>
                  </a:lnTo>
                  <a:lnTo>
                    <a:pt x="791" y="1323"/>
                  </a:lnTo>
                  <a:lnTo>
                    <a:pt x="803" y="1323"/>
                  </a:lnTo>
                  <a:lnTo>
                    <a:pt x="1005" y="1323"/>
                  </a:lnTo>
                  <a:lnTo>
                    <a:pt x="1005" y="1323"/>
                  </a:lnTo>
                  <a:lnTo>
                    <a:pt x="1015" y="1323"/>
                  </a:lnTo>
                  <a:lnTo>
                    <a:pt x="1028" y="1319"/>
                  </a:lnTo>
                  <a:lnTo>
                    <a:pt x="1038" y="1314"/>
                  </a:lnTo>
                  <a:lnTo>
                    <a:pt x="1049" y="1309"/>
                  </a:lnTo>
                  <a:lnTo>
                    <a:pt x="1058" y="1302"/>
                  </a:lnTo>
                  <a:lnTo>
                    <a:pt x="1065" y="1293"/>
                  </a:lnTo>
                  <a:lnTo>
                    <a:pt x="1070" y="1282"/>
                  </a:lnTo>
                  <a:lnTo>
                    <a:pt x="1072" y="1272"/>
                  </a:lnTo>
                  <a:lnTo>
                    <a:pt x="1072" y="1272"/>
                  </a:lnTo>
                  <a:lnTo>
                    <a:pt x="1075" y="1249"/>
                  </a:lnTo>
                  <a:lnTo>
                    <a:pt x="1080" y="1228"/>
                  </a:lnTo>
                  <a:lnTo>
                    <a:pt x="1087" y="1207"/>
                  </a:lnTo>
                  <a:lnTo>
                    <a:pt x="1098" y="1187"/>
                  </a:lnTo>
                  <a:lnTo>
                    <a:pt x="1110" y="1170"/>
                  </a:lnTo>
                  <a:lnTo>
                    <a:pt x="1124" y="1154"/>
                  </a:lnTo>
                  <a:lnTo>
                    <a:pt x="1140" y="1140"/>
                  </a:lnTo>
                  <a:lnTo>
                    <a:pt x="1160" y="1128"/>
                  </a:lnTo>
                  <a:lnTo>
                    <a:pt x="1160" y="1128"/>
                  </a:lnTo>
                  <a:lnTo>
                    <a:pt x="1191" y="1108"/>
                  </a:lnTo>
                  <a:lnTo>
                    <a:pt x="1221" y="1089"/>
                  </a:lnTo>
                  <a:lnTo>
                    <a:pt x="1249" y="1066"/>
                  </a:lnTo>
                  <a:lnTo>
                    <a:pt x="1275" y="1042"/>
                  </a:lnTo>
                  <a:lnTo>
                    <a:pt x="1300" y="1017"/>
                  </a:lnTo>
                  <a:lnTo>
                    <a:pt x="1323" y="989"/>
                  </a:lnTo>
                  <a:lnTo>
                    <a:pt x="1342" y="961"/>
                  </a:lnTo>
                  <a:lnTo>
                    <a:pt x="1362" y="931"/>
                  </a:lnTo>
                  <a:lnTo>
                    <a:pt x="1379" y="901"/>
                  </a:lnTo>
                  <a:lnTo>
                    <a:pt x="1393" y="868"/>
                  </a:lnTo>
                  <a:lnTo>
                    <a:pt x="1407" y="836"/>
                  </a:lnTo>
                  <a:lnTo>
                    <a:pt x="1418" y="801"/>
                  </a:lnTo>
                  <a:lnTo>
                    <a:pt x="1425" y="768"/>
                  </a:lnTo>
                  <a:lnTo>
                    <a:pt x="1432" y="731"/>
                  </a:lnTo>
                  <a:lnTo>
                    <a:pt x="1435" y="696"/>
                  </a:lnTo>
                  <a:lnTo>
                    <a:pt x="1437" y="659"/>
                  </a:lnTo>
                  <a:lnTo>
                    <a:pt x="1437" y="659"/>
                  </a:lnTo>
                  <a:lnTo>
                    <a:pt x="1435" y="632"/>
                  </a:lnTo>
                  <a:lnTo>
                    <a:pt x="1434" y="604"/>
                  </a:lnTo>
                  <a:lnTo>
                    <a:pt x="1430" y="578"/>
                  </a:lnTo>
                  <a:lnTo>
                    <a:pt x="1425" y="551"/>
                  </a:lnTo>
                  <a:lnTo>
                    <a:pt x="1420" y="527"/>
                  </a:lnTo>
                  <a:lnTo>
                    <a:pt x="1412" y="501"/>
                  </a:lnTo>
                  <a:lnTo>
                    <a:pt x="1404" y="476"/>
                  </a:lnTo>
                  <a:lnTo>
                    <a:pt x="1395" y="451"/>
                  </a:lnTo>
                  <a:lnTo>
                    <a:pt x="1384" y="428"/>
                  </a:lnTo>
                  <a:lnTo>
                    <a:pt x="1372" y="406"/>
                  </a:lnTo>
                  <a:lnTo>
                    <a:pt x="1360" y="383"/>
                  </a:lnTo>
                  <a:lnTo>
                    <a:pt x="1346" y="362"/>
                  </a:lnTo>
                  <a:lnTo>
                    <a:pt x="1330" y="341"/>
                  </a:lnTo>
                  <a:lnTo>
                    <a:pt x="1314" y="320"/>
                  </a:lnTo>
                  <a:lnTo>
                    <a:pt x="1298" y="300"/>
                  </a:lnTo>
                  <a:lnTo>
                    <a:pt x="1281" y="283"/>
                  </a:lnTo>
                  <a:lnTo>
                    <a:pt x="1261" y="265"/>
                  </a:lnTo>
                  <a:lnTo>
                    <a:pt x="1242" y="248"/>
                  </a:lnTo>
                  <a:lnTo>
                    <a:pt x="1223" y="232"/>
                  </a:lnTo>
                  <a:lnTo>
                    <a:pt x="1202" y="218"/>
                  </a:lnTo>
                  <a:lnTo>
                    <a:pt x="1181" y="204"/>
                  </a:lnTo>
                  <a:lnTo>
                    <a:pt x="1158" y="191"/>
                  </a:lnTo>
                  <a:lnTo>
                    <a:pt x="1135" y="179"/>
                  </a:lnTo>
                  <a:lnTo>
                    <a:pt x="1110" y="168"/>
                  </a:lnTo>
                  <a:lnTo>
                    <a:pt x="1087" y="158"/>
                  </a:lnTo>
                  <a:lnTo>
                    <a:pt x="1061" y="151"/>
                  </a:lnTo>
                  <a:lnTo>
                    <a:pt x="1037" y="144"/>
                  </a:lnTo>
                  <a:lnTo>
                    <a:pt x="1010" y="137"/>
                  </a:lnTo>
                  <a:lnTo>
                    <a:pt x="984" y="133"/>
                  </a:lnTo>
                  <a:lnTo>
                    <a:pt x="957" y="130"/>
                  </a:lnTo>
                  <a:lnTo>
                    <a:pt x="931" y="126"/>
                  </a:lnTo>
                  <a:lnTo>
                    <a:pt x="903" y="126"/>
                  </a:lnTo>
                  <a:lnTo>
                    <a:pt x="903" y="126"/>
                  </a:lnTo>
                  <a:lnTo>
                    <a:pt x="877" y="126"/>
                  </a:lnTo>
                  <a:lnTo>
                    <a:pt x="849" y="130"/>
                  </a:lnTo>
                  <a:lnTo>
                    <a:pt x="822" y="133"/>
                  </a:lnTo>
                  <a:lnTo>
                    <a:pt x="796" y="137"/>
                  </a:lnTo>
                  <a:lnTo>
                    <a:pt x="769" y="144"/>
                  </a:lnTo>
                  <a:lnTo>
                    <a:pt x="745" y="151"/>
                  </a:lnTo>
                  <a:lnTo>
                    <a:pt x="720" y="158"/>
                  </a:lnTo>
                  <a:lnTo>
                    <a:pt x="696" y="168"/>
                  </a:lnTo>
                  <a:lnTo>
                    <a:pt x="673" y="179"/>
                  </a:lnTo>
                  <a:lnTo>
                    <a:pt x="650" y="191"/>
                  </a:lnTo>
                  <a:lnTo>
                    <a:pt x="627" y="204"/>
                  </a:lnTo>
                  <a:lnTo>
                    <a:pt x="606" y="218"/>
                  </a:lnTo>
                  <a:lnTo>
                    <a:pt x="585" y="232"/>
                  </a:lnTo>
                  <a:lnTo>
                    <a:pt x="564" y="248"/>
                  </a:lnTo>
                  <a:lnTo>
                    <a:pt x="545" y="265"/>
                  </a:lnTo>
                  <a:lnTo>
                    <a:pt x="527" y="283"/>
                  </a:lnTo>
                  <a:lnTo>
                    <a:pt x="509" y="300"/>
                  </a:lnTo>
                  <a:lnTo>
                    <a:pt x="492" y="320"/>
                  </a:lnTo>
                  <a:lnTo>
                    <a:pt x="476" y="341"/>
                  </a:lnTo>
                  <a:lnTo>
                    <a:pt x="462" y="362"/>
                  </a:lnTo>
                  <a:lnTo>
                    <a:pt x="448" y="383"/>
                  </a:lnTo>
                  <a:lnTo>
                    <a:pt x="436" y="406"/>
                  </a:lnTo>
                  <a:lnTo>
                    <a:pt x="423" y="428"/>
                  </a:lnTo>
                  <a:lnTo>
                    <a:pt x="413" y="451"/>
                  </a:lnTo>
                  <a:lnTo>
                    <a:pt x="402" y="476"/>
                  </a:lnTo>
                  <a:lnTo>
                    <a:pt x="395" y="501"/>
                  </a:lnTo>
                  <a:lnTo>
                    <a:pt x="387" y="527"/>
                  </a:lnTo>
                  <a:lnTo>
                    <a:pt x="381" y="551"/>
                  </a:lnTo>
                  <a:lnTo>
                    <a:pt x="376" y="578"/>
                  </a:lnTo>
                  <a:lnTo>
                    <a:pt x="372" y="604"/>
                  </a:lnTo>
                  <a:lnTo>
                    <a:pt x="371" y="632"/>
                  </a:lnTo>
                  <a:lnTo>
                    <a:pt x="371" y="659"/>
                  </a:lnTo>
                  <a:lnTo>
                    <a:pt x="371" y="659"/>
                  </a:lnTo>
                  <a:lnTo>
                    <a:pt x="372" y="696"/>
                  </a:lnTo>
                  <a:lnTo>
                    <a:pt x="376" y="731"/>
                  </a:lnTo>
                  <a:lnTo>
                    <a:pt x="381" y="768"/>
                  </a:lnTo>
                  <a:lnTo>
                    <a:pt x="390" y="801"/>
                  </a:lnTo>
                  <a:lnTo>
                    <a:pt x="401" y="836"/>
                  </a:lnTo>
                  <a:lnTo>
                    <a:pt x="413" y="868"/>
                  </a:lnTo>
                  <a:lnTo>
                    <a:pt x="429" y="901"/>
                  </a:lnTo>
                  <a:lnTo>
                    <a:pt x="444" y="931"/>
                  </a:lnTo>
                  <a:lnTo>
                    <a:pt x="464" y="961"/>
                  </a:lnTo>
                  <a:lnTo>
                    <a:pt x="485" y="989"/>
                  </a:lnTo>
                  <a:lnTo>
                    <a:pt x="508" y="1017"/>
                  </a:lnTo>
                  <a:lnTo>
                    <a:pt x="532" y="1042"/>
                  </a:lnTo>
                  <a:lnTo>
                    <a:pt x="559" y="1066"/>
                  </a:lnTo>
                  <a:lnTo>
                    <a:pt x="587" y="1089"/>
                  </a:lnTo>
                  <a:lnTo>
                    <a:pt x="617" y="1108"/>
                  </a:lnTo>
                  <a:lnTo>
                    <a:pt x="648" y="1128"/>
                  </a:lnTo>
                  <a:lnTo>
                    <a:pt x="648" y="1128"/>
                  </a:lnTo>
                  <a:lnTo>
                    <a:pt x="666" y="1140"/>
                  </a:lnTo>
                  <a:lnTo>
                    <a:pt x="683" y="1154"/>
                  </a:lnTo>
                  <a:lnTo>
                    <a:pt x="697" y="1170"/>
                  </a:lnTo>
                  <a:lnTo>
                    <a:pt x="710" y="1187"/>
                  </a:lnTo>
                  <a:lnTo>
                    <a:pt x="719" y="1207"/>
                  </a:lnTo>
                  <a:lnTo>
                    <a:pt x="726" y="1228"/>
                  </a:lnTo>
                  <a:lnTo>
                    <a:pt x="733" y="1249"/>
                  </a:lnTo>
                  <a:lnTo>
                    <a:pt x="734" y="1272"/>
                  </a:lnTo>
                  <a:lnTo>
                    <a:pt x="734" y="1272"/>
                  </a:lnTo>
                  <a:close/>
                  <a:moveTo>
                    <a:pt x="1028" y="1730"/>
                  </a:moveTo>
                  <a:lnTo>
                    <a:pt x="1028" y="1730"/>
                  </a:lnTo>
                  <a:lnTo>
                    <a:pt x="1022" y="1744"/>
                  </a:lnTo>
                  <a:lnTo>
                    <a:pt x="1015" y="1758"/>
                  </a:lnTo>
                  <a:lnTo>
                    <a:pt x="1007" y="1771"/>
                  </a:lnTo>
                  <a:lnTo>
                    <a:pt x="996" y="1781"/>
                  </a:lnTo>
                  <a:lnTo>
                    <a:pt x="984" y="1788"/>
                  </a:lnTo>
                  <a:lnTo>
                    <a:pt x="970" y="1795"/>
                  </a:lnTo>
                  <a:lnTo>
                    <a:pt x="954" y="1799"/>
                  </a:lnTo>
                  <a:lnTo>
                    <a:pt x="938" y="1801"/>
                  </a:lnTo>
                  <a:lnTo>
                    <a:pt x="868" y="1801"/>
                  </a:lnTo>
                  <a:lnTo>
                    <a:pt x="868" y="1801"/>
                  </a:lnTo>
                  <a:lnTo>
                    <a:pt x="852" y="1799"/>
                  </a:lnTo>
                  <a:lnTo>
                    <a:pt x="838" y="1795"/>
                  </a:lnTo>
                  <a:lnTo>
                    <a:pt x="824" y="1788"/>
                  </a:lnTo>
                  <a:lnTo>
                    <a:pt x="812" y="1781"/>
                  </a:lnTo>
                  <a:lnTo>
                    <a:pt x="801" y="1771"/>
                  </a:lnTo>
                  <a:lnTo>
                    <a:pt x="791" y="1758"/>
                  </a:lnTo>
                  <a:lnTo>
                    <a:pt x="784" y="1744"/>
                  </a:lnTo>
                  <a:lnTo>
                    <a:pt x="780" y="1730"/>
                  </a:lnTo>
                  <a:lnTo>
                    <a:pt x="743" y="1730"/>
                  </a:lnTo>
                  <a:lnTo>
                    <a:pt x="743" y="1730"/>
                  </a:lnTo>
                  <a:lnTo>
                    <a:pt x="729" y="1730"/>
                  </a:lnTo>
                  <a:lnTo>
                    <a:pt x="717" y="1727"/>
                  </a:lnTo>
                  <a:lnTo>
                    <a:pt x="703" y="1725"/>
                  </a:lnTo>
                  <a:lnTo>
                    <a:pt x="690" y="1720"/>
                  </a:lnTo>
                  <a:lnTo>
                    <a:pt x="680" y="1714"/>
                  </a:lnTo>
                  <a:lnTo>
                    <a:pt x="668" y="1707"/>
                  </a:lnTo>
                  <a:lnTo>
                    <a:pt x="657" y="1700"/>
                  </a:lnTo>
                  <a:lnTo>
                    <a:pt x="648" y="1692"/>
                  </a:lnTo>
                  <a:lnTo>
                    <a:pt x="639" y="1681"/>
                  </a:lnTo>
                  <a:lnTo>
                    <a:pt x="632" y="1671"/>
                  </a:lnTo>
                  <a:lnTo>
                    <a:pt x="625" y="1660"/>
                  </a:lnTo>
                  <a:lnTo>
                    <a:pt x="618" y="1649"/>
                  </a:lnTo>
                  <a:lnTo>
                    <a:pt x="615" y="1637"/>
                  </a:lnTo>
                  <a:lnTo>
                    <a:pt x="611" y="1623"/>
                  </a:lnTo>
                  <a:lnTo>
                    <a:pt x="610" y="1611"/>
                  </a:lnTo>
                  <a:lnTo>
                    <a:pt x="608" y="1597"/>
                  </a:lnTo>
                  <a:lnTo>
                    <a:pt x="610" y="1275"/>
                  </a:lnTo>
                  <a:lnTo>
                    <a:pt x="610" y="1275"/>
                  </a:lnTo>
                  <a:lnTo>
                    <a:pt x="608" y="1263"/>
                  </a:lnTo>
                  <a:lnTo>
                    <a:pt x="604" y="1254"/>
                  </a:lnTo>
                  <a:lnTo>
                    <a:pt x="597" y="1245"/>
                  </a:lnTo>
                  <a:lnTo>
                    <a:pt x="587" y="1238"/>
                  </a:lnTo>
                  <a:lnTo>
                    <a:pt x="587" y="1238"/>
                  </a:lnTo>
                  <a:lnTo>
                    <a:pt x="548" y="1216"/>
                  </a:lnTo>
                  <a:lnTo>
                    <a:pt x="511" y="1189"/>
                  </a:lnTo>
                  <a:lnTo>
                    <a:pt x="478" y="1163"/>
                  </a:lnTo>
                  <a:lnTo>
                    <a:pt x="444" y="1133"/>
                  </a:lnTo>
                  <a:lnTo>
                    <a:pt x="415" y="1101"/>
                  </a:lnTo>
                  <a:lnTo>
                    <a:pt x="387" y="1068"/>
                  </a:lnTo>
                  <a:lnTo>
                    <a:pt x="360" y="1033"/>
                  </a:lnTo>
                  <a:lnTo>
                    <a:pt x="336" y="996"/>
                  </a:lnTo>
                  <a:lnTo>
                    <a:pt x="314" y="957"/>
                  </a:lnTo>
                  <a:lnTo>
                    <a:pt x="297" y="919"/>
                  </a:lnTo>
                  <a:lnTo>
                    <a:pt x="281" y="876"/>
                  </a:lnTo>
                  <a:lnTo>
                    <a:pt x="267" y="834"/>
                  </a:lnTo>
                  <a:lnTo>
                    <a:pt x="258" y="792"/>
                  </a:lnTo>
                  <a:lnTo>
                    <a:pt x="249" y="748"/>
                  </a:lnTo>
                  <a:lnTo>
                    <a:pt x="246" y="704"/>
                  </a:lnTo>
                  <a:lnTo>
                    <a:pt x="244" y="659"/>
                  </a:lnTo>
                  <a:lnTo>
                    <a:pt x="244" y="659"/>
                  </a:lnTo>
                  <a:lnTo>
                    <a:pt x="244" y="625"/>
                  </a:lnTo>
                  <a:lnTo>
                    <a:pt x="248" y="592"/>
                  </a:lnTo>
                  <a:lnTo>
                    <a:pt x="251" y="559"/>
                  </a:lnTo>
                  <a:lnTo>
                    <a:pt x="258" y="527"/>
                  </a:lnTo>
                  <a:lnTo>
                    <a:pt x="265" y="495"/>
                  </a:lnTo>
                  <a:lnTo>
                    <a:pt x="274" y="464"/>
                  </a:lnTo>
                  <a:lnTo>
                    <a:pt x="285" y="432"/>
                  </a:lnTo>
                  <a:lnTo>
                    <a:pt x="295" y="402"/>
                  </a:lnTo>
                  <a:lnTo>
                    <a:pt x="309" y="374"/>
                  </a:lnTo>
                  <a:lnTo>
                    <a:pt x="323" y="344"/>
                  </a:lnTo>
                  <a:lnTo>
                    <a:pt x="339" y="318"/>
                  </a:lnTo>
                  <a:lnTo>
                    <a:pt x="357" y="291"/>
                  </a:lnTo>
                  <a:lnTo>
                    <a:pt x="374" y="265"/>
                  </a:lnTo>
                  <a:lnTo>
                    <a:pt x="395" y="241"/>
                  </a:lnTo>
                  <a:lnTo>
                    <a:pt x="415" y="216"/>
                  </a:lnTo>
                  <a:lnTo>
                    <a:pt x="437" y="193"/>
                  </a:lnTo>
                  <a:lnTo>
                    <a:pt x="460" y="172"/>
                  </a:lnTo>
                  <a:lnTo>
                    <a:pt x="483" y="151"/>
                  </a:lnTo>
                  <a:lnTo>
                    <a:pt x="509" y="132"/>
                  </a:lnTo>
                  <a:lnTo>
                    <a:pt x="534" y="112"/>
                  </a:lnTo>
                  <a:lnTo>
                    <a:pt x="562" y="95"/>
                  </a:lnTo>
                  <a:lnTo>
                    <a:pt x="589" y="79"/>
                  </a:lnTo>
                  <a:lnTo>
                    <a:pt x="618" y="65"/>
                  </a:lnTo>
                  <a:lnTo>
                    <a:pt x="647" y="53"/>
                  </a:lnTo>
                  <a:lnTo>
                    <a:pt x="676" y="40"/>
                  </a:lnTo>
                  <a:lnTo>
                    <a:pt x="708" y="30"/>
                  </a:lnTo>
                  <a:lnTo>
                    <a:pt x="738" y="21"/>
                  </a:lnTo>
                  <a:lnTo>
                    <a:pt x="771" y="14"/>
                  </a:lnTo>
                  <a:lnTo>
                    <a:pt x="803" y="7"/>
                  </a:lnTo>
                  <a:lnTo>
                    <a:pt x="836" y="3"/>
                  </a:lnTo>
                  <a:lnTo>
                    <a:pt x="870" y="2"/>
                  </a:lnTo>
                  <a:lnTo>
                    <a:pt x="903" y="0"/>
                  </a:lnTo>
                  <a:lnTo>
                    <a:pt x="903" y="0"/>
                  </a:lnTo>
                  <a:lnTo>
                    <a:pt x="938" y="2"/>
                  </a:lnTo>
                  <a:lnTo>
                    <a:pt x="972" y="3"/>
                  </a:lnTo>
                  <a:lnTo>
                    <a:pt x="1003" y="7"/>
                  </a:lnTo>
                  <a:lnTo>
                    <a:pt x="1037" y="14"/>
                  </a:lnTo>
                  <a:lnTo>
                    <a:pt x="1068" y="21"/>
                  </a:lnTo>
                  <a:lnTo>
                    <a:pt x="1100" y="30"/>
                  </a:lnTo>
                  <a:lnTo>
                    <a:pt x="1130" y="40"/>
                  </a:lnTo>
                  <a:lnTo>
                    <a:pt x="1160" y="53"/>
                  </a:lnTo>
                  <a:lnTo>
                    <a:pt x="1189" y="65"/>
                  </a:lnTo>
                  <a:lnTo>
                    <a:pt x="1217" y="79"/>
                  </a:lnTo>
                  <a:lnTo>
                    <a:pt x="1246" y="95"/>
                  </a:lnTo>
                  <a:lnTo>
                    <a:pt x="1272" y="112"/>
                  </a:lnTo>
                  <a:lnTo>
                    <a:pt x="1298" y="132"/>
                  </a:lnTo>
                  <a:lnTo>
                    <a:pt x="1323" y="151"/>
                  </a:lnTo>
                  <a:lnTo>
                    <a:pt x="1347" y="172"/>
                  </a:lnTo>
                  <a:lnTo>
                    <a:pt x="1370" y="193"/>
                  </a:lnTo>
                  <a:lnTo>
                    <a:pt x="1391" y="216"/>
                  </a:lnTo>
                  <a:lnTo>
                    <a:pt x="1412" y="241"/>
                  </a:lnTo>
                  <a:lnTo>
                    <a:pt x="1432" y="265"/>
                  </a:lnTo>
                  <a:lnTo>
                    <a:pt x="1449" y="291"/>
                  </a:lnTo>
                  <a:lnTo>
                    <a:pt x="1467" y="318"/>
                  </a:lnTo>
                  <a:lnTo>
                    <a:pt x="1483" y="344"/>
                  </a:lnTo>
                  <a:lnTo>
                    <a:pt x="1499" y="374"/>
                  </a:lnTo>
                  <a:lnTo>
                    <a:pt x="1511" y="402"/>
                  </a:lnTo>
                  <a:lnTo>
                    <a:pt x="1523" y="432"/>
                  </a:lnTo>
                  <a:lnTo>
                    <a:pt x="1534" y="464"/>
                  </a:lnTo>
                  <a:lnTo>
                    <a:pt x="1542" y="495"/>
                  </a:lnTo>
                  <a:lnTo>
                    <a:pt x="1550" y="527"/>
                  </a:lnTo>
                  <a:lnTo>
                    <a:pt x="1555" y="559"/>
                  </a:lnTo>
                  <a:lnTo>
                    <a:pt x="1560" y="592"/>
                  </a:lnTo>
                  <a:lnTo>
                    <a:pt x="1562" y="625"/>
                  </a:lnTo>
                  <a:lnTo>
                    <a:pt x="1564" y="659"/>
                  </a:lnTo>
                  <a:lnTo>
                    <a:pt x="1564" y="659"/>
                  </a:lnTo>
                  <a:lnTo>
                    <a:pt x="1562" y="704"/>
                  </a:lnTo>
                  <a:lnTo>
                    <a:pt x="1557" y="748"/>
                  </a:lnTo>
                  <a:lnTo>
                    <a:pt x="1550" y="792"/>
                  </a:lnTo>
                  <a:lnTo>
                    <a:pt x="1539" y="834"/>
                  </a:lnTo>
                  <a:lnTo>
                    <a:pt x="1527" y="876"/>
                  </a:lnTo>
                  <a:lnTo>
                    <a:pt x="1511" y="919"/>
                  </a:lnTo>
                  <a:lnTo>
                    <a:pt x="1492" y="957"/>
                  </a:lnTo>
                  <a:lnTo>
                    <a:pt x="1470" y="996"/>
                  </a:lnTo>
                  <a:lnTo>
                    <a:pt x="1448" y="1033"/>
                  </a:lnTo>
                  <a:lnTo>
                    <a:pt x="1421" y="1068"/>
                  </a:lnTo>
                  <a:lnTo>
                    <a:pt x="1393" y="1101"/>
                  </a:lnTo>
                  <a:lnTo>
                    <a:pt x="1363" y="1133"/>
                  </a:lnTo>
                  <a:lnTo>
                    <a:pt x="1330" y="1163"/>
                  </a:lnTo>
                  <a:lnTo>
                    <a:pt x="1295" y="1189"/>
                  </a:lnTo>
                  <a:lnTo>
                    <a:pt x="1258" y="1216"/>
                  </a:lnTo>
                  <a:lnTo>
                    <a:pt x="1219" y="1238"/>
                  </a:lnTo>
                  <a:lnTo>
                    <a:pt x="1219" y="1238"/>
                  </a:lnTo>
                  <a:lnTo>
                    <a:pt x="1210" y="1245"/>
                  </a:lnTo>
                  <a:lnTo>
                    <a:pt x="1203" y="1254"/>
                  </a:lnTo>
                  <a:lnTo>
                    <a:pt x="1200" y="1263"/>
                  </a:lnTo>
                  <a:lnTo>
                    <a:pt x="1198" y="1275"/>
                  </a:lnTo>
                  <a:lnTo>
                    <a:pt x="1198" y="1597"/>
                  </a:lnTo>
                  <a:lnTo>
                    <a:pt x="1198" y="1597"/>
                  </a:lnTo>
                  <a:lnTo>
                    <a:pt x="1198" y="1611"/>
                  </a:lnTo>
                  <a:lnTo>
                    <a:pt x="1196" y="1623"/>
                  </a:lnTo>
                  <a:lnTo>
                    <a:pt x="1193" y="1637"/>
                  </a:lnTo>
                  <a:lnTo>
                    <a:pt x="1188" y="1649"/>
                  </a:lnTo>
                  <a:lnTo>
                    <a:pt x="1182" y="1660"/>
                  </a:lnTo>
                  <a:lnTo>
                    <a:pt x="1175" y="1671"/>
                  </a:lnTo>
                  <a:lnTo>
                    <a:pt x="1168" y="1681"/>
                  </a:lnTo>
                  <a:lnTo>
                    <a:pt x="1160" y="1692"/>
                  </a:lnTo>
                  <a:lnTo>
                    <a:pt x="1149" y="1700"/>
                  </a:lnTo>
                  <a:lnTo>
                    <a:pt x="1138" y="1707"/>
                  </a:lnTo>
                  <a:lnTo>
                    <a:pt x="1128" y="1714"/>
                  </a:lnTo>
                  <a:lnTo>
                    <a:pt x="1116" y="1720"/>
                  </a:lnTo>
                  <a:lnTo>
                    <a:pt x="1103" y="1725"/>
                  </a:lnTo>
                  <a:lnTo>
                    <a:pt x="1091" y="1727"/>
                  </a:lnTo>
                  <a:lnTo>
                    <a:pt x="1077" y="1730"/>
                  </a:lnTo>
                  <a:lnTo>
                    <a:pt x="1065" y="1730"/>
                  </a:lnTo>
                  <a:lnTo>
                    <a:pt x="1028" y="1730"/>
                  </a:lnTo>
                  <a:lnTo>
                    <a:pt x="1028" y="1730"/>
                  </a:lnTo>
                  <a:close/>
                  <a:moveTo>
                    <a:pt x="1546" y="1073"/>
                  </a:moveTo>
                  <a:lnTo>
                    <a:pt x="1546" y="1073"/>
                  </a:lnTo>
                  <a:lnTo>
                    <a:pt x="1539" y="1068"/>
                  </a:lnTo>
                  <a:lnTo>
                    <a:pt x="1534" y="1061"/>
                  </a:lnTo>
                  <a:lnTo>
                    <a:pt x="1530" y="1056"/>
                  </a:lnTo>
                  <a:lnTo>
                    <a:pt x="1527" y="1047"/>
                  </a:lnTo>
                  <a:lnTo>
                    <a:pt x="1525" y="1040"/>
                  </a:lnTo>
                  <a:lnTo>
                    <a:pt x="1527" y="1031"/>
                  </a:lnTo>
                  <a:lnTo>
                    <a:pt x="1528" y="1022"/>
                  </a:lnTo>
                  <a:lnTo>
                    <a:pt x="1532" y="1015"/>
                  </a:lnTo>
                  <a:lnTo>
                    <a:pt x="1532" y="1015"/>
                  </a:lnTo>
                  <a:lnTo>
                    <a:pt x="1537" y="1008"/>
                  </a:lnTo>
                  <a:lnTo>
                    <a:pt x="1542" y="1003"/>
                  </a:lnTo>
                  <a:lnTo>
                    <a:pt x="1550" y="999"/>
                  </a:lnTo>
                  <a:lnTo>
                    <a:pt x="1557" y="996"/>
                  </a:lnTo>
                  <a:lnTo>
                    <a:pt x="1565" y="994"/>
                  </a:lnTo>
                  <a:lnTo>
                    <a:pt x="1572" y="994"/>
                  </a:lnTo>
                  <a:lnTo>
                    <a:pt x="1581" y="996"/>
                  </a:lnTo>
                  <a:lnTo>
                    <a:pt x="1588" y="999"/>
                  </a:lnTo>
                  <a:lnTo>
                    <a:pt x="1671" y="1047"/>
                  </a:lnTo>
                  <a:lnTo>
                    <a:pt x="1671" y="1047"/>
                  </a:lnTo>
                  <a:lnTo>
                    <a:pt x="1678" y="1052"/>
                  </a:lnTo>
                  <a:lnTo>
                    <a:pt x="1683" y="1057"/>
                  </a:lnTo>
                  <a:lnTo>
                    <a:pt x="1687" y="1064"/>
                  </a:lnTo>
                  <a:lnTo>
                    <a:pt x="1690" y="1073"/>
                  </a:lnTo>
                  <a:lnTo>
                    <a:pt x="1692" y="1080"/>
                  </a:lnTo>
                  <a:lnTo>
                    <a:pt x="1690" y="1089"/>
                  </a:lnTo>
                  <a:lnTo>
                    <a:pt x="1688" y="1096"/>
                  </a:lnTo>
                  <a:lnTo>
                    <a:pt x="1685" y="1105"/>
                  </a:lnTo>
                  <a:lnTo>
                    <a:pt x="1685" y="1105"/>
                  </a:lnTo>
                  <a:lnTo>
                    <a:pt x="1681" y="1112"/>
                  </a:lnTo>
                  <a:lnTo>
                    <a:pt x="1674" y="1117"/>
                  </a:lnTo>
                  <a:lnTo>
                    <a:pt x="1667" y="1121"/>
                  </a:lnTo>
                  <a:lnTo>
                    <a:pt x="1660" y="1124"/>
                  </a:lnTo>
                  <a:lnTo>
                    <a:pt x="1651" y="1126"/>
                  </a:lnTo>
                  <a:lnTo>
                    <a:pt x="1644" y="1126"/>
                  </a:lnTo>
                  <a:lnTo>
                    <a:pt x="1636" y="1124"/>
                  </a:lnTo>
                  <a:lnTo>
                    <a:pt x="1629" y="1121"/>
                  </a:lnTo>
                  <a:lnTo>
                    <a:pt x="1546" y="1073"/>
                  </a:lnTo>
                  <a:lnTo>
                    <a:pt x="1546" y="1073"/>
                  </a:lnTo>
                  <a:close/>
                  <a:moveTo>
                    <a:pt x="1588" y="306"/>
                  </a:moveTo>
                  <a:lnTo>
                    <a:pt x="1588" y="306"/>
                  </a:lnTo>
                  <a:lnTo>
                    <a:pt x="1581" y="309"/>
                  </a:lnTo>
                  <a:lnTo>
                    <a:pt x="1572" y="311"/>
                  </a:lnTo>
                  <a:lnTo>
                    <a:pt x="1565" y="311"/>
                  </a:lnTo>
                  <a:lnTo>
                    <a:pt x="1557" y="311"/>
                  </a:lnTo>
                  <a:lnTo>
                    <a:pt x="1550" y="307"/>
                  </a:lnTo>
                  <a:lnTo>
                    <a:pt x="1542" y="304"/>
                  </a:lnTo>
                  <a:lnTo>
                    <a:pt x="1537" y="297"/>
                  </a:lnTo>
                  <a:lnTo>
                    <a:pt x="1532" y="290"/>
                  </a:lnTo>
                  <a:lnTo>
                    <a:pt x="1532" y="290"/>
                  </a:lnTo>
                  <a:lnTo>
                    <a:pt x="1528" y="283"/>
                  </a:lnTo>
                  <a:lnTo>
                    <a:pt x="1527" y="274"/>
                  </a:lnTo>
                  <a:lnTo>
                    <a:pt x="1525" y="267"/>
                  </a:lnTo>
                  <a:lnTo>
                    <a:pt x="1527" y="258"/>
                  </a:lnTo>
                  <a:lnTo>
                    <a:pt x="1530" y="251"/>
                  </a:lnTo>
                  <a:lnTo>
                    <a:pt x="1534" y="244"/>
                  </a:lnTo>
                  <a:lnTo>
                    <a:pt x="1539" y="239"/>
                  </a:lnTo>
                  <a:lnTo>
                    <a:pt x="1546" y="233"/>
                  </a:lnTo>
                  <a:lnTo>
                    <a:pt x="1629" y="186"/>
                  </a:lnTo>
                  <a:lnTo>
                    <a:pt x="1629" y="186"/>
                  </a:lnTo>
                  <a:lnTo>
                    <a:pt x="1636" y="183"/>
                  </a:lnTo>
                  <a:lnTo>
                    <a:pt x="1644" y="181"/>
                  </a:lnTo>
                  <a:lnTo>
                    <a:pt x="1651" y="181"/>
                  </a:lnTo>
                  <a:lnTo>
                    <a:pt x="1660" y="183"/>
                  </a:lnTo>
                  <a:lnTo>
                    <a:pt x="1667" y="184"/>
                  </a:lnTo>
                  <a:lnTo>
                    <a:pt x="1674" y="190"/>
                  </a:lnTo>
                  <a:lnTo>
                    <a:pt x="1681" y="195"/>
                  </a:lnTo>
                  <a:lnTo>
                    <a:pt x="1685" y="202"/>
                  </a:lnTo>
                  <a:lnTo>
                    <a:pt x="1685" y="202"/>
                  </a:lnTo>
                  <a:lnTo>
                    <a:pt x="1688" y="209"/>
                  </a:lnTo>
                  <a:lnTo>
                    <a:pt x="1690" y="218"/>
                  </a:lnTo>
                  <a:lnTo>
                    <a:pt x="1692" y="225"/>
                  </a:lnTo>
                  <a:lnTo>
                    <a:pt x="1690" y="233"/>
                  </a:lnTo>
                  <a:lnTo>
                    <a:pt x="1687" y="241"/>
                  </a:lnTo>
                  <a:lnTo>
                    <a:pt x="1683" y="248"/>
                  </a:lnTo>
                  <a:lnTo>
                    <a:pt x="1678" y="255"/>
                  </a:lnTo>
                  <a:lnTo>
                    <a:pt x="1671" y="258"/>
                  </a:lnTo>
                  <a:lnTo>
                    <a:pt x="1588" y="306"/>
                  </a:lnTo>
                  <a:lnTo>
                    <a:pt x="1588" y="306"/>
                  </a:lnTo>
                  <a:close/>
                  <a:moveTo>
                    <a:pt x="1671" y="696"/>
                  </a:moveTo>
                  <a:lnTo>
                    <a:pt x="1671" y="696"/>
                  </a:lnTo>
                  <a:lnTo>
                    <a:pt x="1662" y="694"/>
                  </a:lnTo>
                  <a:lnTo>
                    <a:pt x="1655" y="692"/>
                  </a:lnTo>
                  <a:lnTo>
                    <a:pt x="1646" y="689"/>
                  </a:lnTo>
                  <a:lnTo>
                    <a:pt x="1641" y="683"/>
                  </a:lnTo>
                  <a:lnTo>
                    <a:pt x="1636" y="676"/>
                  </a:lnTo>
                  <a:lnTo>
                    <a:pt x="1632" y="669"/>
                  </a:lnTo>
                  <a:lnTo>
                    <a:pt x="1629" y="662"/>
                  </a:lnTo>
                  <a:lnTo>
                    <a:pt x="1629" y="653"/>
                  </a:lnTo>
                  <a:lnTo>
                    <a:pt x="1629" y="653"/>
                  </a:lnTo>
                  <a:lnTo>
                    <a:pt x="1629" y="645"/>
                  </a:lnTo>
                  <a:lnTo>
                    <a:pt x="1632" y="636"/>
                  </a:lnTo>
                  <a:lnTo>
                    <a:pt x="1636" y="629"/>
                  </a:lnTo>
                  <a:lnTo>
                    <a:pt x="1641" y="624"/>
                  </a:lnTo>
                  <a:lnTo>
                    <a:pt x="1646" y="618"/>
                  </a:lnTo>
                  <a:lnTo>
                    <a:pt x="1655" y="615"/>
                  </a:lnTo>
                  <a:lnTo>
                    <a:pt x="1662" y="611"/>
                  </a:lnTo>
                  <a:lnTo>
                    <a:pt x="1671" y="611"/>
                  </a:lnTo>
                  <a:lnTo>
                    <a:pt x="1764" y="611"/>
                  </a:lnTo>
                  <a:lnTo>
                    <a:pt x="1764" y="611"/>
                  </a:lnTo>
                  <a:lnTo>
                    <a:pt x="1773" y="611"/>
                  </a:lnTo>
                  <a:lnTo>
                    <a:pt x="1781" y="615"/>
                  </a:lnTo>
                  <a:lnTo>
                    <a:pt x="1788" y="618"/>
                  </a:lnTo>
                  <a:lnTo>
                    <a:pt x="1794" y="624"/>
                  </a:lnTo>
                  <a:lnTo>
                    <a:pt x="1799" y="629"/>
                  </a:lnTo>
                  <a:lnTo>
                    <a:pt x="1803" y="636"/>
                  </a:lnTo>
                  <a:lnTo>
                    <a:pt x="1806" y="645"/>
                  </a:lnTo>
                  <a:lnTo>
                    <a:pt x="1806" y="653"/>
                  </a:lnTo>
                  <a:lnTo>
                    <a:pt x="1806" y="653"/>
                  </a:lnTo>
                  <a:lnTo>
                    <a:pt x="1806" y="662"/>
                  </a:lnTo>
                  <a:lnTo>
                    <a:pt x="1803" y="669"/>
                  </a:lnTo>
                  <a:lnTo>
                    <a:pt x="1799" y="676"/>
                  </a:lnTo>
                  <a:lnTo>
                    <a:pt x="1794" y="683"/>
                  </a:lnTo>
                  <a:lnTo>
                    <a:pt x="1788" y="689"/>
                  </a:lnTo>
                  <a:lnTo>
                    <a:pt x="1781" y="692"/>
                  </a:lnTo>
                  <a:lnTo>
                    <a:pt x="1773" y="694"/>
                  </a:lnTo>
                  <a:lnTo>
                    <a:pt x="1764" y="696"/>
                  </a:lnTo>
                  <a:lnTo>
                    <a:pt x="1671" y="696"/>
                  </a:lnTo>
                  <a:lnTo>
                    <a:pt x="1671" y="696"/>
                  </a:lnTo>
                  <a:close/>
                  <a:moveTo>
                    <a:pt x="260" y="233"/>
                  </a:moveTo>
                  <a:lnTo>
                    <a:pt x="260" y="233"/>
                  </a:lnTo>
                  <a:lnTo>
                    <a:pt x="267" y="239"/>
                  </a:lnTo>
                  <a:lnTo>
                    <a:pt x="272" y="244"/>
                  </a:lnTo>
                  <a:lnTo>
                    <a:pt x="278" y="251"/>
                  </a:lnTo>
                  <a:lnTo>
                    <a:pt x="279" y="258"/>
                  </a:lnTo>
                  <a:lnTo>
                    <a:pt x="281" y="267"/>
                  </a:lnTo>
                  <a:lnTo>
                    <a:pt x="281" y="274"/>
                  </a:lnTo>
                  <a:lnTo>
                    <a:pt x="279" y="283"/>
                  </a:lnTo>
                  <a:lnTo>
                    <a:pt x="276" y="290"/>
                  </a:lnTo>
                  <a:lnTo>
                    <a:pt x="276" y="290"/>
                  </a:lnTo>
                  <a:lnTo>
                    <a:pt x="271" y="297"/>
                  </a:lnTo>
                  <a:lnTo>
                    <a:pt x="265" y="304"/>
                  </a:lnTo>
                  <a:lnTo>
                    <a:pt x="258" y="307"/>
                  </a:lnTo>
                  <a:lnTo>
                    <a:pt x="249" y="311"/>
                  </a:lnTo>
                  <a:lnTo>
                    <a:pt x="242" y="311"/>
                  </a:lnTo>
                  <a:lnTo>
                    <a:pt x="234" y="311"/>
                  </a:lnTo>
                  <a:lnTo>
                    <a:pt x="227" y="309"/>
                  </a:lnTo>
                  <a:lnTo>
                    <a:pt x="218" y="306"/>
                  </a:lnTo>
                  <a:lnTo>
                    <a:pt x="137" y="258"/>
                  </a:lnTo>
                  <a:lnTo>
                    <a:pt x="137" y="258"/>
                  </a:lnTo>
                  <a:lnTo>
                    <a:pt x="130" y="255"/>
                  </a:lnTo>
                  <a:lnTo>
                    <a:pt x="125" y="248"/>
                  </a:lnTo>
                  <a:lnTo>
                    <a:pt x="119" y="241"/>
                  </a:lnTo>
                  <a:lnTo>
                    <a:pt x="118" y="233"/>
                  </a:lnTo>
                  <a:lnTo>
                    <a:pt x="116" y="225"/>
                  </a:lnTo>
                  <a:lnTo>
                    <a:pt x="116" y="218"/>
                  </a:lnTo>
                  <a:lnTo>
                    <a:pt x="118" y="209"/>
                  </a:lnTo>
                  <a:lnTo>
                    <a:pt x="121" y="202"/>
                  </a:lnTo>
                  <a:lnTo>
                    <a:pt x="121" y="202"/>
                  </a:lnTo>
                  <a:lnTo>
                    <a:pt x="126" y="195"/>
                  </a:lnTo>
                  <a:lnTo>
                    <a:pt x="132" y="190"/>
                  </a:lnTo>
                  <a:lnTo>
                    <a:pt x="139" y="184"/>
                  </a:lnTo>
                  <a:lnTo>
                    <a:pt x="148" y="183"/>
                  </a:lnTo>
                  <a:lnTo>
                    <a:pt x="155" y="181"/>
                  </a:lnTo>
                  <a:lnTo>
                    <a:pt x="163" y="181"/>
                  </a:lnTo>
                  <a:lnTo>
                    <a:pt x="170" y="183"/>
                  </a:lnTo>
                  <a:lnTo>
                    <a:pt x="179" y="186"/>
                  </a:lnTo>
                  <a:lnTo>
                    <a:pt x="260" y="233"/>
                  </a:lnTo>
                  <a:lnTo>
                    <a:pt x="260" y="233"/>
                  </a:lnTo>
                  <a:close/>
                  <a:moveTo>
                    <a:pt x="218" y="999"/>
                  </a:moveTo>
                  <a:lnTo>
                    <a:pt x="218" y="999"/>
                  </a:lnTo>
                  <a:lnTo>
                    <a:pt x="227" y="996"/>
                  </a:lnTo>
                  <a:lnTo>
                    <a:pt x="234" y="994"/>
                  </a:lnTo>
                  <a:lnTo>
                    <a:pt x="242" y="994"/>
                  </a:lnTo>
                  <a:lnTo>
                    <a:pt x="249" y="996"/>
                  </a:lnTo>
                  <a:lnTo>
                    <a:pt x="258" y="999"/>
                  </a:lnTo>
                  <a:lnTo>
                    <a:pt x="265" y="1003"/>
                  </a:lnTo>
                  <a:lnTo>
                    <a:pt x="271" y="1008"/>
                  </a:lnTo>
                  <a:lnTo>
                    <a:pt x="276" y="1015"/>
                  </a:lnTo>
                  <a:lnTo>
                    <a:pt x="276" y="1015"/>
                  </a:lnTo>
                  <a:lnTo>
                    <a:pt x="279" y="1022"/>
                  </a:lnTo>
                  <a:lnTo>
                    <a:pt x="281" y="1031"/>
                  </a:lnTo>
                  <a:lnTo>
                    <a:pt x="281" y="1040"/>
                  </a:lnTo>
                  <a:lnTo>
                    <a:pt x="279" y="1047"/>
                  </a:lnTo>
                  <a:lnTo>
                    <a:pt x="278" y="1056"/>
                  </a:lnTo>
                  <a:lnTo>
                    <a:pt x="272" y="1061"/>
                  </a:lnTo>
                  <a:lnTo>
                    <a:pt x="267" y="1068"/>
                  </a:lnTo>
                  <a:lnTo>
                    <a:pt x="260" y="1073"/>
                  </a:lnTo>
                  <a:lnTo>
                    <a:pt x="179" y="1121"/>
                  </a:lnTo>
                  <a:lnTo>
                    <a:pt x="179" y="1121"/>
                  </a:lnTo>
                  <a:lnTo>
                    <a:pt x="170" y="1124"/>
                  </a:lnTo>
                  <a:lnTo>
                    <a:pt x="163" y="1126"/>
                  </a:lnTo>
                  <a:lnTo>
                    <a:pt x="155" y="1126"/>
                  </a:lnTo>
                  <a:lnTo>
                    <a:pt x="148" y="1124"/>
                  </a:lnTo>
                  <a:lnTo>
                    <a:pt x="139" y="1121"/>
                  </a:lnTo>
                  <a:lnTo>
                    <a:pt x="132" y="1117"/>
                  </a:lnTo>
                  <a:lnTo>
                    <a:pt x="126" y="1112"/>
                  </a:lnTo>
                  <a:lnTo>
                    <a:pt x="121" y="1105"/>
                  </a:lnTo>
                  <a:lnTo>
                    <a:pt x="121" y="1105"/>
                  </a:lnTo>
                  <a:lnTo>
                    <a:pt x="118" y="1096"/>
                  </a:lnTo>
                  <a:lnTo>
                    <a:pt x="116" y="1089"/>
                  </a:lnTo>
                  <a:lnTo>
                    <a:pt x="116" y="1080"/>
                  </a:lnTo>
                  <a:lnTo>
                    <a:pt x="118" y="1073"/>
                  </a:lnTo>
                  <a:lnTo>
                    <a:pt x="119" y="1064"/>
                  </a:lnTo>
                  <a:lnTo>
                    <a:pt x="125" y="1057"/>
                  </a:lnTo>
                  <a:lnTo>
                    <a:pt x="130" y="1052"/>
                  </a:lnTo>
                  <a:lnTo>
                    <a:pt x="137" y="1047"/>
                  </a:lnTo>
                  <a:lnTo>
                    <a:pt x="218" y="999"/>
                  </a:lnTo>
                  <a:lnTo>
                    <a:pt x="218" y="999"/>
                  </a:lnTo>
                  <a:close/>
                  <a:moveTo>
                    <a:pt x="137" y="611"/>
                  </a:moveTo>
                  <a:lnTo>
                    <a:pt x="137" y="611"/>
                  </a:lnTo>
                  <a:lnTo>
                    <a:pt x="144" y="611"/>
                  </a:lnTo>
                  <a:lnTo>
                    <a:pt x="153" y="615"/>
                  </a:lnTo>
                  <a:lnTo>
                    <a:pt x="160" y="618"/>
                  </a:lnTo>
                  <a:lnTo>
                    <a:pt x="167" y="624"/>
                  </a:lnTo>
                  <a:lnTo>
                    <a:pt x="172" y="629"/>
                  </a:lnTo>
                  <a:lnTo>
                    <a:pt x="176" y="636"/>
                  </a:lnTo>
                  <a:lnTo>
                    <a:pt x="177" y="645"/>
                  </a:lnTo>
                  <a:lnTo>
                    <a:pt x="179" y="653"/>
                  </a:lnTo>
                  <a:lnTo>
                    <a:pt x="179" y="653"/>
                  </a:lnTo>
                  <a:lnTo>
                    <a:pt x="177" y="662"/>
                  </a:lnTo>
                  <a:lnTo>
                    <a:pt x="176" y="669"/>
                  </a:lnTo>
                  <a:lnTo>
                    <a:pt x="172" y="676"/>
                  </a:lnTo>
                  <a:lnTo>
                    <a:pt x="167" y="683"/>
                  </a:lnTo>
                  <a:lnTo>
                    <a:pt x="160" y="689"/>
                  </a:lnTo>
                  <a:lnTo>
                    <a:pt x="153" y="692"/>
                  </a:lnTo>
                  <a:lnTo>
                    <a:pt x="144" y="694"/>
                  </a:lnTo>
                  <a:lnTo>
                    <a:pt x="137" y="696"/>
                  </a:lnTo>
                  <a:lnTo>
                    <a:pt x="42" y="696"/>
                  </a:lnTo>
                  <a:lnTo>
                    <a:pt x="42" y="696"/>
                  </a:lnTo>
                  <a:lnTo>
                    <a:pt x="33" y="694"/>
                  </a:lnTo>
                  <a:lnTo>
                    <a:pt x="26" y="692"/>
                  </a:lnTo>
                  <a:lnTo>
                    <a:pt x="19" y="689"/>
                  </a:lnTo>
                  <a:lnTo>
                    <a:pt x="12" y="683"/>
                  </a:lnTo>
                  <a:lnTo>
                    <a:pt x="7" y="676"/>
                  </a:lnTo>
                  <a:lnTo>
                    <a:pt x="4" y="669"/>
                  </a:lnTo>
                  <a:lnTo>
                    <a:pt x="2" y="662"/>
                  </a:lnTo>
                  <a:lnTo>
                    <a:pt x="0" y="653"/>
                  </a:lnTo>
                  <a:lnTo>
                    <a:pt x="0" y="653"/>
                  </a:lnTo>
                  <a:lnTo>
                    <a:pt x="2" y="645"/>
                  </a:lnTo>
                  <a:lnTo>
                    <a:pt x="4" y="636"/>
                  </a:lnTo>
                  <a:lnTo>
                    <a:pt x="7" y="629"/>
                  </a:lnTo>
                  <a:lnTo>
                    <a:pt x="12" y="624"/>
                  </a:lnTo>
                  <a:lnTo>
                    <a:pt x="19" y="618"/>
                  </a:lnTo>
                  <a:lnTo>
                    <a:pt x="26" y="615"/>
                  </a:lnTo>
                  <a:lnTo>
                    <a:pt x="33" y="611"/>
                  </a:lnTo>
                  <a:lnTo>
                    <a:pt x="42" y="611"/>
                  </a:lnTo>
                  <a:lnTo>
                    <a:pt x="137" y="611"/>
                  </a:lnTo>
                  <a:lnTo>
                    <a:pt x="137" y="611"/>
                  </a:lnTo>
                  <a:close/>
                  <a:moveTo>
                    <a:pt x="587" y="465"/>
                  </a:moveTo>
                  <a:lnTo>
                    <a:pt x="587" y="465"/>
                  </a:lnTo>
                  <a:lnTo>
                    <a:pt x="585" y="457"/>
                  </a:lnTo>
                  <a:lnTo>
                    <a:pt x="585" y="450"/>
                  </a:lnTo>
                  <a:lnTo>
                    <a:pt x="587" y="441"/>
                  </a:lnTo>
                  <a:lnTo>
                    <a:pt x="590" y="434"/>
                  </a:lnTo>
                  <a:lnTo>
                    <a:pt x="594" y="427"/>
                  </a:lnTo>
                  <a:lnTo>
                    <a:pt x="601" y="421"/>
                  </a:lnTo>
                  <a:lnTo>
                    <a:pt x="608" y="416"/>
                  </a:lnTo>
                  <a:lnTo>
                    <a:pt x="615" y="413"/>
                  </a:lnTo>
                  <a:lnTo>
                    <a:pt x="615" y="413"/>
                  </a:lnTo>
                  <a:lnTo>
                    <a:pt x="624" y="413"/>
                  </a:lnTo>
                  <a:lnTo>
                    <a:pt x="631" y="413"/>
                  </a:lnTo>
                  <a:lnTo>
                    <a:pt x="639" y="414"/>
                  </a:lnTo>
                  <a:lnTo>
                    <a:pt x="647" y="416"/>
                  </a:lnTo>
                  <a:lnTo>
                    <a:pt x="654" y="421"/>
                  </a:lnTo>
                  <a:lnTo>
                    <a:pt x="659" y="427"/>
                  </a:lnTo>
                  <a:lnTo>
                    <a:pt x="664" y="434"/>
                  </a:lnTo>
                  <a:lnTo>
                    <a:pt x="668" y="443"/>
                  </a:lnTo>
                  <a:lnTo>
                    <a:pt x="690" y="525"/>
                  </a:lnTo>
                  <a:lnTo>
                    <a:pt x="690" y="525"/>
                  </a:lnTo>
                  <a:lnTo>
                    <a:pt x="734" y="509"/>
                  </a:lnTo>
                  <a:lnTo>
                    <a:pt x="780" y="497"/>
                  </a:lnTo>
                  <a:lnTo>
                    <a:pt x="780" y="497"/>
                  </a:lnTo>
                  <a:lnTo>
                    <a:pt x="782" y="497"/>
                  </a:lnTo>
                  <a:lnTo>
                    <a:pt x="782" y="497"/>
                  </a:lnTo>
                  <a:lnTo>
                    <a:pt x="820" y="490"/>
                  </a:lnTo>
                  <a:lnTo>
                    <a:pt x="861" y="486"/>
                  </a:lnTo>
                  <a:lnTo>
                    <a:pt x="861" y="423"/>
                  </a:lnTo>
                  <a:lnTo>
                    <a:pt x="861" y="423"/>
                  </a:lnTo>
                  <a:lnTo>
                    <a:pt x="863" y="414"/>
                  </a:lnTo>
                  <a:lnTo>
                    <a:pt x="864" y="406"/>
                  </a:lnTo>
                  <a:lnTo>
                    <a:pt x="868" y="399"/>
                  </a:lnTo>
                  <a:lnTo>
                    <a:pt x="873" y="393"/>
                  </a:lnTo>
                  <a:lnTo>
                    <a:pt x="880" y="388"/>
                  </a:lnTo>
                  <a:lnTo>
                    <a:pt x="887" y="385"/>
                  </a:lnTo>
                  <a:lnTo>
                    <a:pt x="894" y="381"/>
                  </a:lnTo>
                  <a:lnTo>
                    <a:pt x="903" y="381"/>
                  </a:lnTo>
                  <a:lnTo>
                    <a:pt x="903" y="381"/>
                  </a:lnTo>
                  <a:lnTo>
                    <a:pt x="912" y="381"/>
                  </a:lnTo>
                  <a:lnTo>
                    <a:pt x="921" y="385"/>
                  </a:lnTo>
                  <a:lnTo>
                    <a:pt x="928" y="388"/>
                  </a:lnTo>
                  <a:lnTo>
                    <a:pt x="933" y="393"/>
                  </a:lnTo>
                  <a:lnTo>
                    <a:pt x="938" y="399"/>
                  </a:lnTo>
                  <a:lnTo>
                    <a:pt x="942" y="406"/>
                  </a:lnTo>
                  <a:lnTo>
                    <a:pt x="945" y="414"/>
                  </a:lnTo>
                  <a:lnTo>
                    <a:pt x="945" y="423"/>
                  </a:lnTo>
                  <a:lnTo>
                    <a:pt x="945" y="486"/>
                  </a:lnTo>
                  <a:lnTo>
                    <a:pt x="945" y="486"/>
                  </a:lnTo>
                  <a:lnTo>
                    <a:pt x="986" y="490"/>
                  </a:lnTo>
                  <a:lnTo>
                    <a:pt x="1026" y="497"/>
                  </a:lnTo>
                  <a:lnTo>
                    <a:pt x="1026" y="499"/>
                  </a:lnTo>
                  <a:lnTo>
                    <a:pt x="1026" y="497"/>
                  </a:lnTo>
                  <a:lnTo>
                    <a:pt x="1026" y="497"/>
                  </a:lnTo>
                  <a:lnTo>
                    <a:pt x="1072" y="509"/>
                  </a:lnTo>
                  <a:lnTo>
                    <a:pt x="1116" y="525"/>
                  </a:lnTo>
                  <a:lnTo>
                    <a:pt x="1140" y="443"/>
                  </a:lnTo>
                  <a:lnTo>
                    <a:pt x="1140" y="443"/>
                  </a:lnTo>
                  <a:lnTo>
                    <a:pt x="1144" y="434"/>
                  </a:lnTo>
                  <a:lnTo>
                    <a:pt x="1147" y="427"/>
                  </a:lnTo>
                  <a:lnTo>
                    <a:pt x="1152" y="421"/>
                  </a:lnTo>
                  <a:lnTo>
                    <a:pt x="1160" y="416"/>
                  </a:lnTo>
                  <a:lnTo>
                    <a:pt x="1167" y="414"/>
                  </a:lnTo>
                  <a:lnTo>
                    <a:pt x="1175" y="413"/>
                  </a:lnTo>
                  <a:lnTo>
                    <a:pt x="1184" y="413"/>
                  </a:lnTo>
                  <a:lnTo>
                    <a:pt x="1191" y="413"/>
                  </a:lnTo>
                  <a:lnTo>
                    <a:pt x="1191" y="413"/>
                  </a:lnTo>
                  <a:lnTo>
                    <a:pt x="1200" y="416"/>
                  </a:lnTo>
                  <a:lnTo>
                    <a:pt x="1207" y="421"/>
                  </a:lnTo>
                  <a:lnTo>
                    <a:pt x="1212" y="427"/>
                  </a:lnTo>
                  <a:lnTo>
                    <a:pt x="1217" y="434"/>
                  </a:lnTo>
                  <a:lnTo>
                    <a:pt x="1221" y="441"/>
                  </a:lnTo>
                  <a:lnTo>
                    <a:pt x="1221" y="450"/>
                  </a:lnTo>
                  <a:lnTo>
                    <a:pt x="1223" y="457"/>
                  </a:lnTo>
                  <a:lnTo>
                    <a:pt x="1221" y="465"/>
                  </a:lnTo>
                  <a:lnTo>
                    <a:pt x="1066" y="994"/>
                  </a:lnTo>
                  <a:lnTo>
                    <a:pt x="1066" y="994"/>
                  </a:lnTo>
                  <a:lnTo>
                    <a:pt x="1063" y="1003"/>
                  </a:lnTo>
                  <a:lnTo>
                    <a:pt x="1058" y="1010"/>
                  </a:lnTo>
                  <a:lnTo>
                    <a:pt x="1052" y="1015"/>
                  </a:lnTo>
                  <a:lnTo>
                    <a:pt x="1045" y="1021"/>
                  </a:lnTo>
                  <a:lnTo>
                    <a:pt x="1038" y="1022"/>
                  </a:lnTo>
                  <a:lnTo>
                    <a:pt x="1031" y="1024"/>
                  </a:lnTo>
                  <a:lnTo>
                    <a:pt x="1022" y="1026"/>
                  </a:lnTo>
                  <a:lnTo>
                    <a:pt x="1014" y="1024"/>
                  </a:lnTo>
                  <a:lnTo>
                    <a:pt x="1014" y="1024"/>
                  </a:lnTo>
                  <a:lnTo>
                    <a:pt x="1007" y="1021"/>
                  </a:lnTo>
                  <a:lnTo>
                    <a:pt x="1000" y="1015"/>
                  </a:lnTo>
                  <a:lnTo>
                    <a:pt x="993" y="1010"/>
                  </a:lnTo>
                  <a:lnTo>
                    <a:pt x="989" y="1003"/>
                  </a:lnTo>
                  <a:lnTo>
                    <a:pt x="986" y="996"/>
                  </a:lnTo>
                  <a:lnTo>
                    <a:pt x="984" y="989"/>
                  </a:lnTo>
                  <a:lnTo>
                    <a:pt x="984" y="980"/>
                  </a:lnTo>
                  <a:lnTo>
                    <a:pt x="986" y="971"/>
                  </a:lnTo>
                  <a:lnTo>
                    <a:pt x="1093" y="606"/>
                  </a:lnTo>
                  <a:lnTo>
                    <a:pt x="1093" y="606"/>
                  </a:lnTo>
                  <a:lnTo>
                    <a:pt x="1052" y="592"/>
                  </a:lnTo>
                  <a:lnTo>
                    <a:pt x="1008" y="580"/>
                  </a:lnTo>
                  <a:lnTo>
                    <a:pt x="1008" y="580"/>
                  </a:lnTo>
                  <a:lnTo>
                    <a:pt x="1008" y="580"/>
                  </a:lnTo>
                  <a:lnTo>
                    <a:pt x="979" y="574"/>
                  </a:lnTo>
                  <a:lnTo>
                    <a:pt x="945" y="571"/>
                  </a:lnTo>
                  <a:lnTo>
                    <a:pt x="945" y="674"/>
                  </a:lnTo>
                  <a:lnTo>
                    <a:pt x="945" y="674"/>
                  </a:lnTo>
                  <a:lnTo>
                    <a:pt x="945" y="681"/>
                  </a:lnTo>
                  <a:lnTo>
                    <a:pt x="942" y="690"/>
                  </a:lnTo>
                  <a:lnTo>
                    <a:pt x="938" y="697"/>
                  </a:lnTo>
                  <a:lnTo>
                    <a:pt x="933" y="703"/>
                  </a:lnTo>
                  <a:lnTo>
                    <a:pt x="928" y="708"/>
                  </a:lnTo>
                  <a:lnTo>
                    <a:pt x="921" y="713"/>
                  </a:lnTo>
                  <a:lnTo>
                    <a:pt x="912" y="715"/>
                  </a:lnTo>
                  <a:lnTo>
                    <a:pt x="903" y="717"/>
                  </a:lnTo>
                  <a:lnTo>
                    <a:pt x="903" y="717"/>
                  </a:lnTo>
                  <a:lnTo>
                    <a:pt x="894" y="715"/>
                  </a:lnTo>
                  <a:lnTo>
                    <a:pt x="887" y="713"/>
                  </a:lnTo>
                  <a:lnTo>
                    <a:pt x="880" y="708"/>
                  </a:lnTo>
                  <a:lnTo>
                    <a:pt x="873" y="703"/>
                  </a:lnTo>
                  <a:lnTo>
                    <a:pt x="868" y="697"/>
                  </a:lnTo>
                  <a:lnTo>
                    <a:pt x="864" y="690"/>
                  </a:lnTo>
                  <a:lnTo>
                    <a:pt x="863" y="681"/>
                  </a:lnTo>
                  <a:lnTo>
                    <a:pt x="861" y="674"/>
                  </a:lnTo>
                  <a:lnTo>
                    <a:pt x="861" y="571"/>
                  </a:lnTo>
                  <a:lnTo>
                    <a:pt x="861" y="571"/>
                  </a:lnTo>
                  <a:lnTo>
                    <a:pt x="829" y="574"/>
                  </a:lnTo>
                  <a:lnTo>
                    <a:pt x="799" y="580"/>
                  </a:lnTo>
                  <a:lnTo>
                    <a:pt x="799" y="580"/>
                  </a:lnTo>
                  <a:lnTo>
                    <a:pt x="798" y="580"/>
                  </a:lnTo>
                  <a:lnTo>
                    <a:pt x="798" y="580"/>
                  </a:lnTo>
                  <a:lnTo>
                    <a:pt x="755" y="592"/>
                  </a:lnTo>
                  <a:lnTo>
                    <a:pt x="715" y="606"/>
                  </a:lnTo>
                  <a:lnTo>
                    <a:pt x="822" y="971"/>
                  </a:lnTo>
                  <a:lnTo>
                    <a:pt x="822" y="971"/>
                  </a:lnTo>
                  <a:lnTo>
                    <a:pt x="822" y="980"/>
                  </a:lnTo>
                  <a:lnTo>
                    <a:pt x="822" y="989"/>
                  </a:lnTo>
                  <a:lnTo>
                    <a:pt x="820" y="996"/>
                  </a:lnTo>
                  <a:lnTo>
                    <a:pt x="819" y="1003"/>
                  </a:lnTo>
                  <a:lnTo>
                    <a:pt x="813" y="1010"/>
                  </a:lnTo>
                  <a:lnTo>
                    <a:pt x="808" y="1015"/>
                  </a:lnTo>
                  <a:lnTo>
                    <a:pt x="801" y="1021"/>
                  </a:lnTo>
                  <a:lnTo>
                    <a:pt x="792" y="1024"/>
                  </a:lnTo>
                  <a:lnTo>
                    <a:pt x="792" y="1024"/>
                  </a:lnTo>
                  <a:lnTo>
                    <a:pt x="785" y="1026"/>
                  </a:lnTo>
                  <a:lnTo>
                    <a:pt x="777" y="1024"/>
                  </a:lnTo>
                  <a:lnTo>
                    <a:pt x="768" y="1022"/>
                  </a:lnTo>
                  <a:lnTo>
                    <a:pt x="761" y="1021"/>
                  </a:lnTo>
                  <a:lnTo>
                    <a:pt x="754" y="1015"/>
                  </a:lnTo>
                  <a:lnTo>
                    <a:pt x="748" y="1010"/>
                  </a:lnTo>
                  <a:lnTo>
                    <a:pt x="743" y="1003"/>
                  </a:lnTo>
                  <a:lnTo>
                    <a:pt x="741" y="994"/>
                  </a:lnTo>
                  <a:lnTo>
                    <a:pt x="587" y="465"/>
                  </a:lnTo>
                  <a:lnTo>
                    <a:pt x="587" y="465"/>
                  </a:lnTo>
                  <a:close/>
                </a:path>
              </a:pathLst>
            </a:custGeom>
            <a:solidFill>
              <a:schemeClr val="bg1"/>
            </a:solidFill>
            <a:ln>
              <a:noFill/>
            </a:ln>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grpSp>
      <p:grpSp>
        <p:nvGrpSpPr>
          <p:cNvPr id="431" name="Group 442"/>
          <p:cNvGrpSpPr/>
          <p:nvPr/>
        </p:nvGrpSpPr>
        <p:grpSpPr>
          <a:xfrm>
            <a:off x="1193635" y="3540282"/>
            <a:ext cx="565728" cy="565729"/>
            <a:chOff x="1340321" y="3326927"/>
            <a:chExt cx="520002" cy="520003"/>
          </a:xfrm>
          <a:effectLst>
            <a:outerShdw blurRad="76200" dir="18900000" sy="23000" kx="-1200000" algn="bl" rotWithShape="0">
              <a:prstClr val="black">
                <a:alpha val="30000"/>
              </a:prstClr>
            </a:outerShdw>
          </a:effectLst>
        </p:grpSpPr>
        <p:sp>
          <p:nvSpPr>
            <p:cNvPr id="432" name="Teardrop 443"/>
            <p:cNvSpPr/>
            <p:nvPr/>
          </p:nvSpPr>
          <p:spPr>
            <a:xfrm rot="8100000">
              <a:off x="1340321" y="3326927"/>
              <a:ext cx="520002" cy="520003"/>
            </a:xfrm>
            <a:prstGeom prst="teardrop">
              <a:avLst/>
            </a:prstGeom>
            <a:solidFill>
              <a:schemeClr val="tx1">
                <a:lumMod val="65000"/>
                <a:lumOff val="35000"/>
              </a:schemeClr>
            </a:solidFill>
            <a:ln w="15875">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b="1">
                <a:latin typeface="微软雅黑" panose="020B0503020204020204" charset="-122"/>
                <a:ea typeface="Lantinghei SC Demibold" charset="-122"/>
                <a:cs typeface="Lantinghei SC Demibold" charset="-122"/>
              </a:endParaRPr>
            </a:p>
          </p:txBody>
        </p:sp>
        <p:sp>
          <p:nvSpPr>
            <p:cNvPr id="433" name="Freeform 444"/>
            <p:cNvSpPr>
              <a:spLocks noEditPoints="1"/>
            </p:cNvSpPr>
            <p:nvPr/>
          </p:nvSpPr>
          <p:spPr bwMode="auto">
            <a:xfrm>
              <a:off x="1496568" y="3461050"/>
              <a:ext cx="207509" cy="281269"/>
            </a:xfrm>
            <a:custGeom>
              <a:avLst/>
              <a:gdLst>
                <a:gd name="T0" fmla="*/ 774 w 1264"/>
                <a:gd name="T1" fmla="*/ 1342 h 1714"/>
                <a:gd name="T2" fmla="*/ 885 w 1264"/>
                <a:gd name="T3" fmla="*/ 1242 h 1714"/>
                <a:gd name="T4" fmla="*/ 323 w 1264"/>
                <a:gd name="T5" fmla="*/ 1252 h 1714"/>
                <a:gd name="T6" fmla="*/ 442 w 1264"/>
                <a:gd name="T7" fmla="*/ 1321 h 1714"/>
                <a:gd name="T8" fmla="*/ 549 w 1264"/>
                <a:gd name="T9" fmla="*/ 1338 h 1714"/>
                <a:gd name="T10" fmla="*/ 743 w 1264"/>
                <a:gd name="T11" fmla="*/ 0 h 1714"/>
                <a:gd name="T12" fmla="*/ 829 w 1264"/>
                <a:gd name="T13" fmla="*/ 77 h 1714"/>
                <a:gd name="T14" fmla="*/ 959 w 1264"/>
                <a:gd name="T15" fmla="*/ 89 h 1714"/>
                <a:gd name="T16" fmla="*/ 1017 w 1264"/>
                <a:gd name="T17" fmla="*/ 158 h 1714"/>
                <a:gd name="T18" fmla="*/ 1106 w 1264"/>
                <a:gd name="T19" fmla="*/ 246 h 1714"/>
                <a:gd name="T20" fmla="*/ 1175 w 1264"/>
                <a:gd name="T21" fmla="*/ 305 h 1714"/>
                <a:gd name="T22" fmla="*/ 1187 w 1264"/>
                <a:gd name="T23" fmla="*/ 435 h 1714"/>
                <a:gd name="T24" fmla="*/ 1264 w 1264"/>
                <a:gd name="T25" fmla="*/ 521 h 1714"/>
                <a:gd name="T26" fmla="*/ 1212 w 1264"/>
                <a:gd name="T27" fmla="*/ 639 h 1714"/>
                <a:gd name="T28" fmla="*/ 1264 w 1264"/>
                <a:gd name="T29" fmla="*/ 757 h 1714"/>
                <a:gd name="T30" fmla="*/ 1168 w 1264"/>
                <a:gd name="T31" fmla="*/ 853 h 1714"/>
                <a:gd name="T32" fmla="*/ 1171 w 1264"/>
                <a:gd name="T33" fmla="*/ 982 h 1714"/>
                <a:gd name="T34" fmla="*/ 1055 w 1264"/>
                <a:gd name="T35" fmla="*/ 1031 h 1714"/>
                <a:gd name="T36" fmla="*/ 1006 w 1264"/>
                <a:gd name="T37" fmla="*/ 1149 h 1714"/>
                <a:gd name="T38" fmla="*/ 904 w 1264"/>
                <a:gd name="T39" fmla="*/ 1164 h 1714"/>
                <a:gd name="T40" fmla="*/ 797 w 1264"/>
                <a:gd name="T41" fmla="*/ 1233 h 1714"/>
                <a:gd name="T42" fmla="*/ 711 w 1264"/>
                <a:gd name="T43" fmla="*/ 1249 h 1714"/>
                <a:gd name="T44" fmla="*/ 585 w 1264"/>
                <a:gd name="T45" fmla="*/ 1228 h 1714"/>
                <a:gd name="T46" fmla="*/ 486 w 1264"/>
                <a:gd name="T47" fmla="*/ 1252 h 1714"/>
                <a:gd name="T48" fmla="*/ 395 w 1264"/>
                <a:gd name="T49" fmla="*/ 1163 h 1714"/>
                <a:gd name="T50" fmla="*/ 268 w 1264"/>
                <a:gd name="T51" fmla="*/ 1163 h 1714"/>
                <a:gd name="T52" fmla="*/ 223 w 1264"/>
                <a:gd name="T53" fmla="*/ 1041 h 1714"/>
                <a:gd name="T54" fmla="*/ 96 w 1264"/>
                <a:gd name="T55" fmla="*/ 989 h 1714"/>
                <a:gd name="T56" fmla="*/ 100 w 1264"/>
                <a:gd name="T57" fmla="*/ 860 h 1714"/>
                <a:gd name="T58" fmla="*/ 7 w 1264"/>
                <a:gd name="T59" fmla="*/ 771 h 1714"/>
                <a:gd name="T60" fmla="*/ 45 w 1264"/>
                <a:gd name="T61" fmla="*/ 664 h 1714"/>
                <a:gd name="T62" fmla="*/ 7 w 1264"/>
                <a:gd name="T63" fmla="*/ 537 h 1714"/>
                <a:gd name="T64" fmla="*/ 47 w 1264"/>
                <a:gd name="T65" fmla="*/ 456 h 1714"/>
                <a:gd name="T66" fmla="*/ 94 w 1264"/>
                <a:gd name="T67" fmla="*/ 340 h 1714"/>
                <a:gd name="T68" fmla="*/ 123 w 1264"/>
                <a:gd name="T69" fmla="*/ 254 h 1714"/>
                <a:gd name="T70" fmla="*/ 238 w 1264"/>
                <a:gd name="T71" fmla="*/ 193 h 1714"/>
                <a:gd name="T72" fmla="*/ 289 w 1264"/>
                <a:gd name="T73" fmla="*/ 89 h 1714"/>
                <a:gd name="T74" fmla="*/ 418 w 1264"/>
                <a:gd name="T75" fmla="*/ 93 h 1714"/>
                <a:gd name="T76" fmla="*/ 507 w 1264"/>
                <a:gd name="T77" fmla="*/ 0 h 1714"/>
                <a:gd name="T78" fmla="*/ 632 w 1264"/>
                <a:gd name="T79" fmla="*/ 52 h 1714"/>
                <a:gd name="T80" fmla="*/ 585 w 1264"/>
                <a:gd name="T81" fmla="*/ 188 h 1714"/>
                <a:gd name="T82" fmla="*/ 323 w 1264"/>
                <a:gd name="T83" fmla="*/ 309 h 1714"/>
                <a:gd name="T84" fmla="*/ 189 w 1264"/>
                <a:gd name="T85" fmla="*/ 571 h 1714"/>
                <a:gd name="T86" fmla="*/ 238 w 1264"/>
                <a:gd name="T87" fmla="*/ 845 h 1714"/>
                <a:gd name="T88" fmla="*/ 453 w 1264"/>
                <a:gd name="T89" fmla="*/ 1040 h 1714"/>
                <a:gd name="T90" fmla="*/ 748 w 1264"/>
                <a:gd name="T91" fmla="*/ 1064 h 1714"/>
                <a:gd name="T92" fmla="*/ 983 w 1264"/>
                <a:gd name="T93" fmla="*/ 910 h 1714"/>
                <a:gd name="T94" fmla="*/ 1080 w 1264"/>
                <a:gd name="T95" fmla="*/ 637 h 1714"/>
                <a:gd name="T96" fmla="*/ 985 w 1264"/>
                <a:gd name="T97" fmla="*/ 356 h 1714"/>
                <a:gd name="T98" fmla="*/ 632 w 1264"/>
                <a:gd name="T99" fmla="*/ 265 h 1714"/>
                <a:gd name="T100" fmla="*/ 955 w 1264"/>
                <a:gd name="T101" fmla="*/ 456 h 1714"/>
                <a:gd name="T102" fmla="*/ 955 w 1264"/>
                <a:gd name="T103" fmla="*/ 806 h 1714"/>
                <a:gd name="T104" fmla="*/ 632 w 1264"/>
                <a:gd name="T105" fmla="*/ 998 h 1714"/>
                <a:gd name="T106" fmla="*/ 328 w 1264"/>
                <a:gd name="T107" fmla="*/ 836 h 1714"/>
                <a:gd name="T108" fmla="*/ 295 w 1264"/>
                <a:gd name="T109" fmla="*/ 488 h 1714"/>
                <a:gd name="T110" fmla="*/ 595 w 1264"/>
                <a:gd name="T111" fmla="*/ 267 h 1714"/>
                <a:gd name="T112" fmla="*/ 890 w 1264"/>
                <a:gd name="T113" fmla="*/ 546 h 1714"/>
                <a:gd name="T114" fmla="*/ 792 w 1264"/>
                <a:gd name="T115" fmla="*/ 850 h 1714"/>
                <a:gd name="T116" fmla="*/ 479 w 1264"/>
                <a:gd name="T117" fmla="*/ 853 h 1714"/>
                <a:gd name="T118" fmla="*/ 374 w 1264"/>
                <a:gd name="T119" fmla="*/ 562 h 1714"/>
                <a:gd name="T120" fmla="*/ 613 w 1264"/>
                <a:gd name="T121" fmla="*/ 369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4" h="1714">
                  <a:moveTo>
                    <a:pt x="941" y="1252"/>
                  </a:moveTo>
                  <a:lnTo>
                    <a:pt x="1024" y="1653"/>
                  </a:lnTo>
                  <a:lnTo>
                    <a:pt x="890" y="1619"/>
                  </a:lnTo>
                  <a:lnTo>
                    <a:pt x="792" y="1714"/>
                  </a:lnTo>
                  <a:lnTo>
                    <a:pt x="716" y="1338"/>
                  </a:lnTo>
                  <a:lnTo>
                    <a:pt x="716" y="1338"/>
                  </a:lnTo>
                  <a:lnTo>
                    <a:pt x="732" y="1342"/>
                  </a:lnTo>
                  <a:lnTo>
                    <a:pt x="750" y="1344"/>
                  </a:lnTo>
                  <a:lnTo>
                    <a:pt x="750" y="1344"/>
                  </a:lnTo>
                  <a:lnTo>
                    <a:pt x="762" y="1344"/>
                  </a:lnTo>
                  <a:lnTo>
                    <a:pt x="774" y="1342"/>
                  </a:lnTo>
                  <a:lnTo>
                    <a:pt x="774" y="1342"/>
                  </a:lnTo>
                  <a:lnTo>
                    <a:pt x="792" y="1337"/>
                  </a:lnTo>
                  <a:lnTo>
                    <a:pt x="808" y="1330"/>
                  </a:lnTo>
                  <a:lnTo>
                    <a:pt x="822" y="1321"/>
                  </a:lnTo>
                  <a:lnTo>
                    <a:pt x="834" y="1310"/>
                  </a:lnTo>
                  <a:lnTo>
                    <a:pt x="845" y="1300"/>
                  </a:lnTo>
                  <a:lnTo>
                    <a:pt x="855" y="1286"/>
                  </a:lnTo>
                  <a:lnTo>
                    <a:pt x="876" y="1258"/>
                  </a:lnTo>
                  <a:lnTo>
                    <a:pt x="876" y="1258"/>
                  </a:lnTo>
                  <a:lnTo>
                    <a:pt x="885" y="1242"/>
                  </a:lnTo>
                  <a:lnTo>
                    <a:pt x="885" y="1242"/>
                  </a:lnTo>
                  <a:lnTo>
                    <a:pt x="903" y="1245"/>
                  </a:lnTo>
                  <a:lnTo>
                    <a:pt x="903" y="1245"/>
                  </a:lnTo>
                  <a:lnTo>
                    <a:pt x="922" y="1251"/>
                  </a:lnTo>
                  <a:lnTo>
                    <a:pt x="941" y="1252"/>
                  </a:lnTo>
                  <a:lnTo>
                    <a:pt x="941" y="1252"/>
                  </a:lnTo>
                  <a:close/>
                  <a:moveTo>
                    <a:pt x="549" y="1338"/>
                  </a:moveTo>
                  <a:lnTo>
                    <a:pt x="472" y="1714"/>
                  </a:lnTo>
                  <a:lnTo>
                    <a:pt x="374" y="1619"/>
                  </a:lnTo>
                  <a:lnTo>
                    <a:pt x="240" y="1653"/>
                  </a:lnTo>
                  <a:lnTo>
                    <a:pt x="323" y="1252"/>
                  </a:lnTo>
                  <a:lnTo>
                    <a:pt x="323" y="1252"/>
                  </a:lnTo>
                  <a:lnTo>
                    <a:pt x="342" y="1251"/>
                  </a:lnTo>
                  <a:lnTo>
                    <a:pt x="361" y="1245"/>
                  </a:lnTo>
                  <a:lnTo>
                    <a:pt x="361" y="1245"/>
                  </a:lnTo>
                  <a:lnTo>
                    <a:pt x="379" y="1242"/>
                  </a:lnTo>
                  <a:lnTo>
                    <a:pt x="379" y="1242"/>
                  </a:lnTo>
                  <a:lnTo>
                    <a:pt x="390" y="1258"/>
                  </a:lnTo>
                  <a:lnTo>
                    <a:pt x="390" y="1258"/>
                  </a:lnTo>
                  <a:lnTo>
                    <a:pt x="405" y="1280"/>
                  </a:lnTo>
                  <a:lnTo>
                    <a:pt x="423" y="1301"/>
                  </a:lnTo>
                  <a:lnTo>
                    <a:pt x="432" y="1312"/>
                  </a:lnTo>
                  <a:lnTo>
                    <a:pt x="442" y="1321"/>
                  </a:lnTo>
                  <a:lnTo>
                    <a:pt x="455" y="1328"/>
                  </a:lnTo>
                  <a:lnTo>
                    <a:pt x="469" y="1335"/>
                  </a:lnTo>
                  <a:lnTo>
                    <a:pt x="469" y="1335"/>
                  </a:lnTo>
                  <a:lnTo>
                    <a:pt x="479" y="1338"/>
                  </a:lnTo>
                  <a:lnTo>
                    <a:pt x="491" y="1342"/>
                  </a:lnTo>
                  <a:lnTo>
                    <a:pt x="491" y="1342"/>
                  </a:lnTo>
                  <a:lnTo>
                    <a:pt x="507" y="1344"/>
                  </a:lnTo>
                  <a:lnTo>
                    <a:pt x="521" y="1344"/>
                  </a:lnTo>
                  <a:lnTo>
                    <a:pt x="535" y="1342"/>
                  </a:lnTo>
                  <a:lnTo>
                    <a:pt x="549" y="1338"/>
                  </a:lnTo>
                  <a:lnTo>
                    <a:pt x="549" y="1338"/>
                  </a:lnTo>
                  <a:close/>
                  <a:moveTo>
                    <a:pt x="632" y="52"/>
                  </a:moveTo>
                  <a:lnTo>
                    <a:pt x="632" y="52"/>
                  </a:lnTo>
                  <a:lnTo>
                    <a:pt x="641" y="52"/>
                  </a:lnTo>
                  <a:lnTo>
                    <a:pt x="648" y="51"/>
                  </a:lnTo>
                  <a:lnTo>
                    <a:pt x="664" y="44"/>
                  </a:lnTo>
                  <a:lnTo>
                    <a:pt x="679" y="35"/>
                  </a:lnTo>
                  <a:lnTo>
                    <a:pt x="695" y="24"/>
                  </a:lnTo>
                  <a:lnTo>
                    <a:pt x="711" y="14"/>
                  </a:lnTo>
                  <a:lnTo>
                    <a:pt x="727" y="5"/>
                  </a:lnTo>
                  <a:lnTo>
                    <a:pt x="734" y="1"/>
                  </a:lnTo>
                  <a:lnTo>
                    <a:pt x="743" y="0"/>
                  </a:lnTo>
                  <a:lnTo>
                    <a:pt x="750" y="0"/>
                  </a:lnTo>
                  <a:lnTo>
                    <a:pt x="759" y="0"/>
                  </a:lnTo>
                  <a:lnTo>
                    <a:pt x="759" y="0"/>
                  </a:lnTo>
                  <a:lnTo>
                    <a:pt x="766" y="1"/>
                  </a:lnTo>
                  <a:lnTo>
                    <a:pt x="773" y="5"/>
                  </a:lnTo>
                  <a:lnTo>
                    <a:pt x="780" y="10"/>
                  </a:lnTo>
                  <a:lnTo>
                    <a:pt x="785" y="17"/>
                  </a:lnTo>
                  <a:lnTo>
                    <a:pt x="795" y="30"/>
                  </a:lnTo>
                  <a:lnTo>
                    <a:pt x="806" y="45"/>
                  </a:lnTo>
                  <a:lnTo>
                    <a:pt x="816" y="61"/>
                  </a:lnTo>
                  <a:lnTo>
                    <a:pt x="829" y="77"/>
                  </a:lnTo>
                  <a:lnTo>
                    <a:pt x="839" y="89"/>
                  </a:lnTo>
                  <a:lnTo>
                    <a:pt x="846" y="93"/>
                  </a:lnTo>
                  <a:lnTo>
                    <a:pt x="853" y="96"/>
                  </a:lnTo>
                  <a:lnTo>
                    <a:pt x="853" y="96"/>
                  </a:lnTo>
                  <a:lnTo>
                    <a:pt x="862" y="100"/>
                  </a:lnTo>
                  <a:lnTo>
                    <a:pt x="869" y="100"/>
                  </a:lnTo>
                  <a:lnTo>
                    <a:pt x="887" y="102"/>
                  </a:lnTo>
                  <a:lnTo>
                    <a:pt x="904" y="98"/>
                  </a:lnTo>
                  <a:lnTo>
                    <a:pt x="924" y="95"/>
                  </a:lnTo>
                  <a:lnTo>
                    <a:pt x="941" y="91"/>
                  </a:lnTo>
                  <a:lnTo>
                    <a:pt x="959" y="89"/>
                  </a:lnTo>
                  <a:lnTo>
                    <a:pt x="968" y="89"/>
                  </a:lnTo>
                  <a:lnTo>
                    <a:pt x="976" y="89"/>
                  </a:lnTo>
                  <a:lnTo>
                    <a:pt x="983" y="93"/>
                  </a:lnTo>
                  <a:lnTo>
                    <a:pt x="990" y="96"/>
                  </a:lnTo>
                  <a:lnTo>
                    <a:pt x="990" y="96"/>
                  </a:lnTo>
                  <a:lnTo>
                    <a:pt x="996" y="102"/>
                  </a:lnTo>
                  <a:lnTo>
                    <a:pt x="1001" y="107"/>
                  </a:lnTo>
                  <a:lnTo>
                    <a:pt x="1006" y="114"/>
                  </a:lnTo>
                  <a:lnTo>
                    <a:pt x="1008" y="121"/>
                  </a:lnTo>
                  <a:lnTo>
                    <a:pt x="1013" y="138"/>
                  </a:lnTo>
                  <a:lnTo>
                    <a:pt x="1017" y="158"/>
                  </a:lnTo>
                  <a:lnTo>
                    <a:pt x="1020" y="175"/>
                  </a:lnTo>
                  <a:lnTo>
                    <a:pt x="1026" y="193"/>
                  </a:lnTo>
                  <a:lnTo>
                    <a:pt x="1033" y="209"/>
                  </a:lnTo>
                  <a:lnTo>
                    <a:pt x="1036" y="216"/>
                  </a:lnTo>
                  <a:lnTo>
                    <a:pt x="1041" y="221"/>
                  </a:lnTo>
                  <a:lnTo>
                    <a:pt x="1041" y="221"/>
                  </a:lnTo>
                  <a:lnTo>
                    <a:pt x="1048" y="228"/>
                  </a:lnTo>
                  <a:lnTo>
                    <a:pt x="1054" y="232"/>
                  </a:lnTo>
                  <a:lnTo>
                    <a:pt x="1069" y="239"/>
                  </a:lnTo>
                  <a:lnTo>
                    <a:pt x="1087" y="242"/>
                  </a:lnTo>
                  <a:lnTo>
                    <a:pt x="1106" y="246"/>
                  </a:lnTo>
                  <a:lnTo>
                    <a:pt x="1126" y="251"/>
                  </a:lnTo>
                  <a:lnTo>
                    <a:pt x="1141" y="254"/>
                  </a:lnTo>
                  <a:lnTo>
                    <a:pt x="1150" y="258"/>
                  </a:lnTo>
                  <a:lnTo>
                    <a:pt x="1157" y="263"/>
                  </a:lnTo>
                  <a:lnTo>
                    <a:pt x="1163" y="267"/>
                  </a:lnTo>
                  <a:lnTo>
                    <a:pt x="1168" y="274"/>
                  </a:lnTo>
                  <a:lnTo>
                    <a:pt x="1168" y="274"/>
                  </a:lnTo>
                  <a:lnTo>
                    <a:pt x="1171" y="281"/>
                  </a:lnTo>
                  <a:lnTo>
                    <a:pt x="1175" y="288"/>
                  </a:lnTo>
                  <a:lnTo>
                    <a:pt x="1175" y="297"/>
                  </a:lnTo>
                  <a:lnTo>
                    <a:pt x="1175" y="305"/>
                  </a:lnTo>
                  <a:lnTo>
                    <a:pt x="1173" y="323"/>
                  </a:lnTo>
                  <a:lnTo>
                    <a:pt x="1170" y="340"/>
                  </a:lnTo>
                  <a:lnTo>
                    <a:pt x="1166" y="360"/>
                  </a:lnTo>
                  <a:lnTo>
                    <a:pt x="1163" y="377"/>
                  </a:lnTo>
                  <a:lnTo>
                    <a:pt x="1163" y="395"/>
                  </a:lnTo>
                  <a:lnTo>
                    <a:pt x="1164" y="402"/>
                  </a:lnTo>
                  <a:lnTo>
                    <a:pt x="1168" y="409"/>
                  </a:lnTo>
                  <a:lnTo>
                    <a:pt x="1168" y="409"/>
                  </a:lnTo>
                  <a:lnTo>
                    <a:pt x="1171" y="418"/>
                  </a:lnTo>
                  <a:lnTo>
                    <a:pt x="1175" y="423"/>
                  </a:lnTo>
                  <a:lnTo>
                    <a:pt x="1187" y="435"/>
                  </a:lnTo>
                  <a:lnTo>
                    <a:pt x="1201" y="446"/>
                  </a:lnTo>
                  <a:lnTo>
                    <a:pt x="1217" y="456"/>
                  </a:lnTo>
                  <a:lnTo>
                    <a:pt x="1233" y="467"/>
                  </a:lnTo>
                  <a:lnTo>
                    <a:pt x="1247" y="479"/>
                  </a:lnTo>
                  <a:lnTo>
                    <a:pt x="1254" y="485"/>
                  </a:lnTo>
                  <a:lnTo>
                    <a:pt x="1257" y="492"/>
                  </a:lnTo>
                  <a:lnTo>
                    <a:pt x="1261" y="499"/>
                  </a:lnTo>
                  <a:lnTo>
                    <a:pt x="1264" y="506"/>
                  </a:lnTo>
                  <a:lnTo>
                    <a:pt x="1264" y="506"/>
                  </a:lnTo>
                  <a:lnTo>
                    <a:pt x="1264" y="514"/>
                  </a:lnTo>
                  <a:lnTo>
                    <a:pt x="1264" y="521"/>
                  </a:lnTo>
                  <a:lnTo>
                    <a:pt x="1263" y="528"/>
                  </a:lnTo>
                  <a:lnTo>
                    <a:pt x="1259" y="537"/>
                  </a:lnTo>
                  <a:lnTo>
                    <a:pt x="1250" y="553"/>
                  </a:lnTo>
                  <a:lnTo>
                    <a:pt x="1240" y="569"/>
                  </a:lnTo>
                  <a:lnTo>
                    <a:pt x="1229" y="585"/>
                  </a:lnTo>
                  <a:lnTo>
                    <a:pt x="1221" y="600"/>
                  </a:lnTo>
                  <a:lnTo>
                    <a:pt x="1214" y="616"/>
                  </a:lnTo>
                  <a:lnTo>
                    <a:pt x="1212" y="623"/>
                  </a:lnTo>
                  <a:lnTo>
                    <a:pt x="1212" y="632"/>
                  </a:lnTo>
                  <a:lnTo>
                    <a:pt x="1212" y="632"/>
                  </a:lnTo>
                  <a:lnTo>
                    <a:pt x="1212" y="639"/>
                  </a:lnTo>
                  <a:lnTo>
                    <a:pt x="1214" y="648"/>
                  </a:lnTo>
                  <a:lnTo>
                    <a:pt x="1221" y="664"/>
                  </a:lnTo>
                  <a:lnTo>
                    <a:pt x="1229" y="680"/>
                  </a:lnTo>
                  <a:lnTo>
                    <a:pt x="1240" y="694"/>
                  </a:lnTo>
                  <a:lnTo>
                    <a:pt x="1250" y="709"/>
                  </a:lnTo>
                  <a:lnTo>
                    <a:pt x="1259" y="725"/>
                  </a:lnTo>
                  <a:lnTo>
                    <a:pt x="1263" y="734"/>
                  </a:lnTo>
                  <a:lnTo>
                    <a:pt x="1264" y="741"/>
                  </a:lnTo>
                  <a:lnTo>
                    <a:pt x="1264" y="750"/>
                  </a:lnTo>
                  <a:lnTo>
                    <a:pt x="1264" y="757"/>
                  </a:lnTo>
                  <a:lnTo>
                    <a:pt x="1264" y="757"/>
                  </a:lnTo>
                  <a:lnTo>
                    <a:pt x="1261" y="764"/>
                  </a:lnTo>
                  <a:lnTo>
                    <a:pt x="1257" y="771"/>
                  </a:lnTo>
                  <a:lnTo>
                    <a:pt x="1254" y="778"/>
                  </a:lnTo>
                  <a:lnTo>
                    <a:pt x="1247" y="785"/>
                  </a:lnTo>
                  <a:lnTo>
                    <a:pt x="1233" y="795"/>
                  </a:lnTo>
                  <a:lnTo>
                    <a:pt x="1217" y="806"/>
                  </a:lnTo>
                  <a:lnTo>
                    <a:pt x="1201" y="817"/>
                  </a:lnTo>
                  <a:lnTo>
                    <a:pt x="1187" y="827"/>
                  </a:lnTo>
                  <a:lnTo>
                    <a:pt x="1175" y="839"/>
                  </a:lnTo>
                  <a:lnTo>
                    <a:pt x="1171" y="846"/>
                  </a:lnTo>
                  <a:lnTo>
                    <a:pt x="1168" y="853"/>
                  </a:lnTo>
                  <a:lnTo>
                    <a:pt x="1168" y="853"/>
                  </a:lnTo>
                  <a:lnTo>
                    <a:pt x="1164" y="860"/>
                  </a:lnTo>
                  <a:lnTo>
                    <a:pt x="1163" y="869"/>
                  </a:lnTo>
                  <a:lnTo>
                    <a:pt x="1163" y="885"/>
                  </a:lnTo>
                  <a:lnTo>
                    <a:pt x="1166" y="903"/>
                  </a:lnTo>
                  <a:lnTo>
                    <a:pt x="1170" y="922"/>
                  </a:lnTo>
                  <a:lnTo>
                    <a:pt x="1173" y="941"/>
                  </a:lnTo>
                  <a:lnTo>
                    <a:pt x="1175" y="959"/>
                  </a:lnTo>
                  <a:lnTo>
                    <a:pt x="1175" y="968"/>
                  </a:lnTo>
                  <a:lnTo>
                    <a:pt x="1175" y="975"/>
                  </a:lnTo>
                  <a:lnTo>
                    <a:pt x="1171" y="982"/>
                  </a:lnTo>
                  <a:lnTo>
                    <a:pt x="1168" y="989"/>
                  </a:lnTo>
                  <a:lnTo>
                    <a:pt x="1168" y="989"/>
                  </a:lnTo>
                  <a:lnTo>
                    <a:pt x="1163" y="996"/>
                  </a:lnTo>
                  <a:lnTo>
                    <a:pt x="1157" y="1001"/>
                  </a:lnTo>
                  <a:lnTo>
                    <a:pt x="1150" y="1005"/>
                  </a:lnTo>
                  <a:lnTo>
                    <a:pt x="1141" y="1008"/>
                  </a:lnTo>
                  <a:lnTo>
                    <a:pt x="1126" y="1013"/>
                  </a:lnTo>
                  <a:lnTo>
                    <a:pt x="1106" y="1017"/>
                  </a:lnTo>
                  <a:lnTo>
                    <a:pt x="1089" y="1020"/>
                  </a:lnTo>
                  <a:lnTo>
                    <a:pt x="1069" y="1024"/>
                  </a:lnTo>
                  <a:lnTo>
                    <a:pt x="1055" y="1031"/>
                  </a:lnTo>
                  <a:lnTo>
                    <a:pt x="1048" y="1036"/>
                  </a:lnTo>
                  <a:lnTo>
                    <a:pt x="1041" y="1041"/>
                  </a:lnTo>
                  <a:lnTo>
                    <a:pt x="1041" y="1041"/>
                  </a:lnTo>
                  <a:lnTo>
                    <a:pt x="1036" y="1047"/>
                  </a:lnTo>
                  <a:lnTo>
                    <a:pt x="1033" y="1054"/>
                  </a:lnTo>
                  <a:lnTo>
                    <a:pt x="1026" y="1070"/>
                  </a:lnTo>
                  <a:lnTo>
                    <a:pt x="1020" y="1087"/>
                  </a:lnTo>
                  <a:lnTo>
                    <a:pt x="1017" y="1105"/>
                  </a:lnTo>
                  <a:lnTo>
                    <a:pt x="1013" y="1124"/>
                  </a:lnTo>
                  <a:lnTo>
                    <a:pt x="1010" y="1142"/>
                  </a:lnTo>
                  <a:lnTo>
                    <a:pt x="1006" y="1149"/>
                  </a:lnTo>
                  <a:lnTo>
                    <a:pt x="1001" y="1156"/>
                  </a:lnTo>
                  <a:lnTo>
                    <a:pt x="996" y="1163"/>
                  </a:lnTo>
                  <a:lnTo>
                    <a:pt x="990" y="1166"/>
                  </a:lnTo>
                  <a:lnTo>
                    <a:pt x="990" y="1166"/>
                  </a:lnTo>
                  <a:lnTo>
                    <a:pt x="983" y="1171"/>
                  </a:lnTo>
                  <a:lnTo>
                    <a:pt x="976" y="1173"/>
                  </a:lnTo>
                  <a:lnTo>
                    <a:pt x="968" y="1175"/>
                  </a:lnTo>
                  <a:lnTo>
                    <a:pt x="959" y="1175"/>
                  </a:lnTo>
                  <a:lnTo>
                    <a:pt x="941" y="1171"/>
                  </a:lnTo>
                  <a:lnTo>
                    <a:pt x="924" y="1168"/>
                  </a:lnTo>
                  <a:lnTo>
                    <a:pt x="904" y="1164"/>
                  </a:lnTo>
                  <a:lnTo>
                    <a:pt x="887" y="1163"/>
                  </a:lnTo>
                  <a:lnTo>
                    <a:pt x="869" y="1163"/>
                  </a:lnTo>
                  <a:lnTo>
                    <a:pt x="862" y="1164"/>
                  </a:lnTo>
                  <a:lnTo>
                    <a:pt x="853" y="1166"/>
                  </a:lnTo>
                  <a:lnTo>
                    <a:pt x="853" y="1166"/>
                  </a:lnTo>
                  <a:lnTo>
                    <a:pt x="846" y="1170"/>
                  </a:lnTo>
                  <a:lnTo>
                    <a:pt x="841" y="1175"/>
                  </a:lnTo>
                  <a:lnTo>
                    <a:pt x="829" y="1186"/>
                  </a:lnTo>
                  <a:lnTo>
                    <a:pt x="816" y="1201"/>
                  </a:lnTo>
                  <a:lnTo>
                    <a:pt x="806" y="1217"/>
                  </a:lnTo>
                  <a:lnTo>
                    <a:pt x="797" y="1233"/>
                  </a:lnTo>
                  <a:lnTo>
                    <a:pt x="785" y="1247"/>
                  </a:lnTo>
                  <a:lnTo>
                    <a:pt x="780" y="1252"/>
                  </a:lnTo>
                  <a:lnTo>
                    <a:pt x="773" y="1258"/>
                  </a:lnTo>
                  <a:lnTo>
                    <a:pt x="766" y="1261"/>
                  </a:lnTo>
                  <a:lnTo>
                    <a:pt x="759" y="1263"/>
                  </a:lnTo>
                  <a:lnTo>
                    <a:pt x="759" y="1263"/>
                  </a:lnTo>
                  <a:lnTo>
                    <a:pt x="750" y="1265"/>
                  </a:lnTo>
                  <a:lnTo>
                    <a:pt x="743" y="1263"/>
                  </a:lnTo>
                  <a:lnTo>
                    <a:pt x="734" y="1261"/>
                  </a:lnTo>
                  <a:lnTo>
                    <a:pt x="727" y="1258"/>
                  </a:lnTo>
                  <a:lnTo>
                    <a:pt x="711" y="1249"/>
                  </a:lnTo>
                  <a:lnTo>
                    <a:pt x="695" y="1238"/>
                  </a:lnTo>
                  <a:lnTo>
                    <a:pt x="679" y="1228"/>
                  </a:lnTo>
                  <a:lnTo>
                    <a:pt x="664" y="1219"/>
                  </a:lnTo>
                  <a:lnTo>
                    <a:pt x="648" y="1212"/>
                  </a:lnTo>
                  <a:lnTo>
                    <a:pt x="641" y="1212"/>
                  </a:lnTo>
                  <a:lnTo>
                    <a:pt x="632" y="1210"/>
                  </a:lnTo>
                  <a:lnTo>
                    <a:pt x="632" y="1210"/>
                  </a:lnTo>
                  <a:lnTo>
                    <a:pt x="625" y="1212"/>
                  </a:lnTo>
                  <a:lnTo>
                    <a:pt x="616" y="1212"/>
                  </a:lnTo>
                  <a:lnTo>
                    <a:pt x="600" y="1219"/>
                  </a:lnTo>
                  <a:lnTo>
                    <a:pt x="585" y="1228"/>
                  </a:lnTo>
                  <a:lnTo>
                    <a:pt x="569" y="1238"/>
                  </a:lnTo>
                  <a:lnTo>
                    <a:pt x="553" y="1249"/>
                  </a:lnTo>
                  <a:lnTo>
                    <a:pt x="539" y="1258"/>
                  </a:lnTo>
                  <a:lnTo>
                    <a:pt x="530" y="1261"/>
                  </a:lnTo>
                  <a:lnTo>
                    <a:pt x="523" y="1263"/>
                  </a:lnTo>
                  <a:lnTo>
                    <a:pt x="514" y="1265"/>
                  </a:lnTo>
                  <a:lnTo>
                    <a:pt x="507" y="1263"/>
                  </a:lnTo>
                  <a:lnTo>
                    <a:pt x="507" y="1263"/>
                  </a:lnTo>
                  <a:lnTo>
                    <a:pt x="498" y="1261"/>
                  </a:lnTo>
                  <a:lnTo>
                    <a:pt x="491" y="1258"/>
                  </a:lnTo>
                  <a:lnTo>
                    <a:pt x="486" y="1252"/>
                  </a:lnTo>
                  <a:lnTo>
                    <a:pt x="479" y="1247"/>
                  </a:lnTo>
                  <a:lnTo>
                    <a:pt x="469" y="1233"/>
                  </a:lnTo>
                  <a:lnTo>
                    <a:pt x="458" y="1217"/>
                  </a:lnTo>
                  <a:lnTo>
                    <a:pt x="448" y="1201"/>
                  </a:lnTo>
                  <a:lnTo>
                    <a:pt x="437" y="1186"/>
                  </a:lnTo>
                  <a:lnTo>
                    <a:pt x="425" y="1175"/>
                  </a:lnTo>
                  <a:lnTo>
                    <a:pt x="418" y="1170"/>
                  </a:lnTo>
                  <a:lnTo>
                    <a:pt x="411" y="1166"/>
                  </a:lnTo>
                  <a:lnTo>
                    <a:pt x="411" y="1166"/>
                  </a:lnTo>
                  <a:lnTo>
                    <a:pt x="404" y="1164"/>
                  </a:lnTo>
                  <a:lnTo>
                    <a:pt x="395" y="1163"/>
                  </a:lnTo>
                  <a:lnTo>
                    <a:pt x="379" y="1163"/>
                  </a:lnTo>
                  <a:lnTo>
                    <a:pt x="360" y="1164"/>
                  </a:lnTo>
                  <a:lnTo>
                    <a:pt x="342" y="1168"/>
                  </a:lnTo>
                  <a:lnTo>
                    <a:pt x="323" y="1173"/>
                  </a:lnTo>
                  <a:lnTo>
                    <a:pt x="305" y="1175"/>
                  </a:lnTo>
                  <a:lnTo>
                    <a:pt x="296" y="1175"/>
                  </a:lnTo>
                  <a:lnTo>
                    <a:pt x="289" y="1173"/>
                  </a:lnTo>
                  <a:lnTo>
                    <a:pt x="282" y="1171"/>
                  </a:lnTo>
                  <a:lnTo>
                    <a:pt x="275" y="1166"/>
                  </a:lnTo>
                  <a:lnTo>
                    <a:pt x="275" y="1166"/>
                  </a:lnTo>
                  <a:lnTo>
                    <a:pt x="268" y="1163"/>
                  </a:lnTo>
                  <a:lnTo>
                    <a:pt x="263" y="1156"/>
                  </a:lnTo>
                  <a:lnTo>
                    <a:pt x="260" y="1149"/>
                  </a:lnTo>
                  <a:lnTo>
                    <a:pt x="256" y="1142"/>
                  </a:lnTo>
                  <a:lnTo>
                    <a:pt x="251" y="1124"/>
                  </a:lnTo>
                  <a:lnTo>
                    <a:pt x="247" y="1106"/>
                  </a:lnTo>
                  <a:lnTo>
                    <a:pt x="244" y="1087"/>
                  </a:lnTo>
                  <a:lnTo>
                    <a:pt x="240" y="1070"/>
                  </a:lnTo>
                  <a:lnTo>
                    <a:pt x="233" y="1054"/>
                  </a:lnTo>
                  <a:lnTo>
                    <a:pt x="228" y="1047"/>
                  </a:lnTo>
                  <a:lnTo>
                    <a:pt x="223" y="1041"/>
                  </a:lnTo>
                  <a:lnTo>
                    <a:pt x="223" y="1041"/>
                  </a:lnTo>
                  <a:lnTo>
                    <a:pt x="217" y="1036"/>
                  </a:lnTo>
                  <a:lnTo>
                    <a:pt x="210" y="1031"/>
                  </a:lnTo>
                  <a:lnTo>
                    <a:pt x="195" y="1024"/>
                  </a:lnTo>
                  <a:lnTo>
                    <a:pt x="177" y="1020"/>
                  </a:lnTo>
                  <a:lnTo>
                    <a:pt x="158" y="1017"/>
                  </a:lnTo>
                  <a:lnTo>
                    <a:pt x="140" y="1013"/>
                  </a:lnTo>
                  <a:lnTo>
                    <a:pt x="123" y="1008"/>
                  </a:lnTo>
                  <a:lnTo>
                    <a:pt x="116" y="1005"/>
                  </a:lnTo>
                  <a:lnTo>
                    <a:pt x="108" y="1001"/>
                  </a:lnTo>
                  <a:lnTo>
                    <a:pt x="101" y="996"/>
                  </a:lnTo>
                  <a:lnTo>
                    <a:pt x="96" y="989"/>
                  </a:lnTo>
                  <a:lnTo>
                    <a:pt x="96" y="989"/>
                  </a:lnTo>
                  <a:lnTo>
                    <a:pt x="93" y="982"/>
                  </a:lnTo>
                  <a:lnTo>
                    <a:pt x="91" y="975"/>
                  </a:lnTo>
                  <a:lnTo>
                    <a:pt x="89" y="968"/>
                  </a:lnTo>
                  <a:lnTo>
                    <a:pt x="89" y="959"/>
                  </a:lnTo>
                  <a:lnTo>
                    <a:pt x="91" y="941"/>
                  </a:lnTo>
                  <a:lnTo>
                    <a:pt x="94" y="922"/>
                  </a:lnTo>
                  <a:lnTo>
                    <a:pt x="100" y="904"/>
                  </a:lnTo>
                  <a:lnTo>
                    <a:pt x="101" y="885"/>
                  </a:lnTo>
                  <a:lnTo>
                    <a:pt x="101" y="869"/>
                  </a:lnTo>
                  <a:lnTo>
                    <a:pt x="100" y="860"/>
                  </a:lnTo>
                  <a:lnTo>
                    <a:pt x="98" y="853"/>
                  </a:lnTo>
                  <a:lnTo>
                    <a:pt x="98" y="853"/>
                  </a:lnTo>
                  <a:lnTo>
                    <a:pt x="94" y="846"/>
                  </a:lnTo>
                  <a:lnTo>
                    <a:pt x="89" y="839"/>
                  </a:lnTo>
                  <a:lnTo>
                    <a:pt x="77" y="827"/>
                  </a:lnTo>
                  <a:lnTo>
                    <a:pt x="63" y="817"/>
                  </a:lnTo>
                  <a:lnTo>
                    <a:pt x="47" y="806"/>
                  </a:lnTo>
                  <a:lnTo>
                    <a:pt x="31" y="795"/>
                  </a:lnTo>
                  <a:lnTo>
                    <a:pt x="17" y="785"/>
                  </a:lnTo>
                  <a:lnTo>
                    <a:pt x="12" y="778"/>
                  </a:lnTo>
                  <a:lnTo>
                    <a:pt x="7" y="771"/>
                  </a:lnTo>
                  <a:lnTo>
                    <a:pt x="3" y="764"/>
                  </a:lnTo>
                  <a:lnTo>
                    <a:pt x="1" y="757"/>
                  </a:lnTo>
                  <a:lnTo>
                    <a:pt x="1" y="757"/>
                  </a:lnTo>
                  <a:lnTo>
                    <a:pt x="0" y="750"/>
                  </a:lnTo>
                  <a:lnTo>
                    <a:pt x="1" y="741"/>
                  </a:lnTo>
                  <a:lnTo>
                    <a:pt x="3" y="734"/>
                  </a:lnTo>
                  <a:lnTo>
                    <a:pt x="7" y="725"/>
                  </a:lnTo>
                  <a:lnTo>
                    <a:pt x="14" y="709"/>
                  </a:lnTo>
                  <a:lnTo>
                    <a:pt x="24" y="695"/>
                  </a:lnTo>
                  <a:lnTo>
                    <a:pt x="36" y="680"/>
                  </a:lnTo>
                  <a:lnTo>
                    <a:pt x="45" y="664"/>
                  </a:lnTo>
                  <a:lnTo>
                    <a:pt x="50" y="648"/>
                  </a:lnTo>
                  <a:lnTo>
                    <a:pt x="52" y="639"/>
                  </a:lnTo>
                  <a:lnTo>
                    <a:pt x="52" y="632"/>
                  </a:lnTo>
                  <a:lnTo>
                    <a:pt x="52" y="632"/>
                  </a:lnTo>
                  <a:lnTo>
                    <a:pt x="52" y="623"/>
                  </a:lnTo>
                  <a:lnTo>
                    <a:pt x="50" y="616"/>
                  </a:lnTo>
                  <a:lnTo>
                    <a:pt x="45" y="600"/>
                  </a:lnTo>
                  <a:lnTo>
                    <a:pt x="36" y="585"/>
                  </a:lnTo>
                  <a:lnTo>
                    <a:pt x="24" y="569"/>
                  </a:lnTo>
                  <a:lnTo>
                    <a:pt x="14" y="553"/>
                  </a:lnTo>
                  <a:lnTo>
                    <a:pt x="7" y="537"/>
                  </a:lnTo>
                  <a:lnTo>
                    <a:pt x="3" y="530"/>
                  </a:lnTo>
                  <a:lnTo>
                    <a:pt x="1" y="521"/>
                  </a:lnTo>
                  <a:lnTo>
                    <a:pt x="0" y="514"/>
                  </a:lnTo>
                  <a:lnTo>
                    <a:pt x="1" y="506"/>
                  </a:lnTo>
                  <a:lnTo>
                    <a:pt x="1" y="506"/>
                  </a:lnTo>
                  <a:lnTo>
                    <a:pt x="3" y="499"/>
                  </a:lnTo>
                  <a:lnTo>
                    <a:pt x="7" y="492"/>
                  </a:lnTo>
                  <a:lnTo>
                    <a:pt x="12" y="485"/>
                  </a:lnTo>
                  <a:lnTo>
                    <a:pt x="17" y="479"/>
                  </a:lnTo>
                  <a:lnTo>
                    <a:pt x="31" y="467"/>
                  </a:lnTo>
                  <a:lnTo>
                    <a:pt x="47" y="456"/>
                  </a:lnTo>
                  <a:lnTo>
                    <a:pt x="63" y="448"/>
                  </a:lnTo>
                  <a:lnTo>
                    <a:pt x="77" y="435"/>
                  </a:lnTo>
                  <a:lnTo>
                    <a:pt x="89" y="423"/>
                  </a:lnTo>
                  <a:lnTo>
                    <a:pt x="94" y="418"/>
                  </a:lnTo>
                  <a:lnTo>
                    <a:pt x="98" y="409"/>
                  </a:lnTo>
                  <a:lnTo>
                    <a:pt x="98" y="409"/>
                  </a:lnTo>
                  <a:lnTo>
                    <a:pt x="100" y="402"/>
                  </a:lnTo>
                  <a:lnTo>
                    <a:pt x="101" y="395"/>
                  </a:lnTo>
                  <a:lnTo>
                    <a:pt x="101" y="377"/>
                  </a:lnTo>
                  <a:lnTo>
                    <a:pt x="100" y="360"/>
                  </a:lnTo>
                  <a:lnTo>
                    <a:pt x="94" y="340"/>
                  </a:lnTo>
                  <a:lnTo>
                    <a:pt x="91" y="323"/>
                  </a:lnTo>
                  <a:lnTo>
                    <a:pt x="89" y="305"/>
                  </a:lnTo>
                  <a:lnTo>
                    <a:pt x="89" y="297"/>
                  </a:lnTo>
                  <a:lnTo>
                    <a:pt x="91" y="288"/>
                  </a:lnTo>
                  <a:lnTo>
                    <a:pt x="93" y="281"/>
                  </a:lnTo>
                  <a:lnTo>
                    <a:pt x="96" y="274"/>
                  </a:lnTo>
                  <a:lnTo>
                    <a:pt x="96" y="274"/>
                  </a:lnTo>
                  <a:lnTo>
                    <a:pt x="101" y="267"/>
                  </a:lnTo>
                  <a:lnTo>
                    <a:pt x="108" y="263"/>
                  </a:lnTo>
                  <a:lnTo>
                    <a:pt x="116" y="258"/>
                  </a:lnTo>
                  <a:lnTo>
                    <a:pt x="123" y="254"/>
                  </a:lnTo>
                  <a:lnTo>
                    <a:pt x="140" y="251"/>
                  </a:lnTo>
                  <a:lnTo>
                    <a:pt x="158" y="246"/>
                  </a:lnTo>
                  <a:lnTo>
                    <a:pt x="177" y="242"/>
                  </a:lnTo>
                  <a:lnTo>
                    <a:pt x="195" y="239"/>
                  </a:lnTo>
                  <a:lnTo>
                    <a:pt x="210" y="232"/>
                  </a:lnTo>
                  <a:lnTo>
                    <a:pt x="217" y="228"/>
                  </a:lnTo>
                  <a:lnTo>
                    <a:pt x="223" y="221"/>
                  </a:lnTo>
                  <a:lnTo>
                    <a:pt x="223" y="221"/>
                  </a:lnTo>
                  <a:lnTo>
                    <a:pt x="228" y="216"/>
                  </a:lnTo>
                  <a:lnTo>
                    <a:pt x="233" y="209"/>
                  </a:lnTo>
                  <a:lnTo>
                    <a:pt x="238" y="193"/>
                  </a:lnTo>
                  <a:lnTo>
                    <a:pt x="244" y="175"/>
                  </a:lnTo>
                  <a:lnTo>
                    <a:pt x="247" y="158"/>
                  </a:lnTo>
                  <a:lnTo>
                    <a:pt x="251" y="138"/>
                  </a:lnTo>
                  <a:lnTo>
                    <a:pt x="256" y="121"/>
                  </a:lnTo>
                  <a:lnTo>
                    <a:pt x="260" y="114"/>
                  </a:lnTo>
                  <a:lnTo>
                    <a:pt x="263" y="107"/>
                  </a:lnTo>
                  <a:lnTo>
                    <a:pt x="268" y="102"/>
                  </a:lnTo>
                  <a:lnTo>
                    <a:pt x="275" y="96"/>
                  </a:lnTo>
                  <a:lnTo>
                    <a:pt x="275" y="96"/>
                  </a:lnTo>
                  <a:lnTo>
                    <a:pt x="282" y="93"/>
                  </a:lnTo>
                  <a:lnTo>
                    <a:pt x="289" y="89"/>
                  </a:lnTo>
                  <a:lnTo>
                    <a:pt x="296" y="89"/>
                  </a:lnTo>
                  <a:lnTo>
                    <a:pt x="305" y="89"/>
                  </a:lnTo>
                  <a:lnTo>
                    <a:pt x="323" y="91"/>
                  </a:lnTo>
                  <a:lnTo>
                    <a:pt x="342" y="95"/>
                  </a:lnTo>
                  <a:lnTo>
                    <a:pt x="360" y="98"/>
                  </a:lnTo>
                  <a:lnTo>
                    <a:pt x="379" y="102"/>
                  </a:lnTo>
                  <a:lnTo>
                    <a:pt x="395" y="100"/>
                  </a:lnTo>
                  <a:lnTo>
                    <a:pt x="404" y="100"/>
                  </a:lnTo>
                  <a:lnTo>
                    <a:pt x="411" y="96"/>
                  </a:lnTo>
                  <a:lnTo>
                    <a:pt x="411" y="96"/>
                  </a:lnTo>
                  <a:lnTo>
                    <a:pt x="418" y="93"/>
                  </a:lnTo>
                  <a:lnTo>
                    <a:pt x="425" y="89"/>
                  </a:lnTo>
                  <a:lnTo>
                    <a:pt x="437" y="77"/>
                  </a:lnTo>
                  <a:lnTo>
                    <a:pt x="448" y="61"/>
                  </a:lnTo>
                  <a:lnTo>
                    <a:pt x="458" y="45"/>
                  </a:lnTo>
                  <a:lnTo>
                    <a:pt x="469" y="31"/>
                  </a:lnTo>
                  <a:lnTo>
                    <a:pt x="479" y="17"/>
                  </a:lnTo>
                  <a:lnTo>
                    <a:pt x="486" y="10"/>
                  </a:lnTo>
                  <a:lnTo>
                    <a:pt x="491" y="5"/>
                  </a:lnTo>
                  <a:lnTo>
                    <a:pt x="498" y="1"/>
                  </a:lnTo>
                  <a:lnTo>
                    <a:pt x="507" y="0"/>
                  </a:lnTo>
                  <a:lnTo>
                    <a:pt x="507" y="0"/>
                  </a:lnTo>
                  <a:lnTo>
                    <a:pt x="514" y="0"/>
                  </a:lnTo>
                  <a:lnTo>
                    <a:pt x="523" y="0"/>
                  </a:lnTo>
                  <a:lnTo>
                    <a:pt x="530" y="1"/>
                  </a:lnTo>
                  <a:lnTo>
                    <a:pt x="539" y="5"/>
                  </a:lnTo>
                  <a:lnTo>
                    <a:pt x="553" y="14"/>
                  </a:lnTo>
                  <a:lnTo>
                    <a:pt x="569" y="24"/>
                  </a:lnTo>
                  <a:lnTo>
                    <a:pt x="585" y="35"/>
                  </a:lnTo>
                  <a:lnTo>
                    <a:pt x="600" y="44"/>
                  </a:lnTo>
                  <a:lnTo>
                    <a:pt x="616" y="51"/>
                  </a:lnTo>
                  <a:lnTo>
                    <a:pt x="625" y="52"/>
                  </a:lnTo>
                  <a:lnTo>
                    <a:pt x="632" y="52"/>
                  </a:lnTo>
                  <a:lnTo>
                    <a:pt x="632" y="52"/>
                  </a:lnTo>
                  <a:close/>
                  <a:moveTo>
                    <a:pt x="804" y="219"/>
                  </a:moveTo>
                  <a:lnTo>
                    <a:pt x="804" y="219"/>
                  </a:lnTo>
                  <a:lnTo>
                    <a:pt x="776" y="209"/>
                  </a:lnTo>
                  <a:lnTo>
                    <a:pt x="748" y="200"/>
                  </a:lnTo>
                  <a:lnTo>
                    <a:pt x="720" y="193"/>
                  </a:lnTo>
                  <a:lnTo>
                    <a:pt x="693" y="188"/>
                  </a:lnTo>
                  <a:lnTo>
                    <a:pt x="665" y="186"/>
                  </a:lnTo>
                  <a:lnTo>
                    <a:pt x="637" y="184"/>
                  </a:lnTo>
                  <a:lnTo>
                    <a:pt x="611" y="184"/>
                  </a:lnTo>
                  <a:lnTo>
                    <a:pt x="585" y="188"/>
                  </a:lnTo>
                  <a:lnTo>
                    <a:pt x="556" y="191"/>
                  </a:lnTo>
                  <a:lnTo>
                    <a:pt x="530" y="196"/>
                  </a:lnTo>
                  <a:lnTo>
                    <a:pt x="506" y="203"/>
                  </a:lnTo>
                  <a:lnTo>
                    <a:pt x="479" y="212"/>
                  </a:lnTo>
                  <a:lnTo>
                    <a:pt x="455" y="221"/>
                  </a:lnTo>
                  <a:lnTo>
                    <a:pt x="432" y="233"/>
                  </a:lnTo>
                  <a:lnTo>
                    <a:pt x="407" y="246"/>
                  </a:lnTo>
                  <a:lnTo>
                    <a:pt x="386" y="260"/>
                  </a:lnTo>
                  <a:lnTo>
                    <a:pt x="363" y="274"/>
                  </a:lnTo>
                  <a:lnTo>
                    <a:pt x="344" y="291"/>
                  </a:lnTo>
                  <a:lnTo>
                    <a:pt x="323" y="309"/>
                  </a:lnTo>
                  <a:lnTo>
                    <a:pt x="305" y="328"/>
                  </a:lnTo>
                  <a:lnTo>
                    <a:pt x="288" y="348"/>
                  </a:lnTo>
                  <a:lnTo>
                    <a:pt x="270" y="369"/>
                  </a:lnTo>
                  <a:lnTo>
                    <a:pt x="256" y="391"/>
                  </a:lnTo>
                  <a:lnTo>
                    <a:pt x="242" y="414"/>
                  </a:lnTo>
                  <a:lnTo>
                    <a:pt x="230" y="437"/>
                  </a:lnTo>
                  <a:lnTo>
                    <a:pt x="217" y="462"/>
                  </a:lnTo>
                  <a:lnTo>
                    <a:pt x="209" y="488"/>
                  </a:lnTo>
                  <a:lnTo>
                    <a:pt x="200" y="514"/>
                  </a:lnTo>
                  <a:lnTo>
                    <a:pt x="195" y="543"/>
                  </a:lnTo>
                  <a:lnTo>
                    <a:pt x="189" y="571"/>
                  </a:lnTo>
                  <a:lnTo>
                    <a:pt x="186" y="599"/>
                  </a:lnTo>
                  <a:lnTo>
                    <a:pt x="186" y="629"/>
                  </a:lnTo>
                  <a:lnTo>
                    <a:pt x="186" y="629"/>
                  </a:lnTo>
                  <a:lnTo>
                    <a:pt x="186" y="658"/>
                  </a:lnTo>
                  <a:lnTo>
                    <a:pt x="189" y="687"/>
                  </a:lnTo>
                  <a:lnTo>
                    <a:pt x="193" y="715"/>
                  </a:lnTo>
                  <a:lnTo>
                    <a:pt x="200" y="743"/>
                  </a:lnTo>
                  <a:lnTo>
                    <a:pt x="207" y="769"/>
                  </a:lnTo>
                  <a:lnTo>
                    <a:pt x="216" y="795"/>
                  </a:lnTo>
                  <a:lnTo>
                    <a:pt x="226" y="820"/>
                  </a:lnTo>
                  <a:lnTo>
                    <a:pt x="238" y="845"/>
                  </a:lnTo>
                  <a:lnTo>
                    <a:pt x="253" y="868"/>
                  </a:lnTo>
                  <a:lnTo>
                    <a:pt x="268" y="890"/>
                  </a:lnTo>
                  <a:lnTo>
                    <a:pt x="284" y="911"/>
                  </a:lnTo>
                  <a:lnTo>
                    <a:pt x="302" y="933"/>
                  </a:lnTo>
                  <a:lnTo>
                    <a:pt x="321" y="952"/>
                  </a:lnTo>
                  <a:lnTo>
                    <a:pt x="340" y="969"/>
                  </a:lnTo>
                  <a:lnTo>
                    <a:pt x="361" y="987"/>
                  </a:lnTo>
                  <a:lnTo>
                    <a:pt x="383" y="1001"/>
                  </a:lnTo>
                  <a:lnTo>
                    <a:pt x="405" y="1017"/>
                  </a:lnTo>
                  <a:lnTo>
                    <a:pt x="428" y="1029"/>
                  </a:lnTo>
                  <a:lnTo>
                    <a:pt x="453" y="1040"/>
                  </a:lnTo>
                  <a:lnTo>
                    <a:pt x="477" y="1050"/>
                  </a:lnTo>
                  <a:lnTo>
                    <a:pt x="502" y="1059"/>
                  </a:lnTo>
                  <a:lnTo>
                    <a:pt x="528" y="1066"/>
                  </a:lnTo>
                  <a:lnTo>
                    <a:pt x="555" y="1071"/>
                  </a:lnTo>
                  <a:lnTo>
                    <a:pt x="581" y="1077"/>
                  </a:lnTo>
                  <a:lnTo>
                    <a:pt x="609" y="1078"/>
                  </a:lnTo>
                  <a:lnTo>
                    <a:pt x="636" y="1078"/>
                  </a:lnTo>
                  <a:lnTo>
                    <a:pt x="664" y="1078"/>
                  </a:lnTo>
                  <a:lnTo>
                    <a:pt x="692" y="1075"/>
                  </a:lnTo>
                  <a:lnTo>
                    <a:pt x="720" y="1070"/>
                  </a:lnTo>
                  <a:lnTo>
                    <a:pt x="748" y="1064"/>
                  </a:lnTo>
                  <a:lnTo>
                    <a:pt x="776" y="1055"/>
                  </a:lnTo>
                  <a:lnTo>
                    <a:pt x="804" y="1045"/>
                  </a:lnTo>
                  <a:lnTo>
                    <a:pt x="804" y="1045"/>
                  </a:lnTo>
                  <a:lnTo>
                    <a:pt x="831" y="1033"/>
                  </a:lnTo>
                  <a:lnTo>
                    <a:pt x="857" y="1019"/>
                  </a:lnTo>
                  <a:lnTo>
                    <a:pt x="881" y="1003"/>
                  </a:lnTo>
                  <a:lnTo>
                    <a:pt x="904" y="987"/>
                  </a:lnTo>
                  <a:lnTo>
                    <a:pt x="925" y="969"/>
                  </a:lnTo>
                  <a:lnTo>
                    <a:pt x="946" y="950"/>
                  </a:lnTo>
                  <a:lnTo>
                    <a:pt x="966" y="931"/>
                  </a:lnTo>
                  <a:lnTo>
                    <a:pt x="983" y="910"/>
                  </a:lnTo>
                  <a:lnTo>
                    <a:pt x="999" y="889"/>
                  </a:lnTo>
                  <a:lnTo>
                    <a:pt x="1013" y="866"/>
                  </a:lnTo>
                  <a:lnTo>
                    <a:pt x="1027" y="843"/>
                  </a:lnTo>
                  <a:lnTo>
                    <a:pt x="1038" y="818"/>
                  </a:lnTo>
                  <a:lnTo>
                    <a:pt x="1048" y="794"/>
                  </a:lnTo>
                  <a:lnTo>
                    <a:pt x="1057" y="769"/>
                  </a:lnTo>
                  <a:lnTo>
                    <a:pt x="1066" y="743"/>
                  </a:lnTo>
                  <a:lnTo>
                    <a:pt x="1071" y="716"/>
                  </a:lnTo>
                  <a:lnTo>
                    <a:pt x="1075" y="690"/>
                  </a:lnTo>
                  <a:lnTo>
                    <a:pt x="1078" y="664"/>
                  </a:lnTo>
                  <a:lnTo>
                    <a:pt x="1080" y="637"/>
                  </a:lnTo>
                  <a:lnTo>
                    <a:pt x="1078" y="611"/>
                  </a:lnTo>
                  <a:lnTo>
                    <a:pt x="1076" y="583"/>
                  </a:lnTo>
                  <a:lnTo>
                    <a:pt x="1073" y="557"/>
                  </a:lnTo>
                  <a:lnTo>
                    <a:pt x="1068" y="530"/>
                  </a:lnTo>
                  <a:lnTo>
                    <a:pt x="1061" y="504"/>
                  </a:lnTo>
                  <a:lnTo>
                    <a:pt x="1054" y="479"/>
                  </a:lnTo>
                  <a:lnTo>
                    <a:pt x="1043" y="453"/>
                  </a:lnTo>
                  <a:lnTo>
                    <a:pt x="1031" y="428"/>
                  </a:lnTo>
                  <a:lnTo>
                    <a:pt x="1017" y="404"/>
                  </a:lnTo>
                  <a:lnTo>
                    <a:pt x="1003" y="379"/>
                  </a:lnTo>
                  <a:lnTo>
                    <a:pt x="985" y="356"/>
                  </a:lnTo>
                  <a:lnTo>
                    <a:pt x="968" y="335"/>
                  </a:lnTo>
                  <a:lnTo>
                    <a:pt x="946" y="312"/>
                  </a:lnTo>
                  <a:lnTo>
                    <a:pt x="946" y="312"/>
                  </a:lnTo>
                  <a:lnTo>
                    <a:pt x="931" y="298"/>
                  </a:lnTo>
                  <a:lnTo>
                    <a:pt x="915" y="284"/>
                  </a:lnTo>
                  <a:lnTo>
                    <a:pt x="880" y="258"/>
                  </a:lnTo>
                  <a:lnTo>
                    <a:pt x="843" y="237"/>
                  </a:lnTo>
                  <a:lnTo>
                    <a:pt x="804" y="219"/>
                  </a:lnTo>
                  <a:lnTo>
                    <a:pt x="804" y="219"/>
                  </a:lnTo>
                  <a:close/>
                  <a:moveTo>
                    <a:pt x="632" y="265"/>
                  </a:moveTo>
                  <a:lnTo>
                    <a:pt x="632" y="265"/>
                  </a:lnTo>
                  <a:lnTo>
                    <a:pt x="671" y="267"/>
                  </a:lnTo>
                  <a:lnTo>
                    <a:pt x="706" y="272"/>
                  </a:lnTo>
                  <a:lnTo>
                    <a:pt x="741" y="281"/>
                  </a:lnTo>
                  <a:lnTo>
                    <a:pt x="774" y="293"/>
                  </a:lnTo>
                  <a:lnTo>
                    <a:pt x="808" y="309"/>
                  </a:lnTo>
                  <a:lnTo>
                    <a:pt x="838" y="328"/>
                  </a:lnTo>
                  <a:lnTo>
                    <a:pt x="866" y="349"/>
                  </a:lnTo>
                  <a:lnTo>
                    <a:pt x="892" y="372"/>
                  </a:lnTo>
                  <a:lnTo>
                    <a:pt x="915" y="398"/>
                  </a:lnTo>
                  <a:lnTo>
                    <a:pt x="936" y="427"/>
                  </a:lnTo>
                  <a:lnTo>
                    <a:pt x="955" y="456"/>
                  </a:lnTo>
                  <a:lnTo>
                    <a:pt x="971" y="488"/>
                  </a:lnTo>
                  <a:lnTo>
                    <a:pt x="983" y="523"/>
                  </a:lnTo>
                  <a:lnTo>
                    <a:pt x="992" y="558"/>
                  </a:lnTo>
                  <a:lnTo>
                    <a:pt x="997" y="593"/>
                  </a:lnTo>
                  <a:lnTo>
                    <a:pt x="999" y="632"/>
                  </a:lnTo>
                  <a:lnTo>
                    <a:pt x="999" y="632"/>
                  </a:lnTo>
                  <a:lnTo>
                    <a:pt x="997" y="669"/>
                  </a:lnTo>
                  <a:lnTo>
                    <a:pt x="992" y="706"/>
                  </a:lnTo>
                  <a:lnTo>
                    <a:pt x="983" y="741"/>
                  </a:lnTo>
                  <a:lnTo>
                    <a:pt x="971" y="774"/>
                  </a:lnTo>
                  <a:lnTo>
                    <a:pt x="955" y="806"/>
                  </a:lnTo>
                  <a:lnTo>
                    <a:pt x="936" y="836"/>
                  </a:lnTo>
                  <a:lnTo>
                    <a:pt x="915" y="864"/>
                  </a:lnTo>
                  <a:lnTo>
                    <a:pt x="892" y="890"/>
                  </a:lnTo>
                  <a:lnTo>
                    <a:pt x="866" y="915"/>
                  </a:lnTo>
                  <a:lnTo>
                    <a:pt x="838" y="936"/>
                  </a:lnTo>
                  <a:lnTo>
                    <a:pt x="808" y="954"/>
                  </a:lnTo>
                  <a:lnTo>
                    <a:pt x="774" y="969"/>
                  </a:lnTo>
                  <a:lnTo>
                    <a:pt x="741" y="982"/>
                  </a:lnTo>
                  <a:lnTo>
                    <a:pt x="706" y="990"/>
                  </a:lnTo>
                  <a:lnTo>
                    <a:pt x="671" y="996"/>
                  </a:lnTo>
                  <a:lnTo>
                    <a:pt x="632" y="998"/>
                  </a:lnTo>
                  <a:lnTo>
                    <a:pt x="632" y="998"/>
                  </a:lnTo>
                  <a:lnTo>
                    <a:pt x="595" y="996"/>
                  </a:lnTo>
                  <a:lnTo>
                    <a:pt x="558" y="990"/>
                  </a:lnTo>
                  <a:lnTo>
                    <a:pt x="523" y="982"/>
                  </a:lnTo>
                  <a:lnTo>
                    <a:pt x="490" y="969"/>
                  </a:lnTo>
                  <a:lnTo>
                    <a:pt x="458" y="954"/>
                  </a:lnTo>
                  <a:lnTo>
                    <a:pt x="428" y="936"/>
                  </a:lnTo>
                  <a:lnTo>
                    <a:pt x="398" y="915"/>
                  </a:lnTo>
                  <a:lnTo>
                    <a:pt x="374" y="890"/>
                  </a:lnTo>
                  <a:lnTo>
                    <a:pt x="349" y="864"/>
                  </a:lnTo>
                  <a:lnTo>
                    <a:pt x="328" y="836"/>
                  </a:lnTo>
                  <a:lnTo>
                    <a:pt x="311" y="806"/>
                  </a:lnTo>
                  <a:lnTo>
                    <a:pt x="295" y="774"/>
                  </a:lnTo>
                  <a:lnTo>
                    <a:pt x="282" y="741"/>
                  </a:lnTo>
                  <a:lnTo>
                    <a:pt x="274" y="706"/>
                  </a:lnTo>
                  <a:lnTo>
                    <a:pt x="268" y="669"/>
                  </a:lnTo>
                  <a:lnTo>
                    <a:pt x="267" y="632"/>
                  </a:lnTo>
                  <a:lnTo>
                    <a:pt x="267" y="632"/>
                  </a:lnTo>
                  <a:lnTo>
                    <a:pt x="268" y="593"/>
                  </a:lnTo>
                  <a:lnTo>
                    <a:pt x="274" y="558"/>
                  </a:lnTo>
                  <a:lnTo>
                    <a:pt x="282" y="523"/>
                  </a:lnTo>
                  <a:lnTo>
                    <a:pt x="295" y="488"/>
                  </a:lnTo>
                  <a:lnTo>
                    <a:pt x="311" y="456"/>
                  </a:lnTo>
                  <a:lnTo>
                    <a:pt x="328" y="427"/>
                  </a:lnTo>
                  <a:lnTo>
                    <a:pt x="349" y="398"/>
                  </a:lnTo>
                  <a:lnTo>
                    <a:pt x="374" y="372"/>
                  </a:lnTo>
                  <a:lnTo>
                    <a:pt x="398" y="349"/>
                  </a:lnTo>
                  <a:lnTo>
                    <a:pt x="428" y="328"/>
                  </a:lnTo>
                  <a:lnTo>
                    <a:pt x="458" y="309"/>
                  </a:lnTo>
                  <a:lnTo>
                    <a:pt x="490" y="293"/>
                  </a:lnTo>
                  <a:lnTo>
                    <a:pt x="523" y="281"/>
                  </a:lnTo>
                  <a:lnTo>
                    <a:pt x="558" y="272"/>
                  </a:lnTo>
                  <a:lnTo>
                    <a:pt x="595" y="267"/>
                  </a:lnTo>
                  <a:lnTo>
                    <a:pt x="632" y="265"/>
                  </a:lnTo>
                  <a:lnTo>
                    <a:pt x="632" y="265"/>
                  </a:lnTo>
                  <a:close/>
                  <a:moveTo>
                    <a:pt x="657" y="376"/>
                  </a:moveTo>
                  <a:lnTo>
                    <a:pt x="720" y="511"/>
                  </a:lnTo>
                  <a:lnTo>
                    <a:pt x="867" y="528"/>
                  </a:lnTo>
                  <a:lnTo>
                    <a:pt x="867" y="528"/>
                  </a:lnTo>
                  <a:lnTo>
                    <a:pt x="876" y="530"/>
                  </a:lnTo>
                  <a:lnTo>
                    <a:pt x="881" y="534"/>
                  </a:lnTo>
                  <a:lnTo>
                    <a:pt x="887" y="539"/>
                  </a:lnTo>
                  <a:lnTo>
                    <a:pt x="890" y="546"/>
                  </a:lnTo>
                  <a:lnTo>
                    <a:pt x="890" y="546"/>
                  </a:lnTo>
                  <a:lnTo>
                    <a:pt x="892" y="555"/>
                  </a:lnTo>
                  <a:lnTo>
                    <a:pt x="890" y="562"/>
                  </a:lnTo>
                  <a:lnTo>
                    <a:pt x="889" y="569"/>
                  </a:lnTo>
                  <a:lnTo>
                    <a:pt x="883" y="574"/>
                  </a:lnTo>
                  <a:lnTo>
                    <a:pt x="773" y="676"/>
                  </a:lnTo>
                  <a:lnTo>
                    <a:pt x="802" y="824"/>
                  </a:lnTo>
                  <a:lnTo>
                    <a:pt x="802" y="824"/>
                  </a:lnTo>
                  <a:lnTo>
                    <a:pt x="802" y="831"/>
                  </a:lnTo>
                  <a:lnTo>
                    <a:pt x="801" y="838"/>
                  </a:lnTo>
                  <a:lnTo>
                    <a:pt x="797" y="845"/>
                  </a:lnTo>
                  <a:lnTo>
                    <a:pt x="792" y="850"/>
                  </a:lnTo>
                  <a:lnTo>
                    <a:pt x="792" y="850"/>
                  </a:lnTo>
                  <a:lnTo>
                    <a:pt x="785" y="853"/>
                  </a:lnTo>
                  <a:lnTo>
                    <a:pt x="778" y="855"/>
                  </a:lnTo>
                  <a:lnTo>
                    <a:pt x="771" y="853"/>
                  </a:lnTo>
                  <a:lnTo>
                    <a:pt x="764" y="852"/>
                  </a:lnTo>
                  <a:lnTo>
                    <a:pt x="632" y="778"/>
                  </a:lnTo>
                  <a:lnTo>
                    <a:pt x="502" y="852"/>
                  </a:lnTo>
                  <a:lnTo>
                    <a:pt x="502" y="852"/>
                  </a:lnTo>
                  <a:lnTo>
                    <a:pt x="495" y="853"/>
                  </a:lnTo>
                  <a:lnTo>
                    <a:pt x="488" y="855"/>
                  </a:lnTo>
                  <a:lnTo>
                    <a:pt x="479" y="853"/>
                  </a:lnTo>
                  <a:lnTo>
                    <a:pt x="472" y="850"/>
                  </a:lnTo>
                  <a:lnTo>
                    <a:pt x="472" y="850"/>
                  </a:lnTo>
                  <a:lnTo>
                    <a:pt x="467" y="845"/>
                  </a:lnTo>
                  <a:lnTo>
                    <a:pt x="463" y="838"/>
                  </a:lnTo>
                  <a:lnTo>
                    <a:pt x="462" y="831"/>
                  </a:lnTo>
                  <a:lnTo>
                    <a:pt x="462" y="824"/>
                  </a:lnTo>
                  <a:lnTo>
                    <a:pt x="491" y="676"/>
                  </a:lnTo>
                  <a:lnTo>
                    <a:pt x="383" y="574"/>
                  </a:lnTo>
                  <a:lnTo>
                    <a:pt x="383" y="574"/>
                  </a:lnTo>
                  <a:lnTo>
                    <a:pt x="377" y="569"/>
                  </a:lnTo>
                  <a:lnTo>
                    <a:pt x="374" y="562"/>
                  </a:lnTo>
                  <a:lnTo>
                    <a:pt x="374" y="555"/>
                  </a:lnTo>
                  <a:lnTo>
                    <a:pt x="374" y="546"/>
                  </a:lnTo>
                  <a:lnTo>
                    <a:pt x="374" y="546"/>
                  </a:lnTo>
                  <a:lnTo>
                    <a:pt x="377" y="539"/>
                  </a:lnTo>
                  <a:lnTo>
                    <a:pt x="383" y="534"/>
                  </a:lnTo>
                  <a:lnTo>
                    <a:pt x="390" y="530"/>
                  </a:lnTo>
                  <a:lnTo>
                    <a:pt x="397" y="528"/>
                  </a:lnTo>
                  <a:lnTo>
                    <a:pt x="546" y="511"/>
                  </a:lnTo>
                  <a:lnTo>
                    <a:pt x="607" y="376"/>
                  </a:lnTo>
                  <a:lnTo>
                    <a:pt x="607" y="376"/>
                  </a:lnTo>
                  <a:lnTo>
                    <a:pt x="613" y="369"/>
                  </a:lnTo>
                  <a:lnTo>
                    <a:pt x="618" y="363"/>
                  </a:lnTo>
                  <a:lnTo>
                    <a:pt x="625" y="360"/>
                  </a:lnTo>
                  <a:lnTo>
                    <a:pt x="632" y="360"/>
                  </a:lnTo>
                  <a:lnTo>
                    <a:pt x="632" y="360"/>
                  </a:lnTo>
                  <a:lnTo>
                    <a:pt x="641" y="360"/>
                  </a:lnTo>
                  <a:lnTo>
                    <a:pt x="648" y="363"/>
                  </a:lnTo>
                  <a:lnTo>
                    <a:pt x="653" y="369"/>
                  </a:lnTo>
                  <a:lnTo>
                    <a:pt x="657" y="376"/>
                  </a:lnTo>
                  <a:lnTo>
                    <a:pt x="657" y="376"/>
                  </a:lnTo>
                  <a:close/>
                </a:path>
              </a:pathLst>
            </a:custGeom>
            <a:solidFill>
              <a:schemeClr val="bg1"/>
            </a:solidFill>
            <a:ln>
              <a:noFill/>
            </a:ln>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grpSp>
      <p:grpSp>
        <p:nvGrpSpPr>
          <p:cNvPr id="434" name="Group 445"/>
          <p:cNvGrpSpPr/>
          <p:nvPr/>
        </p:nvGrpSpPr>
        <p:grpSpPr>
          <a:xfrm>
            <a:off x="3088811" y="2919848"/>
            <a:ext cx="565728" cy="565729"/>
            <a:chOff x="9727404" y="4132372"/>
            <a:chExt cx="581330" cy="581331"/>
          </a:xfrm>
          <a:effectLst>
            <a:outerShdw blurRad="76200" dir="18900000" sy="23000" kx="-1200000" algn="bl" rotWithShape="0">
              <a:prstClr val="black">
                <a:alpha val="30000"/>
              </a:prstClr>
            </a:outerShdw>
          </a:effectLst>
        </p:grpSpPr>
        <p:sp>
          <p:nvSpPr>
            <p:cNvPr id="435" name="Teardrop 446"/>
            <p:cNvSpPr/>
            <p:nvPr/>
          </p:nvSpPr>
          <p:spPr>
            <a:xfrm rot="8100000">
              <a:off x="9727404" y="4132372"/>
              <a:ext cx="581330" cy="581331"/>
            </a:xfrm>
            <a:prstGeom prst="teardrop">
              <a:avLst/>
            </a:prstGeom>
            <a:solidFill>
              <a:schemeClr val="tx1">
                <a:lumMod val="65000"/>
                <a:lumOff val="35000"/>
              </a:schemeClr>
            </a:solidFill>
            <a:ln w="15875">
              <a:solidFill>
                <a:schemeClr val="tx1">
                  <a:lumMod val="65000"/>
                  <a:lumOff val="3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b="1">
                <a:latin typeface="微软雅黑" panose="020B0503020204020204" charset="-122"/>
                <a:ea typeface="Lantinghei SC Demibold" charset="-122"/>
                <a:cs typeface="Lantinghei SC Demibold" charset="-122"/>
              </a:endParaRPr>
            </a:p>
          </p:txBody>
        </p:sp>
        <p:sp>
          <p:nvSpPr>
            <p:cNvPr id="436" name="Freeform 447"/>
            <p:cNvSpPr>
              <a:spLocks noEditPoints="1"/>
            </p:cNvSpPr>
            <p:nvPr/>
          </p:nvSpPr>
          <p:spPr bwMode="auto">
            <a:xfrm>
              <a:off x="9869106" y="4263316"/>
              <a:ext cx="297926" cy="297926"/>
            </a:xfrm>
            <a:custGeom>
              <a:avLst/>
              <a:gdLst>
                <a:gd name="T0" fmla="*/ 810 w 1799"/>
                <a:gd name="T1" fmla="*/ 30 h 1799"/>
                <a:gd name="T2" fmla="*/ 746 w 1799"/>
                <a:gd name="T3" fmla="*/ 134 h 1799"/>
                <a:gd name="T4" fmla="*/ 764 w 1799"/>
                <a:gd name="T5" fmla="*/ 253 h 1799"/>
                <a:gd name="T6" fmla="*/ 857 w 1799"/>
                <a:gd name="T7" fmla="*/ 353 h 1799"/>
                <a:gd name="T8" fmla="*/ 964 w 1799"/>
                <a:gd name="T9" fmla="*/ 344 h 1799"/>
                <a:gd name="T10" fmla="*/ 1045 w 1799"/>
                <a:gd name="T11" fmla="*/ 230 h 1799"/>
                <a:gd name="T12" fmla="*/ 1047 w 1799"/>
                <a:gd name="T13" fmla="*/ 112 h 1799"/>
                <a:gd name="T14" fmla="*/ 971 w 1799"/>
                <a:gd name="T15" fmla="*/ 18 h 1799"/>
                <a:gd name="T16" fmla="*/ 1003 w 1799"/>
                <a:gd name="T17" fmla="*/ 430 h 1799"/>
                <a:gd name="T18" fmla="*/ 1154 w 1799"/>
                <a:gd name="T19" fmla="*/ 443 h 1799"/>
                <a:gd name="T20" fmla="*/ 1207 w 1799"/>
                <a:gd name="T21" fmla="*/ 495 h 1799"/>
                <a:gd name="T22" fmla="*/ 1221 w 1799"/>
                <a:gd name="T23" fmla="*/ 764 h 1799"/>
                <a:gd name="T24" fmla="*/ 604 w 1799"/>
                <a:gd name="T25" fmla="*/ 778 h 1799"/>
                <a:gd name="T26" fmla="*/ 566 w 1799"/>
                <a:gd name="T27" fmla="*/ 727 h 1799"/>
                <a:gd name="T28" fmla="*/ 606 w 1799"/>
                <a:gd name="T29" fmla="*/ 471 h 1799"/>
                <a:gd name="T30" fmla="*/ 778 w 1799"/>
                <a:gd name="T31" fmla="*/ 418 h 1799"/>
                <a:gd name="T32" fmla="*/ 318 w 1799"/>
                <a:gd name="T33" fmla="*/ 907 h 1799"/>
                <a:gd name="T34" fmla="*/ 214 w 1799"/>
                <a:gd name="T35" fmla="*/ 968 h 1799"/>
                <a:gd name="T36" fmla="*/ 181 w 1799"/>
                <a:gd name="T37" fmla="*/ 1072 h 1799"/>
                <a:gd name="T38" fmla="*/ 228 w 1799"/>
                <a:gd name="T39" fmla="*/ 1205 h 1799"/>
                <a:gd name="T40" fmla="*/ 339 w 1799"/>
                <a:gd name="T41" fmla="*/ 1268 h 1799"/>
                <a:gd name="T42" fmla="*/ 437 w 1799"/>
                <a:gd name="T43" fmla="*/ 1216 h 1799"/>
                <a:gd name="T44" fmla="*/ 492 w 1799"/>
                <a:gd name="T45" fmla="*/ 1084 h 1799"/>
                <a:gd name="T46" fmla="*/ 464 w 1799"/>
                <a:gd name="T47" fmla="*/ 975 h 1799"/>
                <a:gd name="T48" fmla="*/ 365 w 1799"/>
                <a:gd name="T49" fmla="*/ 908 h 1799"/>
                <a:gd name="T50" fmla="*/ 451 w 1799"/>
                <a:gd name="T51" fmla="*/ 1326 h 1799"/>
                <a:gd name="T52" fmla="*/ 623 w 1799"/>
                <a:gd name="T53" fmla="*/ 1369 h 1799"/>
                <a:gd name="T54" fmla="*/ 671 w 1799"/>
                <a:gd name="T55" fmla="*/ 1644 h 1799"/>
                <a:gd name="T56" fmla="*/ 652 w 1799"/>
                <a:gd name="T57" fmla="*/ 1787 h 1799"/>
                <a:gd name="T58" fmla="*/ 35 w 1799"/>
                <a:gd name="T59" fmla="*/ 1795 h 1799"/>
                <a:gd name="T60" fmla="*/ 2 w 1799"/>
                <a:gd name="T61" fmla="*/ 1716 h 1799"/>
                <a:gd name="T62" fmla="*/ 37 w 1799"/>
                <a:gd name="T63" fmla="*/ 1386 h 1799"/>
                <a:gd name="T64" fmla="*/ 205 w 1799"/>
                <a:gd name="T65" fmla="*/ 1325 h 1799"/>
                <a:gd name="T66" fmla="*/ 857 w 1799"/>
                <a:gd name="T67" fmla="*/ 907 h 1799"/>
                <a:gd name="T68" fmla="*/ 899 w 1799"/>
                <a:gd name="T69" fmla="*/ 864 h 1799"/>
                <a:gd name="T70" fmla="*/ 941 w 1799"/>
                <a:gd name="T71" fmla="*/ 898 h 1799"/>
                <a:gd name="T72" fmla="*/ 1122 w 1799"/>
                <a:gd name="T73" fmla="*/ 1202 h 1799"/>
                <a:gd name="T74" fmla="*/ 1101 w 1799"/>
                <a:gd name="T75" fmla="*/ 1251 h 1799"/>
                <a:gd name="T76" fmla="*/ 738 w 1799"/>
                <a:gd name="T77" fmla="*/ 1249 h 1799"/>
                <a:gd name="T78" fmla="*/ 680 w 1799"/>
                <a:gd name="T79" fmla="*/ 1233 h 1799"/>
                <a:gd name="T80" fmla="*/ 688 w 1799"/>
                <a:gd name="T81" fmla="*/ 1181 h 1799"/>
                <a:gd name="T82" fmla="*/ 1430 w 1799"/>
                <a:gd name="T83" fmla="*/ 910 h 1799"/>
                <a:gd name="T84" fmla="*/ 1333 w 1799"/>
                <a:gd name="T85" fmla="*/ 980 h 1799"/>
                <a:gd name="T86" fmla="*/ 1309 w 1799"/>
                <a:gd name="T87" fmla="*/ 1089 h 1799"/>
                <a:gd name="T88" fmla="*/ 1367 w 1799"/>
                <a:gd name="T89" fmla="*/ 1219 h 1799"/>
                <a:gd name="T90" fmla="*/ 1467 w 1799"/>
                <a:gd name="T91" fmla="*/ 1268 h 1799"/>
                <a:gd name="T92" fmla="*/ 1576 w 1799"/>
                <a:gd name="T93" fmla="*/ 1202 h 1799"/>
                <a:gd name="T94" fmla="*/ 1620 w 1799"/>
                <a:gd name="T95" fmla="*/ 1066 h 1799"/>
                <a:gd name="T96" fmla="*/ 1583 w 1799"/>
                <a:gd name="T97" fmla="*/ 963 h 1799"/>
                <a:gd name="T98" fmla="*/ 1477 w 1799"/>
                <a:gd name="T99" fmla="*/ 907 h 1799"/>
                <a:gd name="T100" fmla="*/ 1586 w 1799"/>
                <a:gd name="T101" fmla="*/ 1325 h 1799"/>
                <a:gd name="T102" fmla="*/ 1758 w 1799"/>
                <a:gd name="T103" fmla="*/ 1377 h 1799"/>
                <a:gd name="T104" fmla="*/ 1799 w 1799"/>
                <a:gd name="T105" fmla="*/ 1681 h 1799"/>
                <a:gd name="T106" fmla="*/ 1772 w 1799"/>
                <a:gd name="T107" fmla="*/ 1792 h 1799"/>
                <a:gd name="T108" fmla="*/ 1156 w 1799"/>
                <a:gd name="T109" fmla="*/ 1792 h 1799"/>
                <a:gd name="T110" fmla="*/ 1128 w 1799"/>
                <a:gd name="T111" fmla="*/ 1681 h 1799"/>
                <a:gd name="T112" fmla="*/ 1170 w 1799"/>
                <a:gd name="T113" fmla="*/ 1377 h 1799"/>
                <a:gd name="T114" fmla="*/ 1342 w 1799"/>
                <a:gd name="T115" fmla="*/ 1325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99" h="1799">
                  <a:moveTo>
                    <a:pt x="898" y="0"/>
                  </a:moveTo>
                  <a:lnTo>
                    <a:pt x="898" y="0"/>
                  </a:lnTo>
                  <a:lnTo>
                    <a:pt x="882" y="2"/>
                  </a:lnTo>
                  <a:lnTo>
                    <a:pt x="866" y="4"/>
                  </a:lnTo>
                  <a:lnTo>
                    <a:pt x="850" y="9"/>
                  </a:lnTo>
                  <a:lnTo>
                    <a:pt x="836" y="14"/>
                  </a:lnTo>
                  <a:lnTo>
                    <a:pt x="824" y="21"/>
                  </a:lnTo>
                  <a:lnTo>
                    <a:pt x="810" y="30"/>
                  </a:lnTo>
                  <a:lnTo>
                    <a:pt x="799" y="39"/>
                  </a:lnTo>
                  <a:lnTo>
                    <a:pt x="787" y="51"/>
                  </a:lnTo>
                  <a:lnTo>
                    <a:pt x="778" y="61"/>
                  </a:lnTo>
                  <a:lnTo>
                    <a:pt x="769" y="76"/>
                  </a:lnTo>
                  <a:lnTo>
                    <a:pt x="761" y="88"/>
                  </a:lnTo>
                  <a:lnTo>
                    <a:pt x="755" y="104"/>
                  </a:lnTo>
                  <a:lnTo>
                    <a:pt x="750" y="118"/>
                  </a:lnTo>
                  <a:lnTo>
                    <a:pt x="746" y="134"/>
                  </a:lnTo>
                  <a:lnTo>
                    <a:pt x="745" y="149"/>
                  </a:lnTo>
                  <a:lnTo>
                    <a:pt x="745" y="167"/>
                  </a:lnTo>
                  <a:lnTo>
                    <a:pt x="745" y="167"/>
                  </a:lnTo>
                  <a:lnTo>
                    <a:pt x="745" y="184"/>
                  </a:lnTo>
                  <a:lnTo>
                    <a:pt x="748" y="202"/>
                  </a:lnTo>
                  <a:lnTo>
                    <a:pt x="752" y="218"/>
                  </a:lnTo>
                  <a:lnTo>
                    <a:pt x="757" y="235"/>
                  </a:lnTo>
                  <a:lnTo>
                    <a:pt x="764" y="253"/>
                  </a:lnTo>
                  <a:lnTo>
                    <a:pt x="773" y="269"/>
                  </a:lnTo>
                  <a:lnTo>
                    <a:pt x="782" y="285"/>
                  </a:lnTo>
                  <a:lnTo>
                    <a:pt x="792" y="300"/>
                  </a:lnTo>
                  <a:lnTo>
                    <a:pt x="803" y="313"/>
                  </a:lnTo>
                  <a:lnTo>
                    <a:pt x="815" y="325"/>
                  </a:lnTo>
                  <a:lnTo>
                    <a:pt x="829" y="337"/>
                  </a:lnTo>
                  <a:lnTo>
                    <a:pt x="843" y="346"/>
                  </a:lnTo>
                  <a:lnTo>
                    <a:pt x="857" y="353"/>
                  </a:lnTo>
                  <a:lnTo>
                    <a:pt x="871" y="358"/>
                  </a:lnTo>
                  <a:lnTo>
                    <a:pt x="887" y="362"/>
                  </a:lnTo>
                  <a:lnTo>
                    <a:pt x="903" y="364"/>
                  </a:lnTo>
                  <a:lnTo>
                    <a:pt x="903" y="364"/>
                  </a:lnTo>
                  <a:lnTo>
                    <a:pt x="919" y="362"/>
                  </a:lnTo>
                  <a:lnTo>
                    <a:pt x="934" y="358"/>
                  </a:lnTo>
                  <a:lnTo>
                    <a:pt x="950" y="351"/>
                  </a:lnTo>
                  <a:lnTo>
                    <a:pt x="964" y="344"/>
                  </a:lnTo>
                  <a:lnTo>
                    <a:pt x="977" y="334"/>
                  </a:lnTo>
                  <a:lnTo>
                    <a:pt x="989" y="321"/>
                  </a:lnTo>
                  <a:lnTo>
                    <a:pt x="1001" y="309"/>
                  </a:lnTo>
                  <a:lnTo>
                    <a:pt x="1012" y="295"/>
                  </a:lnTo>
                  <a:lnTo>
                    <a:pt x="1022" y="279"/>
                  </a:lnTo>
                  <a:lnTo>
                    <a:pt x="1031" y="264"/>
                  </a:lnTo>
                  <a:lnTo>
                    <a:pt x="1038" y="248"/>
                  </a:lnTo>
                  <a:lnTo>
                    <a:pt x="1045" y="230"/>
                  </a:lnTo>
                  <a:lnTo>
                    <a:pt x="1049" y="213"/>
                  </a:lnTo>
                  <a:lnTo>
                    <a:pt x="1052" y="195"/>
                  </a:lnTo>
                  <a:lnTo>
                    <a:pt x="1056" y="177"/>
                  </a:lnTo>
                  <a:lnTo>
                    <a:pt x="1056" y="160"/>
                  </a:lnTo>
                  <a:lnTo>
                    <a:pt x="1056" y="160"/>
                  </a:lnTo>
                  <a:lnTo>
                    <a:pt x="1054" y="144"/>
                  </a:lnTo>
                  <a:lnTo>
                    <a:pt x="1052" y="128"/>
                  </a:lnTo>
                  <a:lnTo>
                    <a:pt x="1047" y="112"/>
                  </a:lnTo>
                  <a:lnTo>
                    <a:pt x="1042" y="97"/>
                  </a:lnTo>
                  <a:lnTo>
                    <a:pt x="1035" y="83"/>
                  </a:lnTo>
                  <a:lnTo>
                    <a:pt x="1028" y="70"/>
                  </a:lnTo>
                  <a:lnTo>
                    <a:pt x="1019" y="58"/>
                  </a:lnTo>
                  <a:lnTo>
                    <a:pt x="1008" y="46"/>
                  </a:lnTo>
                  <a:lnTo>
                    <a:pt x="996" y="35"/>
                  </a:lnTo>
                  <a:lnTo>
                    <a:pt x="984" y="26"/>
                  </a:lnTo>
                  <a:lnTo>
                    <a:pt x="971" y="18"/>
                  </a:lnTo>
                  <a:lnTo>
                    <a:pt x="957" y="12"/>
                  </a:lnTo>
                  <a:lnTo>
                    <a:pt x="943" y="7"/>
                  </a:lnTo>
                  <a:lnTo>
                    <a:pt x="927" y="4"/>
                  </a:lnTo>
                  <a:lnTo>
                    <a:pt x="913" y="0"/>
                  </a:lnTo>
                  <a:lnTo>
                    <a:pt x="898" y="0"/>
                  </a:lnTo>
                  <a:lnTo>
                    <a:pt x="898" y="0"/>
                  </a:lnTo>
                  <a:close/>
                  <a:moveTo>
                    <a:pt x="899" y="576"/>
                  </a:moveTo>
                  <a:lnTo>
                    <a:pt x="1003" y="430"/>
                  </a:lnTo>
                  <a:lnTo>
                    <a:pt x="1003" y="430"/>
                  </a:lnTo>
                  <a:lnTo>
                    <a:pt x="1008" y="425"/>
                  </a:lnTo>
                  <a:lnTo>
                    <a:pt x="1015" y="420"/>
                  </a:lnTo>
                  <a:lnTo>
                    <a:pt x="1022" y="418"/>
                  </a:lnTo>
                  <a:lnTo>
                    <a:pt x="1029" y="418"/>
                  </a:lnTo>
                  <a:lnTo>
                    <a:pt x="1140" y="439"/>
                  </a:lnTo>
                  <a:lnTo>
                    <a:pt x="1140" y="439"/>
                  </a:lnTo>
                  <a:lnTo>
                    <a:pt x="1154" y="443"/>
                  </a:lnTo>
                  <a:lnTo>
                    <a:pt x="1166" y="448"/>
                  </a:lnTo>
                  <a:lnTo>
                    <a:pt x="1177" y="455"/>
                  </a:lnTo>
                  <a:lnTo>
                    <a:pt x="1186" y="462"/>
                  </a:lnTo>
                  <a:lnTo>
                    <a:pt x="1194" y="471"/>
                  </a:lnTo>
                  <a:lnTo>
                    <a:pt x="1200" y="480"/>
                  </a:lnTo>
                  <a:lnTo>
                    <a:pt x="1203" y="488"/>
                  </a:lnTo>
                  <a:lnTo>
                    <a:pt x="1207" y="495"/>
                  </a:lnTo>
                  <a:lnTo>
                    <a:pt x="1207" y="495"/>
                  </a:lnTo>
                  <a:lnTo>
                    <a:pt x="1224" y="631"/>
                  </a:lnTo>
                  <a:lnTo>
                    <a:pt x="1230" y="682"/>
                  </a:lnTo>
                  <a:lnTo>
                    <a:pt x="1235" y="727"/>
                  </a:lnTo>
                  <a:lnTo>
                    <a:pt x="1235" y="727"/>
                  </a:lnTo>
                  <a:lnTo>
                    <a:pt x="1233" y="738"/>
                  </a:lnTo>
                  <a:lnTo>
                    <a:pt x="1231" y="747"/>
                  </a:lnTo>
                  <a:lnTo>
                    <a:pt x="1228" y="757"/>
                  </a:lnTo>
                  <a:lnTo>
                    <a:pt x="1221" y="764"/>
                  </a:lnTo>
                  <a:lnTo>
                    <a:pt x="1221" y="764"/>
                  </a:lnTo>
                  <a:lnTo>
                    <a:pt x="1214" y="771"/>
                  </a:lnTo>
                  <a:lnTo>
                    <a:pt x="1205" y="777"/>
                  </a:lnTo>
                  <a:lnTo>
                    <a:pt x="1194" y="778"/>
                  </a:lnTo>
                  <a:lnTo>
                    <a:pt x="1186" y="780"/>
                  </a:lnTo>
                  <a:lnTo>
                    <a:pt x="615" y="780"/>
                  </a:lnTo>
                  <a:lnTo>
                    <a:pt x="615" y="780"/>
                  </a:lnTo>
                  <a:lnTo>
                    <a:pt x="604" y="778"/>
                  </a:lnTo>
                  <a:lnTo>
                    <a:pt x="595" y="777"/>
                  </a:lnTo>
                  <a:lnTo>
                    <a:pt x="587" y="771"/>
                  </a:lnTo>
                  <a:lnTo>
                    <a:pt x="580" y="764"/>
                  </a:lnTo>
                  <a:lnTo>
                    <a:pt x="580" y="764"/>
                  </a:lnTo>
                  <a:lnTo>
                    <a:pt x="573" y="757"/>
                  </a:lnTo>
                  <a:lnTo>
                    <a:pt x="569" y="747"/>
                  </a:lnTo>
                  <a:lnTo>
                    <a:pt x="566" y="738"/>
                  </a:lnTo>
                  <a:lnTo>
                    <a:pt x="566" y="727"/>
                  </a:lnTo>
                  <a:lnTo>
                    <a:pt x="566" y="727"/>
                  </a:lnTo>
                  <a:lnTo>
                    <a:pt x="569" y="682"/>
                  </a:lnTo>
                  <a:lnTo>
                    <a:pt x="576" y="631"/>
                  </a:lnTo>
                  <a:lnTo>
                    <a:pt x="594" y="495"/>
                  </a:lnTo>
                  <a:lnTo>
                    <a:pt x="594" y="495"/>
                  </a:lnTo>
                  <a:lnTo>
                    <a:pt x="595" y="488"/>
                  </a:lnTo>
                  <a:lnTo>
                    <a:pt x="599" y="480"/>
                  </a:lnTo>
                  <a:lnTo>
                    <a:pt x="606" y="471"/>
                  </a:lnTo>
                  <a:lnTo>
                    <a:pt x="613" y="462"/>
                  </a:lnTo>
                  <a:lnTo>
                    <a:pt x="622" y="455"/>
                  </a:lnTo>
                  <a:lnTo>
                    <a:pt x="632" y="448"/>
                  </a:lnTo>
                  <a:lnTo>
                    <a:pt x="645" y="443"/>
                  </a:lnTo>
                  <a:lnTo>
                    <a:pt x="659" y="439"/>
                  </a:lnTo>
                  <a:lnTo>
                    <a:pt x="769" y="418"/>
                  </a:lnTo>
                  <a:lnTo>
                    <a:pt x="769" y="418"/>
                  </a:lnTo>
                  <a:lnTo>
                    <a:pt x="778" y="418"/>
                  </a:lnTo>
                  <a:lnTo>
                    <a:pt x="785" y="420"/>
                  </a:lnTo>
                  <a:lnTo>
                    <a:pt x="790" y="425"/>
                  </a:lnTo>
                  <a:lnTo>
                    <a:pt x="796" y="430"/>
                  </a:lnTo>
                  <a:lnTo>
                    <a:pt x="899" y="576"/>
                  </a:lnTo>
                  <a:lnTo>
                    <a:pt x="899" y="576"/>
                  </a:lnTo>
                  <a:close/>
                  <a:moveTo>
                    <a:pt x="334" y="907"/>
                  </a:moveTo>
                  <a:lnTo>
                    <a:pt x="334" y="907"/>
                  </a:lnTo>
                  <a:lnTo>
                    <a:pt x="318" y="907"/>
                  </a:lnTo>
                  <a:lnTo>
                    <a:pt x="302" y="910"/>
                  </a:lnTo>
                  <a:lnTo>
                    <a:pt x="286" y="914"/>
                  </a:lnTo>
                  <a:lnTo>
                    <a:pt x="272" y="921"/>
                  </a:lnTo>
                  <a:lnTo>
                    <a:pt x="260" y="928"/>
                  </a:lnTo>
                  <a:lnTo>
                    <a:pt x="246" y="935"/>
                  </a:lnTo>
                  <a:lnTo>
                    <a:pt x="235" y="945"/>
                  </a:lnTo>
                  <a:lnTo>
                    <a:pt x="223" y="956"/>
                  </a:lnTo>
                  <a:lnTo>
                    <a:pt x="214" y="968"/>
                  </a:lnTo>
                  <a:lnTo>
                    <a:pt x="205" y="980"/>
                  </a:lnTo>
                  <a:lnTo>
                    <a:pt x="198" y="994"/>
                  </a:lnTo>
                  <a:lnTo>
                    <a:pt x="191" y="1008"/>
                  </a:lnTo>
                  <a:lnTo>
                    <a:pt x="186" y="1024"/>
                  </a:lnTo>
                  <a:lnTo>
                    <a:pt x="183" y="1040"/>
                  </a:lnTo>
                  <a:lnTo>
                    <a:pt x="181" y="1056"/>
                  </a:lnTo>
                  <a:lnTo>
                    <a:pt x="181" y="1072"/>
                  </a:lnTo>
                  <a:lnTo>
                    <a:pt x="181" y="1072"/>
                  </a:lnTo>
                  <a:lnTo>
                    <a:pt x="181" y="1089"/>
                  </a:lnTo>
                  <a:lnTo>
                    <a:pt x="184" y="1107"/>
                  </a:lnTo>
                  <a:lnTo>
                    <a:pt x="188" y="1124"/>
                  </a:lnTo>
                  <a:lnTo>
                    <a:pt x="193" y="1142"/>
                  </a:lnTo>
                  <a:lnTo>
                    <a:pt x="200" y="1158"/>
                  </a:lnTo>
                  <a:lnTo>
                    <a:pt x="209" y="1175"/>
                  </a:lnTo>
                  <a:lnTo>
                    <a:pt x="218" y="1191"/>
                  </a:lnTo>
                  <a:lnTo>
                    <a:pt x="228" y="1205"/>
                  </a:lnTo>
                  <a:lnTo>
                    <a:pt x="239" y="1219"/>
                  </a:lnTo>
                  <a:lnTo>
                    <a:pt x="251" y="1232"/>
                  </a:lnTo>
                  <a:lnTo>
                    <a:pt x="265" y="1242"/>
                  </a:lnTo>
                  <a:lnTo>
                    <a:pt x="279" y="1253"/>
                  </a:lnTo>
                  <a:lnTo>
                    <a:pt x="293" y="1260"/>
                  </a:lnTo>
                  <a:lnTo>
                    <a:pt x="307" y="1265"/>
                  </a:lnTo>
                  <a:lnTo>
                    <a:pt x="323" y="1268"/>
                  </a:lnTo>
                  <a:lnTo>
                    <a:pt x="339" y="1268"/>
                  </a:lnTo>
                  <a:lnTo>
                    <a:pt x="339" y="1268"/>
                  </a:lnTo>
                  <a:lnTo>
                    <a:pt x="355" y="1268"/>
                  </a:lnTo>
                  <a:lnTo>
                    <a:pt x="370" y="1263"/>
                  </a:lnTo>
                  <a:lnTo>
                    <a:pt x="386" y="1258"/>
                  </a:lnTo>
                  <a:lnTo>
                    <a:pt x="400" y="1249"/>
                  </a:lnTo>
                  <a:lnTo>
                    <a:pt x="413" y="1240"/>
                  </a:lnTo>
                  <a:lnTo>
                    <a:pt x="427" y="1228"/>
                  </a:lnTo>
                  <a:lnTo>
                    <a:pt x="437" y="1216"/>
                  </a:lnTo>
                  <a:lnTo>
                    <a:pt x="448" y="1202"/>
                  </a:lnTo>
                  <a:lnTo>
                    <a:pt x="458" y="1186"/>
                  </a:lnTo>
                  <a:lnTo>
                    <a:pt x="467" y="1170"/>
                  </a:lnTo>
                  <a:lnTo>
                    <a:pt x="474" y="1152"/>
                  </a:lnTo>
                  <a:lnTo>
                    <a:pt x="481" y="1137"/>
                  </a:lnTo>
                  <a:lnTo>
                    <a:pt x="486" y="1119"/>
                  </a:lnTo>
                  <a:lnTo>
                    <a:pt x="490" y="1102"/>
                  </a:lnTo>
                  <a:lnTo>
                    <a:pt x="492" y="1084"/>
                  </a:lnTo>
                  <a:lnTo>
                    <a:pt x="492" y="1066"/>
                  </a:lnTo>
                  <a:lnTo>
                    <a:pt x="492" y="1066"/>
                  </a:lnTo>
                  <a:lnTo>
                    <a:pt x="490" y="1049"/>
                  </a:lnTo>
                  <a:lnTo>
                    <a:pt x="488" y="1033"/>
                  </a:lnTo>
                  <a:lnTo>
                    <a:pt x="485" y="1017"/>
                  </a:lnTo>
                  <a:lnTo>
                    <a:pt x="478" y="1003"/>
                  </a:lnTo>
                  <a:lnTo>
                    <a:pt x="471" y="989"/>
                  </a:lnTo>
                  <a:lnTo>
                    <a:pt x="464" y="975"/>
                  </a:lnTo>
                  <a:lnTo>
                    <a:pt x="455" y="963"/>
                  </a:lnTo>
                  <a:lnTo>
                    <a:pt x="444" y="952"/>
                  </a:lnTo>
                  <a:lnTo>
                    <a:pt x="432" y="942"/>
                  </a:lnTo>
                  <a:lnTo>
                    <a:pt x="421" y="931"/>
                  </a:lnTo>
                  <a:lnTo>
                    <a:pt x="407" y="924"/>
                  </a:lnTo>
                  <a:lnTo>
                    <a:pt x="393" y="917"/>
                  </a:lnTo>
                  <a:lnTo>
                    <a:pt x="379" y="912"/>
                  </a:lnTo>
                  <a:lnTo>
                    <a:pt x="365" y="908"/>
                  </a:lnTo>
                  <a:lnTo>
                    <a:pt x="349" y="907"/>
                  </a:lnTo>
                  <a:lnTo>
                    <a:pt x="334" y="907"/>
                  </a:lnTo>
                  <a:lnTo>
                    <a:pt x="334" y="907"/>
                  </a:lnTo>
                  <a:close/>
                  <a:moveTo>
                    <a:pt x="335" y="1481"/>
                  </a:moveTo>
                  <a:lnTo>
                    <a:pt x="439" y="1337"/>
                  </a:lnTo>
                  <a:lnTo>
                    <a:pt x="439" y="1337"/>
                  </a:lnTo>
                  <a:lnTo>
                    <a:pt x="444" y="1330"/>
                  </a:lnTo>
                  <a:lnTo>
                    <a:pt x="451" y="1326"/>
                  </a:lnTo>
                  <a:lnTo>
                    <a:pt x="458" y="1325"/>
                  </a:lnTo>
                  <a:lnTo>
                    <a:pt x="465" y="1325"/>
                  </a:lnTo>
                  <a:lnTo>
                    <a:pt x="576" y="1344"/>
                  </a:lnTo>
                  <a:lnTo>
                    <a:pt x="576" y="1344"/>
                  </a:lnTo>
                  <a:lnTo>
                    <a:pt x="590" y="1347"/>
                  </a:lnTo>
                  <a:lnTo>
                    <a:pt x="602" y="1353"/>
                  </a:lnTo>
                  <a:lnTo>
                    <a:pt x="613" y="1360"/>
                  </a:lnTo>
                  <a:lnTo>
                    <a:pt x="623" y="1369"/>
                  </a:lnTo>
                  <a:lnTo>
                    <a:pt x="631" y="1377"/>
                  </a:lnTo>
                  <a:lnTo>
                    <a:pt x="636" y="1386"/>
                  </a:lnTo>
                  <a:lnTo>
                    <a:pt x="639" y="1393"/>
                  </a:lnTo>
                  <a:lnTo>
                    <a:pt x="643" y="1402"/>
                  </a:lnTo>
                  <a:lnTo>
                    <a:pt x="643" y="1402"/>
                  </a:lnTo>
                  <a:lnTo>
                    <a:pt x="659" y="1520"/>
                  </a:lnTo>
                  <a:lnTo>
                    <a:pt x="667" y="1607"/>
                  </a:lnTo>
                  <a:lnTo>
                    <a:pt x="671" y="1644"/>
                  </a:lnTo>
                  <a:lnTo>
                    <a:pt x="671" y="1681"/>
                  </a:lnTo>
                  <a:lnTo>
                    <a:pt x="671" y="1716"/>
                  </a:lnTo>
                  <a:lnTo>
                    <a:pt x="667" y="1755"/>
                  </a:lnTo>
                  <a:lnTo>
                    <a:pt x="667" y="1755"/>
                  </a:lnTo>
                  <a:lnTo>
                    <a:pt x="666" y="1764"/>
                  </a:lnTo>
                  <a:lnTo>
                    <a:pt x="662" y="1773"/>
                  </a:lnTo>
                  <a:lnTo>
                    <a:pt x="657" y="1780"/>
                  </a:lnTo>
                  <a:lnTo>
                    <a:pt x="652" y="1787"/>
                  </a:lnTo>
                  <a:lnTo>
                    <a:pt x="645" y="1792"/>
                  </a:lnTo>
                  <a:lnTo>
                    <a:pt x="636" y="1795"/>
                  </a:lnTo>
                  <a:lnTo>
                    <a:pt x="627" y="1799"/>
                  </a:lnTo>
                  <a:lnTo>
                    <a:pt x="618" y="1799"/>
                  </a:lnTo>
                  <a:lnTo>
                    <a:pt x="54" y="1799"/>
                  </a:lnTo>
                  <a:lnTo>
                    <a:pt x="54" y="1799"/>
                  </a:lnTo>
                  <a:lnTo>
                    <a:pt x="44" y="1799"/>
                  </a:lnTo>
                  <a:lnTo>
                    <a:pt x="35" y="1795"/>
                  </a:lnTo>
                  <a:lnTo>
                    <a:pt x="28" y="1792"/>
                  </a:lnTo>
                  <a:lnTo>
                    <a:pt x="21" y="1787"/>
                  </a:lnTo>
                  <a:lnTo>
                    <a:pt x="14" y="1780"/>
                  </a:lnTo>
                  <a:lnTo>
                    <a:pt x="10" y="1773"/>
                  </a:lnTo>
                  <a:lnTo>
                    <a:pt x="7" y="1764"/>
                  </a:lnTo>
                  <a:lnTo>
                    <a:pt x="5" y="1755"/>
                  </a:lnTo>
                  <a:lnTo>
                    <a:pt x="5" y="1755"/>
                  </a:lnTo>
                  <a:lnTo>
                    <a:pt x="2" y="1716"/>
                  </a:lnTo>
                  <a:lnTo>
                    <a:pt x="0" y="1681"/>
                  </a:lnTo>
                  <a:lnTo>
                    <a:pt x="2" y="1644"/>
                  </a:lnTo>
                  <a:lnTo>
                    <a:pt x="3" y="1607"/>
                  </a:lnTo>
                  <a:lnTo>
                    <a:pt x="14" y="1520"/>
                  </a:lnTo>
                  <a:lnTo>
                    <a:pt x="30" y="1402"/>
                  </a:lnTo>
                  <a:lnTo>
                    <a:pt x="30" y="1402"/>
                  </a:lnTo>
                  <a:lnTo>
                    <a:pt x="31" y="1393"/>
                  </a:lnTo>
                  <a:lnTo>
                    <a:pt x="37" y="1386"/>
                  </a:lnTo>
                  <a:lnTo>
                    <a:pt x="42" y="1377"/>
                  </a:lnTo>
                  <a:lnTo>
                    <a:pt x="49" y="1369"/>
                  </a:lnTo>
                  <a:lnTo>
                    <a:pt x="58" y="1360"/>
                  </a:lnTo>
                  <a:lnTo>
                    <a:pt x="68" y="1353"/>
                  </a:lnTo>
                  <a:lnTo>
                    <a:pt x="81" y="1347"/>
                  </a:lnTo>
                  <a:lnTo>
                    <a:pt x="95" y="1344"/>
                  </a:lnTo>
                  <a:lnTo>
                    <a:pt x="205" y="1325"/>
                  </a:lnTo>
                  <a:lnTo>
                    <a:pt x="205" y="1325"/>
                  </a:lnTo>
                  <a:lnTo>
                    <a:pt x="214" y="1325"/>
                  </a:lnTo>
                  <a:lnTo>
                    <a:pt x="221" y="1326"/>
                  </a:lnTo>
                  <a:lnTo>
                    <a:pt x="226" y="1330"/>
                  </a:lnTo>
                  <a:lnTo>
                    <a:pt x="232" y="1337"/>
                  </a:lnTo>
                  <a:lnTo>
                    <a:pt x="335" y="1481"/>
                  </a:lnTo>
                  <a:lnTo>
                    <a:pt x="335" y="1481"/>
                  </a:lnTo>
                  <a:close/>
                  <a:moveTo>
                    <a:pt x="857" y="907"/>
                  </a:moveTo>
                  <a:lnTo>
                    <a:pt x="857" y="907"/>
                  </a:lnTo>
                  <a:lnTo>
                    <a:pt x="859" y="898"/>
                  </a:lnTo>
                  <a:lnTo>
                    <a:pt x="861" y="889"/>
                  </a:lnTo>
                  <a:lnTo>
                    <a:pt x="864" y="882"/>
                  </a:lnTo>
                  <a:lnTo>
                    <a:pt x="869" y="877"/>
                  </a:lnTo>
                  <a:lnTo>
                    <a:pt x="876" y="871"/>
                  </a:lnTo>
                  <a:lnTo>
                    <a:pt x="883" y="866"/>
                  </a:lnTo>
                  <a:lnTo>
                    <a:pt x="891" y="864"/>
                  </a:lnTo>
                  <a:lnTo>
                    <a:pt x="899" y="864"/>
                  </a:lnTo>
                  <a:lnTo>
                    <a:pt x="899" y="864"/>
                  </a:lnTo>
                  <a:lnTo>
                    <a:pt x="908" y="864"/>
                  </a:lnTo>
                  <a:lnTo>
                    <a:pt x="917" y="866"/>
                  </a:lnTo>
                  <a:lnTo>
                    <a:pt x="924" y="871"/>
                  </a:lnTo>
                  <a:lnTo>
                    <a:pt x="929" y="877"/>
                  </a:lnTo>
                  <a:lnTo>
                    <a:pt x="934" y="882"/>
                  </a:lnTo>
                  <a:lnTo>
                    <a:pt x="938" y="889"/>
                  </a:lnTo>
                  <a:lnTo>
                    <a:pt x="941" y="898"/>
                  </a:lnTo>
                  <a:lnTo>
                    <a:pt x="941" y="907"/>
                  </a:lnTo>
                  <a:lnTo>
                    <a:pt x="941" y="1082"/>
                  </a:lnTo>
                  <a:lnTo>
                    <a:pt x="1103" y="1175"/>
                  </a:lnTo>
                  <a:lnTo>
                    <a:pt x="1103" y="1175"/>
                  </a:lnTo>
                  <a:lnTo>
                    <a:pt x="1110" y="1181"/>
                  </a:lnTo>
                  <a:lnTo>
                    <a:pt x="1115" y="1188"/>
                  </a:lnTo>
                  <a:lnTo>
                    <a:pt x="1121" y="1195"/>
                  </a:lnTo>
                  <a:lnTo>
                    <a:pt x="1122" y="1202"/>
                  </a:lnTo>
                  <a:lnTo>
                    <a:pt x="1124" y="1209"/>
                  </a:lnTo>
                  <a:lnTo>
                    <a:pt x="1124" y="1217"/>
                  </a:lnTo>
                  <a:lnTo>
                    <a:pt x="1122" y="1226"/>
                  </a:lnTo>
                  <a:lnTo>
                    <a:pt x="1119" y="1233"/>
                  </a:lnTo>
                  <a:lnTo>
                    <a:pt x="1119" y="1233"/>
                  </a:lnTo>
                  <a:lnTo>
                    <a:pt x="1114" y="1240"/>
                  </a:lnTo>
                  <a:lnTo>
                    <a:pt x="1108" y="1246"/>
                  </a:lnTo>
                  <a:lnTo>
                    <a:pt x="1101" y="1251"/>
                  </a:lnTo>
                  <a:lnTo>
                    <a:pt x="1094" y="1253"/>
                  </a:lnTo>
                  <a:lnTo>
                    <a:pt x="1086" y="1254"/>
                  </a:lnTo>
                  <a:lnTo>
                    <a:pt x="1077" y="1254"/>
                  </a:lnTo>
                  <a:lnTo>
                    <a:pt x="1070" y="1253"/>
                  </a:lnTo>
                  <a:lnTo>
                    <a:pt x="1061" y="1249"/>
                  </a:lnTo>
                  <a:lnTo>
                    <a:pt x="899" y="1156"/>
                  </a:lnTo>
                  <a:lnTo>
                    <a:pt x="738" y="1249"/>
                  </a:lnTo>
                  <a:lnTo>
                    <a:pt x="738" y="1249"/>
                  </a:lnTo>
                  <a:lnTo>
                    <a:pt x="731" y="1253"/>
                  </a:lnTo>
                  <a:lnTo>
                    <a:pt x="722" y="1254"/>
                  </a:lnTo>
                  <a:lnTo>
                    <a:pt x="715" y="1254"/>
                  </a:lnTo>
                  <a:lnTo>
                    <a:pt x="706" y="1253"/>
                  </a:lnTo>
                  <a:lnTo>
                    <a:pt x="699" y="1251"/>
                  </a:lnTo>
                  <a:lnTo>
                    <a:pt x="692" y="1246"/>
                  </a:lnTo>
                  <a:lnTo>
                    <a:pt x="685" y="1240"/>
                  </a:lnTo>
                  <a:lnTo>
                    <a:pt x="680" y="1233"/>
                  </a:lnTo>
                  <a:lnTo>
                    <a:pt x="680" y="1233"/>
                  </a:lnTo>
                  <a:lnTo>
                    <a:pt x="676" y="1226"/>
                  </a:lnTo>
                  <a:lnTo>
                    <a:pt x="674" y="1217"/>
                  </a:lnTo>
                  <a:lnTo>
                    <a:pt x="674" y="1209"/>
                  </a:lnTo>
                  <a:lnTo>
                    <a:pt x="676" y="1202"/>
                  </a:lnTo>
                  <a:lnTo>
                    <a:pt x="680" y="1195"/>
                  </a:lnTo>
                  <a:lnTo>
                    <a:pt x="683" y="1188"/>
                  </a:lnTo>
                  <a:lnTo>
                    <a:pt x="688" y="1181"/>
                  </a:lnTo>
                  <a:lnTo>
                    <a:pt x="696" y="1175"/>
                  </a:lnTo>
                  <a:lnTo>
                    <a:pt x="857" y="1082"/>
                  </a:lnTo>
                  <a:lnTo>
                    <a:pt x="857" y="907"/>
                  </a:lnTo>
                  <a:lnTo>
                    <a:pt x="857" y="907"/>
                  </a:lnTo>
                  <a:close/>
                  <a:moveTo>
                    <a:pt x="1461" y="907"/>
                  </a:moveTo>
                  <a:lnTo>
                    <a:pt x="1461" y="907"/>
                  </a:lnTo>
                  <a:lnTo>
                    <a:pt x="1444" y="907"/>
                  </a:lnTo>
                  <a:lnTo>
                    <a:pt x="1430" y="910"/>
                  </a:lnTo>
                  <a:lnTo>
                    <a:pt x="1414" y="914"/>
                  </a:lnTo>
                  <a:lnTo>
                    <a:pt x="1400" y="921"/>
                  </a:lnTo>
                  <a:lnTo>
                    <a:pt x="1386" y="928"/>
                  </a:lnTo>
                  <a:lnTo>
                    <a:pt x="1374" y="935"/>
                  </a:lnTo>
                  <a:lnTo>
                    <a:pt x="1361" y="945"/>
                  </a:lnTo>
                  <a:lnTo>
                    <a:pt x="1351" y="956"/>
                  </a:lnTo>
                  <a:lnTo>
                    <a:pt x="1342" y="968"/>
                  </a:lnTo>
                  <a:lnTo>
                    <a:pt x="1333" y="980"/>
                  </a:lnTo>
                  <a:lnTo>
                    <a:pt x="1324" y="994"/>
                  </a:lnTo>
                  <a:lnTo>
                    <a:pt x="1319" y="1008"/>
                  </a:lnTo>
                  <a:lnTo>
                    <a:pt x="1314" y="1024"/>
                  </a:lnTo>
                  <a:lnTo>
                    <a:pt x="1310" y="1040"/>
                  </a:lnTo>
                  <a:lnTo>
                    <a:pt x="1309" y="1056"/>
                  </a:lnTo>
                  <a:lnTo>
                    <a:pt x="1309" y="1072"/>
                  </a:lnTo>
                  <a:lnTo>
                    <a:pt x="1309" y="1072"/>
                  </a:lnTo>
                  <a:lnTo>
                    <a:pt x="1309" y="1089"/>
                  </a:lnTo>
                  <a:lnTo>
                    <a:pt x="1312" y="1107"/>
                  </a:lnTo>
                  <a:lnTo>
                    <a:pt x="1316" y="1124"/>
                  </a:lnTo>
                  <a:lnTo>
                    <a:pt x="1321" y="1142"/>
                  </a:lnTo>
                  <a:lnTo>
                    <a:pt x="1328" y="1158"/>
                  </a:lnTo>
                  <a:lnTo>
                    <a:pt x="1337" y="1175"/>
                  </a:lnTo>
                  <a:lnTo>
                    <a:pt x="1346" y="1191"/>
                  </a:lnTo>
                  <a:lnTo>
                    <a:pt x="1356" y="1205"/>
                  </a:lnTo>
                  <a:lnTo>
                    <a:pt x="1367" y="1219"/>
                  </a:lnTo>
                  <a:lnTo>
                    <a:pt x="1379" y="1232"/>
                  </a:lnTo>
                  <a:lnTo>
                    <a:pt x="1393" y="1242"/>
                  </a:lnTo>
                  <a:lnTo>
                    <a:pt x="1407" y="1253"/>
                  </a:lnTo>
                  <a:lnTo>
                    <a:pt x="1421" y="1260"/>
                  </a:lnTo>
                  <a:lnTo>
                    <a:pt x="1435" y="1265"/>
                  </a:lnTo>
                  <a:lnTo>
                    <a:pt x="1451" y="1268"/>
                  </a:lnTo>
                  <a:lnTo>
                    <a:pt x="1467" y="1268"/>
                  </a:lnTo>
                  <a:lnTo>
                    <a:pt x="1467" y="1268"/>
                  </a:lnTo>
                  <a:lnTo>
                    <a:pt x="1483" y="1268"/>
                  </a:lnTo>
                  <a:lnTo>
                    <a:pt x="1498" y="1263"/>
                  </a:lnTo>
                  <a:lnTo>
                    <a:pt x="1512" y="1258"/>
                  </a:lnTo>
                  <a:lnTo>
                    <a:pt x="1528" y="1249"/>
                  </a:lnTo>
                  <a:lnTo>
                    <a:pt x="1541" y="1240"/>
                  </a:lnTo>
                  <a:lnTo>
                    <a:pt x="1553" y="1228"/>
                  </a:lnTo>
                  <a:lnTo>
                    <a:pt x="1565" y="1216"/>
                  </a:lnTo>
                  <a:lnTo>
                    <a:pt x="1576" y="1202"/>
                  </a:lnTo>
                  <a:lnTo>
                    <a:pt x="1586" y="1186"/>
                  </a:lnTo>
                  <a:lnTo>
                    <a:pt x="1595" y="1170"/>
                  </a:lnTo>
                  <a:lnTo>
                    <a:pt x="1602" y="1152"/>
                  </a:lnTo>
                  <a:lnTo>
                    <a:pt x="1609" y="1137"/>
                  </a:lnTo>
                  <a:lnTo>
                    <a:pt x="1613" y="1119"/>
                  </a:lnTo>
                  <a:lnTo>
                    <a:pt x="1616" y="1102"/>
                  </a:lnTo>
                  <a:lnTo>
                    <a:pt x="1620" y="1084"/>
                  </a:lnTo>
                  <a:lnTo>
                    <a:pt x="1620" y="1066"/>
                  </a:lnTo>
                  <a:lnTo>
                    <a:pt x="1620" y="1066"/>
                  </a:lnTo>
                  <a:lnTo>
                    <a:pt x="1618" y="1049"/>
                  </a:lnTo>
                  <a:lnTo>
                    <a:pt x="1616" y="1033"/>
                  </a:lnTo>
                  <a:lnTo>
                    <a:pt x="1611" y="1017"/>
                  </a:lnTo>
                  <a:lnTo>
                    <a:pt x="1606" y="1003"/>
                  </a:lnTo>
                  <a:lnTo>
                    <a:pt x="1599" y="989"/>
                  </a:lnTo>
                  <a:lnTo>
                    <a:pt x="1591" y="975"/>
                  </a:lnTo>
                  <a:lnTo>
                    <a:pt x="1583" y="963"/>
                  </a:lnTo>
                  <a:lnTo>
                    <a:pt x="1572" y="952"/>
                  </a:lnTo>
                  <a:lnTo>
                    <a:pt x="1560" y="942"/>
                  </a:lnTo>
                  <a:lnTo>
                    <a:pt x="1548" y="931"/>
                  </a:lnTo>
                  <a:lnTo>
                    <a:pt x="1535" y="924"/>
                  </a:lnTo>
                  <a:lnTo>
                    <a:pt x="1521" y="917"/>
                  </a:lnTo>
                  <a:lnTo>
                    <a:pt x="1507" y="912"/>
                  </a:lnTo>
                  <a:lnTo>
                    <a:pt x="1491" y="908"/>
                  </a:lnTo>
                  <a:lnTo>
                    <a:pt x="1477" y="907"/>
                  </a:lnTo>
                  <a:lnTo>
                    <a:pt x="1461" y="907"/>
                  </a:lnTo>
                  <a:lnTo>
                    <a:pt x="1461" y="907"/>
                  </a:lnTo>
                  <a:close/>
                  <a:moveTo>
                    <a:pt x="1463" y="1481"/>
                  </a:moveTo>
                  <a:lnTo>
                    <a:pt x="1567" y="1337"/>
                  </a:lnTo>
                  <a:lnTo>
                    <a:pt x="1567" y="1337"/>
                  </a:lnTo>
                  <a:lnTo>
                    <a:pt x="1572" y="1330"/>
                  </a:lnTo>
                  <a:lnTo>
                    <a:pt x="1579" y="1326"/>
                  </a:lnTo>
                  <a:lnTo>
                    <a:pt x="1586" y="1325"/>
                  </a:lnTo>
                  <a:lnTo>
                    <a:pt x="1593" y="1325"/>
                  </a:lnTo>
                  <a:lnTo>
                    <a:pt x="1704" y="1344"/>
                  </a:lnTo>
                  <a:lnTo>
                    <a:pt x="1704" y="1344"/>
                  </a:lnTo>
                  <a:lnTo>
                    <a:pt x="1718" y="1347"/>
                  </a:lnTo>
                  <a:lnTo>
                    <a:pt x="1730" y="1353"/>
                  </a:lnTo>
                  <a:lnTo>
                    <a:pt x="1741" y="1360"/>
                  </a:lnTo>
                  <a:lnTo>
                    <a:pt x="1750" y="1369"/>
                  </a:lnTo>
                  <a:lnTo>
                    <a:pt x="1758" y="1377"/>
                  </a:lnTo>
                  <a:lnTo>
                    <a:pt x="1764" y="1386"/>
                  </a:lnTo>
                  <a:lnTo>
                    <a:pt x="1767" y="1393"/>
                  </a:lnTo>
                  <a:lnTo>
                    <a:pt x="1771" y="1402"/>
                  </a:lnTo>
                  <a:lnTo>
                    <a:pt x="1771" y="1402"/>
                  </a:lnTo>
                  <a:lnTo>
                    <a:pt x="1787" y="1520"/>
                  </a:lnTo>
                  <a:lnTo>
                    <a:pt x="1795" y="1607"/>
                  </a:lnTo>
                  <a:lnTo>
                    <a:pt x="1799" y="1644"/>
                  </a:lnTo>
                  <a:lnTo>
                    <a:pt x="1799" y="1681"/>
                  </a:lnTo>
                  <a:lnTo>
                    <a:pt x="1799" y="1716"/>
                  </a:lnTo>
                  <a:lnTo>
                    <a:pt x="1795" y="1755"/>
                  </a:lnTo>
                  <a:lnTo>
                    <a:pt x="1795" y="1755"/>
                  </a:lnTo>
                  <a:lnTo>
                    <a:pt x="1794" y="1764"/>
                  </a:lnTo>
                  <a:lnTo>
                    <a:pt x="1790" y="1773"/>
                  </a:lnTo>
                  <a:lnTo>
                    <a:pt x="1785" y="1780"/>
                  </a:lnTo>
                  <a:lnTo>
                    <a:pt x="1779" y="1787"/>
                  </a:lnTo>
                  <a:lnTo>
                    <a:pt x="1772" y="1792"/>
                  </a:lnTo>
                  <a:lnTo>
                    <a:pt x="1764" y="1795"/>
                  </a:lnTo>
                  <a:lnTo>
                    <a:pt x="1755" y="1799"/>
                  </a:lnTo>
                  <a:lnTo>
                    <a:pt x="1746" y="1799"/>
                  </a:lnTo>
                  <a:lnTo>
                    <a:pt x="1180" y="1799"/>
                  </a:lnTo>
                  <a:lnTo>
                    <a:pt x="1180" y="1799"/>
                  </a:lnTo>
                  <a:lnTo>
                    <a:pt x="1172" y="1799"/>
                  </a:lnTo>
                  <a:lnTo>
                    <a:pt x="1163" y="1795"/>
                  </a:lnTo>
                  <a:lnTo>
                    <a:pt x="1156" y="1792"/>
                  </a:lnTo>
                  <a:lnTo>
                    <a:pt x="1149" y="1787"/>
                  </a:lnTo>
                  <a:lnTo>
                    <a:pt x="1142" y="1780"/>
                  </a:lnTo>
                  <a:lnTo>
                    <a:pt x="1138" y="1773"/>
                  </a:lnTo>
                  <a:lnTo>
                    <a:pt x="1135" y="1764"/>
                  </a:lnTo>
                  <a:lnTo>
                    <a:pt x="1133" y="1755"/>
                  </a:lnTo>
                  <a:lnTo>
                    <a:pt x="1133" y="1755"/>
                  </a:lnTo>
                  <a:lnTo>
                    <a:pt x="1129" y="1716"/>
                  </a:lnTo>
                  <a:lnTo>
                    <a:pt x="1128" y="1681"/>
                  </a:lnTo>
                  <a:lnTo>
                    <a:pt x="1129" y="1644"/>
                  </a:lnTo>
                  <a:lnTo>
                    <a:pt x="1131" y="1607"/>
                  </a:lnTo>
                  <a:lnTo>
                    <a:pt x="1142" y="1520"/>
                  </a:lnTo>
                  <a:lnTo>
                    <a:pt x="1158" y="1402"/>
                  </a:lnTo>
                  <a:lnTo>
                    <a:pt x="1158" y="1402"/>
                  </a:lnTo>
                  <a:lnTo>
                    <a:pt x="1159" y="1393"/>
                  </a:lnTo>
                  <a:lnTo>
                    <a:pt x="1163" y="1386"/>
                  </a:lnTo>
                  <a:lnTo>
                    <a:pt x="1170" y="1377"/>
                  </a:lnTo>
                  <a:lnTo>
                    <a:pt x="1177" y="1369"/>
                  </a:lnTo>
                  <a:lnTo>
                    <a:pt x="1186" y="1360"/>
                  </a:lnTo>
                  <a:lnTo>
                    <a:pt x="1196" y="1353"/>
                  </a:lnTo>
                  <a:lnTo>
                    <a:pt x="1209" y="1347"/>
                  </a:lnTo>
                  <a:lnTo>
                    <a:pt x="1223" y="1344"/>
                  </a:lnTo>
                  <a:lnTo>
                    <a:pt x="1333" y="1325"/>
                  </a:lnTo>
                  <a:lnTo>
                    <a:pt x="1333" y="1325"/>
                  </a:lnTo>
                  <a:lnTo>
                    <a:pt x="1342" y="1325"/>
                  </a:lnTo>
                  <a:lnTo>
                    <a:pt x="1349" y="1326"/>
                  </a:lnTo>
                  <a:lnTo>
                    <a:pt x="1354" y="1330"/>
                  </a:lnTo>
                  <a:lnTo>
                    <a:pt x="1360" y="1337"/>
                  </a:lnTo>
                  <a:lnTo>
                    <a:pt x="1463" y="1481"/>
                  </a:lnTo>
                  <a:lnTo>
                    <a:pt x="1463" y="1481"/>
                  </a:lnTo>
                  <a:close/>
                </a:path>
              </a:pathLst>
            </a:custGeom>
            <a:solidFill>
              <a:schemeClr val="bg1"/>
            </a:solidFill>
            <a:ln>
              <a:noFill/>
            </a:ln>
            <a:effectLst/>
          </p:spPr>
          <p:txBody>
            <a:bodyPr vert="horz" wrap="square" lIns="91440" tIns="45720" rIns="91440" bIns="45720" numCol="1" anchor="t" anchorCtr="0" compatLnSpc="1"/>
            <a:lstStyle/>
            <a:p>
              <a:endParaRPr lang="ko-KR" altLang="en-US" sz="1600" b="1">
                <a:latin typeface="微软雅黑" panose="020B0503020204020204" charset="-122"/>
                <a:ea typeface="Lantinghei SC Demibold" charset="-122"/>
                <a:cs typeface="Lantinghei SC Demibold" charset="-122"/>
              </a:endParaRPr>
            </a:p>
          </p:txBody>
        </p:sp>
      </p:grpSp>
      <p:grpSp>
        <p:nvGrpSpPr>
          <p:cNvPr id="437" name="Group 448"/>
          <p:cNvGrpSpPr/>
          <p:nvPr/>
        </p:nvGrpSpPr>
        <p:grpSpPr>
          <a:xfrm>
            <a:off x="8825799" y="2168702"/>
            <a:ext cx="2706772" cy="989560"/>
            <a:chOff x="8810558" y="1971266"/>
            <a:chExt cx="2729849" cy="989560"/>
          </a:xfrm>
        </p:grpSpPr>
        <p:grpSp>
          <p:nvGrpSpPr>
            <p:cNvPr id="438" name="Group 449"/>
            <p:cNvGrpSpPr/>
            <p:nvPr/>
          </p:nvGrpSpPr>
          <p:grpSpPr>
            <a:xfrm>
              <a:off x="8810558" y="1971266"/>
              <a:ext cx="2729849" cy="371513"/>
              <a:chOff x="2774001" y="2637923"/>
              <a:chExt cx="1151750" cy="404126"/>
            </a:xfrm>
          </p:grpSpPr>
          <p:sp>
            <p:nvSpPr>
              <p:cNvPr id="440" name="Rounded Rectangle 451"/>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124968"/>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441" name="Rectangle 3"/>
              <p:cNvSpPr txBox="1">
                <a:spLocks noChangeArrowheads="1"/>
              </p:cNvSpPr>
              <p:nvPr/>
            </p:nvSpPr>
            <p:spPr bwMode="auto">
              <a:xfrm>
                <a:off x="2838254" y="2637923"/>
                <a:ext cx="1023244" cy="404126"/>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800" dirty="0" smtClean="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EUROPE</a:t>
                </a:r>
                <a:endParaRPr lang="en-US" altLang="ko-KR" sz="1800" dirty="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sp>
          <p:nvSpPr>
            <p:cNvPr id="439" name="Rectangle 3"/>
            <p:cNvSpPr txBox="1">
              <a:spLocks noChangeArrowheads="1"/>
            </p:cNvSpPr>
            <p:nvPr/>
          </p:nvSpPr>
          <p:spPr bwMode="auto">
            <a:xfrm>
              <a:off x="9016450" y="2358481"/>
              <a:ext cx="2318064" cy="60234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Catch the feel of design in contemporary colors and </a:t>
              </a:r>
              <a:r>
                <a:rPr lang="en-US" altLang="ko-KR" sz="110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styles</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grpSp>
        <p:nvGrpSpPr>
          <p:cNvPr id="442" name="Group 453"/>
          <p:cNvGrpSpPr/>
          <p:nvPr/>
        </p:nvGrpSpPr>
        <p:grpSpPr>
          <a:xfrm>
            <a:off x="8825799" y="3106680"/>
            <a:ext cx="2706772" cy="992968"/>
            <a:chOff x="8810558" y="2844158"/>
            <a:chExt cx="2729849" cy="992968"/>
          </a:xfrm>
        </p:grpSpPr>
        <p:grpSp>
          <p:nvGrpSpPr>
            <p:cNvPr id="443" name="Group 454"/>
            <p:cNvGrpSpPr/>
            <p:nvPr/>
          </p:nvGrpSpPr>
          <p:grpSpPr>
            <a:xfrm>
              <a:off x="8810558" y="2844158"/>
              <a:ext cx="2729849" cy="371513"/>
              <a:chOff x="2774001" y="2637923"/>
              <a:chExt cx="1151750" cy="404125"/>
            </a:xfrm>
          </p:grpSpPr>
          <p:sp>
            <p:nvSpPr>
              <p:cNvPr id="445" name="Rounded Rectangle 456"/>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A77000"/>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446" name="Rectangle 3"/>
              <p:cNvSpPr txBox="1">
                <a:spLocks noChangeArrowheads="1"/>
              </p:cNvSpPr>
              <p:nvPr/>
            </p:nvSpPr>
            <p:spPr bwMode="auto">
              <a:xfrm>
                <a:off x="2911048" y="2637923"/>
                <a:ext cx="877657" cy="40412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800" dirty="0" smtClean="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ASIA</a:t>
                </a:r>
                <a:endParaRPr lang="en-US" altLang="ko-KR" sz="1800" dirty="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sp>
          <p:nvSpPr>
            <p:cNvPr id="444" name="Rectangle 3"/>
            <p:cNvSpPr txBox="1">
              <a:spLocks noChangeArrowheads="1"/>
            </p:cNvSpPr>
            <p:nvPr/>
          </p:nvSpPr>
          <p:spPr bwMode="auto">
            <a:xfrm>
              <a:off x="9016450" y="3234781"/>
              <a:ext cx="2318064" cy="60234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Catch the feel of design in contemporary colors and </a:t>
              </a:r>
              <a:r>
                <a:rPr lang="en-US" altLang="ko-KR" sz="110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styles</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grpSp>
        <p:nvGrpSpPr>
          <p:cNvPr id="447" name="Group 458"/>
          <p:cNvGrpSpPr/>
          <p:nvPr/>
        </p:nvGrpSpPr>
        <p:grpSpPr>
          <a:xfrm>
            <a:off x="8825799" y="4048066"/>
            <a:ext cx="2706772" cy="996377"/>
            <a:chOff x="8810558" y="3717049"/>
            <a:chExt cx="2729849" cy="996377"/>
          </a:xfrm>
        </p:grpSpPr>
        <p:grpSp>
          <p:nvGrpSpPr>
            <p:cNvPr id="448" name="Group 459"/>
            <p:cNvGrpSpPr/>
            <p:nvPr/>
          </p:nvGrpSpPr>
          <p:grpSpPr>
            <a:xfrm>
              <a:off x="8810558" y="3717049"/>
              <a:ext cx="2729849" cy="371513"/>
              <a:chOff x="2774001" y="2637923"/>
              <a:chExt cx="1151750" cy="404125"/>
            </a:xfrm>
          </p:grpSpPr>
          <p:sp>
            <p:nvSpPr>
              <p:cNvPr id="450" name="Rounded Rectangle 461"/>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586875"/>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451" name="Rectangle 3"/>
              <p:cNvSpPr txBox="1">
                <a:spLocks noChangeArrowheads="1"/>
              </p:cNvSpPr>
              <p:nvPr/>
            </p:nvSpPr>
            <p:spPr bwMode="auto">
              <a:xfrm>
                <a:off x="2838254" y="2637923"/>
                <a:ext cx="1023244" cy="40412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800" dirty="0" smtClean="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AMERICA</a:t>
                </a:r>
                <a:endParaRPr lang="en-US" altLang="ko-KR" sz="1800" dirty="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sp>
          <p:nvSpPr>
            <p:cNvPr id="449" name="Rectangle 3"/>
            <p:cNvSpPr txBox="1">
              <a:spLocks noChangeArrowheads="1"/>
            </p:cNvSpPr>
            <p:nvPr/>
          </p:nvSpPr>
          <p:spPr bwMode="auto">
            <a:xfrm>
              <a:off x="9016450" y="4111081"/>
              <a:ext cx="2318064" cy="60234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Catch the feel of design in contemporary colors and </a:t>
              </a:r>
              <a:r>
                <a:rPr lang="en-US" altLang="ko-KR" sz="110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styles</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grpSp>
        <p:nvGrpSpPr>
          <p:cNvPr id="452" name="Group 463"/>
          <p:cNvGrpSpPr/>
          <p:nvPr/>
        </p:nvGrpSpPr>
        <p:grpSpPr>
          <a:xfrm>
            <a:off x="8825799" y="4992860"/>
            <a:ext cx="2706772" cy="999785"/>
            <a:chOff x="8810558" y="4733780"/>
            <a:chExt cx="2729849" cy="999785"/>
          </a:xfrm>
        </p:grpSpPr>
        <p:grpSp>
          <p:nvGrpSpPr>
            <p:cNvPr id="453" name="Group 464"/>
            <p:cNvGrpSpPr/>
            <p:nvPr/>
          </p:nvGrpSpPr>
          <p:grpSpPr>
            <a:xfrm>
              <a:off x="8810558" y="4733780"/>
              <a:ext cx="2729849" cy="371513"/>
              <a:chOff x="2774001" y="2637923"/>
              <a:chExt cx="1151750" cy="404125"/>
            </a:xfrm>
          </p:grpSpPr>
          <p:sp>
            <p:nvSpPr>
              <p:cNvPr id="455" name="Rounded Rectangle 466"/>
              <p:cNvSpPr/>
              <p:nvPr/>
            </p:nvSpPr>
            <p:spPr>
              <a:xfrm>
                <a:off x="2774001" y="2674177"/>
                <a:ext cx="1151750" cy="335286"/>
              </a:xfrm>
              <a:prstGeom prst="roundRect">
                <a:avLst>
                  <a:gd name="adj" fmla="val 50000"/>
                </a:avLst>
              </a:prstGeom>
              <a:solidFill>
                <a:schemeClr val="tx1">
                  <a:lumMod val="65000"/>
                  <a:lumOff val="35000"/>
                </a:schemeClr>
              </a:solidFill>
              <a:ln w="12700">
                <a:gradFill flip="none" rotWithShape="1">
                  <a:gsLst>
                    <a:gs pos="24000">
                      <a:srgbClr val="EBEBEB"/>
                    </a:gs>
                    <a:gs pos="0">
                      <a:schemeClr val="bg1"/>
                    </a:gs>
                    <a:gs pos="100000">
                      <a:srgbClr val="586875">
                        <a:lumMod val="60000"/>
                      </a:srgbClr>
                    </a:gs>
                  </a:gsLst>
                  <a:lin ang="54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微软雅黑" panose="020B0503020204020204" charset="-122"/>
                  <a:ea typeface="Lantinghei SC Demibold" charset="-122"/>
                  <a:cs typeface="Lantinghei SC Demibold" charset="-122"/>
                </a:endParaRPr>
              </a:p>
            </p:txBody>
          </p:sp>
          <p:sp>
            <p:nvSpPr>
              <p:cNvPr id="456" name="Rectangle 3"/>
              <p:cNvSpPr txBox="1">
                <a:spLocks noChangeArrowheads="1"/>
              </p:cNvSpPr>
              <p:nvPr/>
            </p:nvSpPr>
            <p:spPr bwMode="auto">
              <a:xfrm>
                <a:off x="2838254" y="2637923"/>
                <a:ext cx="1023244" cy="40412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800" dirty="0" smtClean="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AFRICA</a:t>
                </a:r>
                <a:endParaRPr lang="en-US" altLang="ko-KR" sz="1800" dirty="0">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grpSp>
        <p:sp>
          <p:nvSpPr>
            <p:cNvPr id="454" name="Rectangle 3"/>
            <p:cNvSpPr txBox="1">
              <a:spLocks noChangeArrowheads="1"/>
            </p:cNvSpPr>
            <p:nvPr/>
          </p:nvSpPr>
          <p:spPr bwMode="auto">
            <a:xfrm>
              <a:off x="9016450" y="5131220"/>
              <a:ext cx="2318064" cy="602345"/>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Catch the feel of design in contemporary colors and </a:t>
              </a:r>
              <a:r>
                <a:rPr lang="en-US" altLang="ko-KR" sz="110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styles</a:t>
              </a:r>
              <a:endParaRPr lang="en-US" altLang="ko-KR" sz="11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grpSp>
        <p:nvGrpSpPr>
          <p:cNvPr id="457" name="Group 468"/>
          <p:cNvGrpSpPr/>
          <p:nvPr/>
        </p:nvGrpSpPr>
        <p:grpSpPr>
          <a:xfrm>
            <a:off x="3583940" y="445138"/>
            <a:ext cx="5054600" cy="1116519"/>
            <a:chOff x="3568700" y="186058"/>
            <a:chExt cx="5054600" cy="1116519"/>
          </a:xfrm>
        </p:grpSpPr>
        <p:sp>
          <p:nvSpPr>
            <p:cNvPr id="458"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459"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460" name="Group 471"/>
            <p:cNvGrpSpPr/>
            <p:nvPr/>
          </p:nvGrpSpPr>
          <p:grpSpPr>
            <a:xfrm>
              <a:off x="3669560" y="853565"/>
              <a:ext cx="4852881" cy="11430"/>
              <a:chOff x="5926470" y="6430886"/>
              <a:chExt cx="339061" cy="11430"/>
            </a:xfrm>
          </p:grpSpPr>
          <p:cxnSp>
            <p:nvCxnSpPr>
              <p:cNvPr id="461"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462"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 name="文本框 4"/>
          <p:cNvSpPr txBox="1"/>
          <p:nvPr/>
        </p:nvSpPr>
        <p:spPr>
          <a:xfrm>
            <a:off x="5393152" y="746147"/>
            <a:ext cx="5332457" cy="1107996"/>
          </a:xfrm>
          <a:prstGeom prst="rect">
            <a:avLst/>
          </a:prstGeom>
          <a:noFill/>
        </p:spPr>
        <p:txBody>
          <a:bodyPr wrap="square" rtlCol="0">
            <a:spAutoFit/>
          </a:bodyPr>
          <a:lstStyle/>
          <a:p>
            <a:r>
              <a:rPr kumimoji="1" lang="en-US" altLang="zh-CN" sz="660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CONTENTS</a:t>
            </a:r>
            <a:endParaRPr kumimoji="1" lang="zh-CN" altLang="en-US" sz="6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6" name="组合 80"/>
          <p:cNvGrpSpPr/>
          <p:nvPr/>
        </p:nvGrpSpPr>
        <p:grpSpPr bwMode="auto">
          <a:xfrm>
            <a:off x="4262058" y="2110322"/>
            <a:ext cx="2262188" cy="979936"/>
            <a:chOff x="0" y="0"/>
            <a:chExt cx="2261776" cy="980273"/>
          </a:xfrm>
        </p:grpSpPr>
        <p:sp>
          <p:nvSpPr>
            <p:cNvPr id="7"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PART</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项目简介</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8" name="矩形 69"/>
            <p:cNvSpPr>
              <a:spLocks noChangeArrowheads="1"/>
            </p:cNvSpPr>
            <p:nvPr/>
          </p:nvSpPr>
          <p:spPr bwMode="auto">
            <a:xfrm>
              <a:off x="9411" y="333720"/>
              <a:ext cx="2242954" cy="64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投资亮点</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产品服务</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项目团队</a:t>
              </a:r>
              <a:endParaRPr lang="zh-CN" alt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9" name="组合 81"/>
          <p:cNvGrpSpPr/>
          <p:nvPr/>
        </p:nvGrpSpPr>
        <p:grpSpPr bwMode="auto">
          <a:xfrm>
            <a:off x="6748329" y="2259544"/>
            <a:ext cx="2262188" cy="979936"/>
            <a:chOff x="0" y="0"/>
            <a:chExt cx="2261776" cy="980273"/>
          </a:xfrm>
        </p:grpSpPr>
        <p:sp>
          <p:nvSpPr>
            <p:cNvPr id="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PART</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市场分析</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1" name="矩形 70"/>
            <p:cNvSpPr>
              <a:spLocks noChangeArrowheads="1"/>
            </p:cNvSpPr>
            <p:nvPr/>
          </p:nvSpPr>
          <p:spPr bwMode="auto">
            <a:xfrm>
              <a:off x="3892" y="333720"/>
              <a:ext cx="2242954" cy="64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市场分析</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项目概括</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市场预测</a:t>
              </a:r>
              <a:endParaRPr lang="zh-CN" alt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2" name="组合 82"/>
          <p:cNvGrpSpPr/>
          <p:nvPr/>
        </p:nvGrpSpPr>
        <p:grpSpPr bwMode="auto">
          <a:xfrm>
            <a:off x="5229226" y="3597679"/>
            <a:ext cx="2262187" cy="979936"/>
            <a:chOff x="0" y="0"/>
            <a:chExt cx="2261776" cy="980273"/>
          </a:xfrm>
        </p:grpSpPr>
        <p:sp>
          <p:nvSpPr>
            <p:cNvPr id="13"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PART</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实施计划</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4" name="矩形 71"/>
            <p:cNvSpPr>
              <a:spLocks noChangeArrowheads="1"/>
            </p:cNvSpPr>
            <p:nvPr/>
          </p:nvSpPr>
          <p:spPr bwMode="auto">
            <a:xfrm>
              <a:off x="7504" y="333720"/>
              <a:ext cx="2242954" cy="64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商业模式</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en-US" altLang="zh-CN"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SWOT</a:t>
              </a: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分析</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实施方案</a:t>
              </a:r>
              <a:endParaRPr lang="zh-CN" alt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5" name="组合 83"/>
          <p:cNvGrpSpPr/>
          <p:nvPr/>
        </p:nvGrpSpPr>
        <p:grpSpPr bwMode="auto">
          <a:xfrm>
            <a:off x="8059380" y="3519497"/>
            <a:ext cx="2262188" cy="979936"/>
            <a:chOff x="0" y="0"/>
            <a:chExt cx="2261777" cy="980273"/>
          </a:xfrm>
        </p:grpSpPr>
        <p:sp>
          <p:nvSpPr>
            <p:cNvPr id="16"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PART</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4</a:t>
              </a:r>
              <a:r>
                <a:rPr lang="zh-CN" altLang="en-US" sz="16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阶段计划</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7" name="矩形 72"/>
            <p:cNvSpPr>
              <a:spLocks noChangeArrowheads="1"/>
            </p:cNvSpPr>
            <p:nvPr/>
          </p:nvSpPr>
          <p:spPr bwMode="auto">
            <a:xfrm>
              <a:off x="0" y="333720"/>
              <a:ext cx="2242954" cy="64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财务规划</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风险管理</a:t>
              </a:r>
              <a:endPar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12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总结</a:t>
              </a:r>
              <a:endParaRPr lang="zh-CN" altLang="en-US" sz="12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par>
                                <p:cTn id="13" presetID="1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par>
                                <p:cTn id="17" presetID="12"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6590" y="0"/>
            <a:ext cx="12328590" cy="6858000"/>
          </a:xfrm>
          <a:prstGeom prst="rect">
            <a:avLst/>
          </a:prstGeom>
        </p:spPr>
      </p:pic>
      <p:sp>
        <p:nvSpPr>
          <p:cNvPr id="5" name="矩形 4"/>
          <p:cNvSpPr/>
          <p:nvPr/>
        </p:nvSpPr>
        <p:spPr>
          <a:xfrm>
            <a:off x="-136590" y="0"/>
            <a:ext cx="12328590" cy="6858000"/>
          </a:xfrm>
          <a:prstGeom prst="rect">
            <a:avLst/>
          </a:prstGeom>
          <a:solidFill>
            <a:schemeClr val="tx1">
              <a:lumMod val="65000"/>
              <a:lumOff val="35000"/>
              <a:alpha val="62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3"/>
          <p:cNvGrpSpPr/>
          <p:nvPr/>
        </p:nvGrpSpPr>
        <p:grpSpPr bwMode="auto">
          <a:xfrm>
            <a:off x="4540673" y="2584738"/>
            <a:ext cx="3491916" cy="2108269"/>
            <a:chOff x="-18822" y="-205074"/>
            <a:chExt cx="2261776" cy="2108993"/>
          </a:xfrm>
        </p:grpSpPr>
        <p:sp>
          <p:nvSpPr>
            <p:cNvPr id="10" name="文本框 68"/>
            <p:cNvSpPr txBox="1">
              <a:spLocks noChangeArrowheads="1"/>
            </p:cNvSpPr>
            <p:nvPr/>
          </p:nvSpPr>
          <p:spPr bwMode="auto">
            <a:xfrm>
              <a:off x="-18822" y="-205074"/>
              <a:ext cx="2261776" cy="10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PART</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4</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阶段计划</a:t>
              </a:r>
              <a:endParaRPr lang="zh-CN" altLang="en-US"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1" name="矩形 72"/>
            <p:cNvSpPr>
              <a:spLocks noChangeArrowheads="1"/>
            </p:cNvSpPr>
            <p:nvPr/>
          </p:nvSpPr>
          <p:spPr bwMode="auto">
            <a:xfrm>
              <a:off x="0" y="333720"/>
              <a:ext cx="2242954" cy="157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财务规划</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风险管理</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总结</a:t>
              </a:r>
              <a:endParaRPr lang="zh-CN" altLang="en-US" sz="3200"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椭圆 3"/>
          <p:cNvSpPr>
            <a:spLocks noChangeAspect="1" noChangeArrowheads="1"/>
          </p:cNvSpPr>
          <p:nvPr/>
        </p:nvSpPr>
        <p:spPr bwMode="auto">
          <a:xfrm>
            <a:off x="1152525" y="2597150"/>
            <a:ext cx="1079500" cy="1079500"/>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3" name="椭圆 4"/>
          <p:cNvSpPr>
            <a:spLocks noChangeAspect="1" noChangeArrowheads="1"/>
          </p:cNvSpPr>
          <p:nvPr/>
        </p:nvSpPr>
        <p:spPr bwMode="auto">
          <a:xfrm>
            <a:off x="839788" y="3046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4" name="椭圆 5"/>
          <p:cNvSpPr>
            <a:spLocks noChangeAspect="1" noChangeArrowheads="1"/>
          </p:cNvSpPr>
          <p:nvPr/>
        </p:nvSpPr>
        <p:spPr bwMode="auto">
          <a:xfrm>
            <a:off x="876300" y="2811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5" name="椭圆 7"/>
          <p:cNvSpPr>
            <a:spLocks noChangeAspect="1" noChangeArrowheads="1"/>
          </p:cNvSpPr>
          <p:nvPr/>
        </p:nvSpPr>
        <p:spPr bwMode="auto">
          <a:xfrm>
            <a:off x="985838"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6" name="椭圆 8"/>
          <p:cNvSpPr>
            <a:spLocks noChangeAspect="1" noChangeArrowheads="1"/>
          </p:cNvSpPr>
          <p:nvPr/>
        </p:nvSpPr>
        <p:spPr bwMode="auto">
          <a:xfrm>
            <a:off x="1154113" y="2430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7" name="椭圆 9"/>
          <p:cNvSpPr>
            <a:spLocks noChangeAspect="1" noChangeArrowheads="1"/>
          </p:cNvSpPr>
          <p:nvPr/>
        </p:nvSpPr>
        <p:spPr bwMode="auto">
          <a:xfrm>
            <a:off x="1366838"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8" name="椭圆 10"/>
          <p:cNvSpPr>
            <a:spLocks noChangeAspect="1" noChangeArrowheads="1"/>
          </p:cNvSpPr>
          <p:nvPr/>
        </p:nvSpPr>
        <p:spPr bwMode="auto">
          <a:xfrm>
            <a:off x="1601788" y="2284413"/>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59" name="椭圆 11"/>
          <p:cNvSpPr>
            <a:spLocks noChangeAspect="1" noChangeArrowheads="1"/>
          </p:cNvSpPr>
          <p:nvPr/>
        </p:nvSpPr>
        <p:spPr bwMode="auto">
          <a:xfrm>
            <a:off x="1836738" y="2322513"/>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0" name="椭圆 12"/>
          <p:cNvSpPr>
            <a:spLocks noChangeAspect="1" noChangeArrowheads="1"/>
          </p:cNvSpPr>
          <p:nvPr/>
        </p:nvSpPr>
        <p:spPr bwMode="auto">
          <a:xfrm>
            <a:off x="2049463" y="2430463"/>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1" name="椭圆 13"/>
          <p:cNvSpPr>
            <a:spLocks noChangeAspect="1" noChangeArrowheads="1"/>
          </p:cNvSpPr>
          <p:nvPr/>
        </p:nvSpPr>
        <p:spPr bwMode="auto">
          <a:xfrm>
            <a:off x="2217738" y="2598738"/>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2" name="椭圆 14"/>
          <p:cNvSpPr>
            <a:spLocks noChangeAspect="1" noChangeArrowheads="1"/>
          </p:cNvSpPr>
          <p:nvPr/>
        </p:nvSpPr>
        <p:spPr bwMode="auto">
          <a:xfrm>
            <a:off x="2327275" y="2811463"/>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3" name="椭圆 15"/>
          <p:cNvSpPr>
            <a:spLocks noChangeAspect="1" noChangeArrowheads="1"/>
          </p:cNvSpPr>
          <p:nvPr/>
        </p:nvSpPr>
        <p:spPr bwMode="auto">
          <a:xfrm>
            <a:off x="2363788" y="3046413"/>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4" name="椭圆 16"/>
          <p:cNvSpPr>
            <a:spLocks noChangeAspect="1" noChangeArrowheads="1"/>
          </p:cNvSpPr>
          <p:nvPr/>
        </p:nvSpPr>
        <p:spPr bwMode="auto">
          <a:xfrm>
            <a:off x="2327275" y="3281363"/>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5" name="椭圆 17"/>
          <p:cNvSpPr>
            <a:spLocks noChangeAspect="1" noChangeArrowheads="1"/>
          </p:cNvSpPr>
          <p:nvPr/>
        </p:nvSpPr>
        <p:spPr bwMode="auto">
          <a:xfrm>
            <a:off x="2217738" y="349408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6" name="椭圆 18"/>
          <p:cNvSpPr>
            <a:spLocks noChangeAspect="1" noChangeArrowheads="1"/>
          </p:cNvSpPr>
          <p:nvPr/>
        </p:nvSpPr>
        <p:spPr bwMode="auto">
          <a:xfrm>
            <a:off x="20494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7" name="椭圆 19"/>
          <p:cNvSpPr>
            <a:spLocks noChangeAspect="1" noChangeArrowheads="1"/>
          </p:cNvSpPr>
          <p:nvPr/>
        </p:nvSpPr>
        <p:spPr bwMode="auto">
          <a:xfrm>
            <a:off x="1836738" y="3771900"/>
            <a:ext cx="180975"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8" name="椭圆 20"/>
          <p:cNvSpPr>
            <a:spLocks noChangeAspect="1" noChangeArrowheads="1"/>
          </p:cNvSpPr>
          <p:nvPr/>
        </p:nvSpPr>
        <p:spPr bwMode="auto">
          <a:xfrm>
            <a:off x="1601788" y="3808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69" name="椭圆 21"/>
          <p:cNvSpPr>
            <a:spLocks noChangeAspect="1" noChangeArrowheads="1"/>
          </p:cNvSpPr>
          <p:nvPr/>
        </p:nvSpPr>
        <p:spPr bwMode="auto">
          <a:xfrm>
            <a:off x="1366838" y="3771900"/>
            <a:ext cx="179387"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0" name="椭圆 22"/>
          <p:cNvSpPr>
            <a:spLocks noChangeAspect="1" noChangeArrowheads="1"/>
          </p:cNvSpPr>
          <p:nvPr/>
        </p:nvSpPr>
        <p:spPr bwMode="auto">
          <a:xfrm>
            <a:off x="1154113" y="3662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1" name="椭圆 23"/>
          <p:cNvSpPr>
            <a:spLocks noChangeAspect="1" noChangeArrowheads="1"/>
          </p:cNvSpPr>
          <p:nvPr/>
        </p:nvSpPr>
        <p:spPr bwMode="auto">
          <a:xfrm>
            <a:off x="985838"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2" name="椭圆 24"/>
          <p:cNvSpPr>
            <a:spLocks noChangeAspect="1" noChangeArrowheads="1"/>
          </p:cNvSpPr>
          <p:nvPr/>
        </p:nvSpPr>
        <p:spPr bwMode="auto">
          <a:xfrm>
            <a:off x="876300" y="3281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3" name="椭圆 25"/>
          <p:cNvSpPr>
            <a:spLocks noChangeAspect="1" noChangeArrowheads="1"/>
          </p:cNvSpPr>
          <p:nvPr/>
        </p:nvSpPr>
        <p:spPr bwMode="auto">
          <a:xfrm>
            <a:off x="3354388" y="2597150"/>
            <a:ext cx="1079500" cy="1079500"/>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4" name="椭圆 26"/>
          <p:cNvSpPr>
            <a:spLocks noChangeAspect="1" noChangeArrowheads="1"/>
          </p:cNvSpPr>
          <p:nvPr/>
        </p:nvSpPr>
        <p:spPr bwMode="auto">
          <a:xfrm>
            <a:off x="3041650"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5" name="椭圆 27"/>
          <p:cNvSpPr>
            <a:spLocks noChangeAspect="1" noChangeArrowheads="1"/>
          </p:cNvSpPr>
          <p:nvPr/>
        </p:nvSpPr>
        <p:spPr bwMode="auto">
          <a:xfrm>
            <a:off x="3079750"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6" name="椭圆 28"/>
          <p:cNvSpPr>
            <a:spLocks noChangeAspect="1" noChangeArrowheads="1"/>
          </p:cNvSpPr>
          <p:nvPr/>
        </p:nvSpPr>
        <p:spPr bwMode="auto">
          <a:xfrm>
            <a:off x="3187700" y="2598738"/>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7" name="椭圆 29"/>
          <p:cNvSpPr>
            <a:spLocks noChangeAspect="1" noChangeArrowheads="1"/>
          </p:cNvSpPr>
          <p:nvPr/>
        </p:nvSpPr>
        <p:spPr bwMode="auto">
          <a:xfrm>
            <a:off x="3355975" y="2430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8" name="椭圆 30"/>
          <p:cNvSpPr>
            <a:spLocks noChangeAspect="1" noChangeArrowheads="1"/>
          </p:cNvSpPr>
          <p:nvPr/>
        </p:nvSpPr>
        <p:spPr bwMode="auto">
          <a:xfrm>
            <a:off x="3568700" y="232251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79" name="椭圆 31"/>
          <p:cNvSpPr>
            <a:spLocks noChangeAspect="1" noChangeArrowheads="1"/>
          </p:cNvSpPr>
          <p:nvPr/>
        </p:nvSpPr>
        <p:spPr bwMode="auto">
          <a:xfrm>
            <a:off x="3803650" y="2284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0" name="椭圆 32"/>
          <p:cNvSpPr>
            <a:spLocks noChangeAspect="1" noChangeArrowheads="1"/>
          </p:cNvSpPr>
          <p:nvPr/>
        </p:nvSpPr>
        <p:spPr bwMode="auto">
          <a:xfrm>
            <a:off x="4038600" y="2322513"/>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1" name="椭圆 33"/>
          <p:cNvSpPr>
            <a:spLocks noChangeAspect="1" noChangeArrowheads="1"/>
          </p:cNvSpPr>
          <p:nvPr/>
        </p:nvSpPr>
        <p:spPr bwMode="auto">
          <a:xfrm>
            <a:off x="4251325" y="2430463"/>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2" name="椭圆 34"/>
          <p:cNvSpPr>
            <a:spLocks noChangeAspect="1" noChangeArrowheads="1"/>
          </p:cNvSpPr>
          <p:nvPr/>
        </p:nvSpPr>
        <p:spPr bwMode="auto">
          <a:xfrm>
            <a:off x="4419600" y="2598738"/>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3" name="椭圆 35"/>
          <p:cNvSpPr>
            <a:spLocks noChangeAspect="1" noChangeArrowheads="1"/>
          </p:cNvSpPr>
          <p:nvPr/>
        </p:nvSpPr>
        <p:spPr bwMode="auto">
          <a:xfrm>
            <a:off x="4529138" y="2811463"/>
            <a:ext cx="179387"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4" name="椭圆 36"/>
          <p:cNvSpPr>
            <a:spLocks noChangeAspect="1" noChangeArrowheads="1"/>
          </p:cNvSpPr>
          <p:nvPr/>
        </p:nvSpPr>
        <p:spPr bwMode="auto">
          <a:xfrm>
            <a:off x="4565650" y="3046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5" name="椭圆 37"/>
          <p:cNvSpPr>
            <a:spLocks noChangeAspect="1" noChangeArrowheads="1"/>
          </p:cNvSpPr>
          <p:nvPr/>
        </p:nvSpPr>
        <p:spPr bwMode="auto">
          <a:xfrm>
            <a:off x="4529138" y="3281363"/>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6" name="椭圆 38"/>
          <p:cNvSpPr>
            <a:spLocks noChangeAspect="1" noChangeArrowheads="1"/>
          </p:cNvSpPr>
          <p:nvPr/>
        </p:nvSpPr>
        <p:spPr bwMode="auto">
          <a:xfrm>
            <a:off x="4419600" y="349408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7" name="椭圆 39"/>
          <p:cNvSpPr>
            <a:spLocks noChangeAspect="1" noChangeArrowheads="1"/>
          </p:cNvSpPr>
          <p:nvPr/>
        </p:nvSpPr>
        <p:spPr bwMode="auto">
          <a:xfrm>
            <a:off x="4251325" y="366236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8" name="椭圆 40"/>
          <p:cNvSpPr>
            <a:spLocks noChangeAspect="1" noChangeArrowheads="1"/>
          </p:cNvSpPr>
          <p:nvPr/>
        </p:nvSpPr>
        <p:spPr bwMode="auto">
          <a:xfrm>
            <a:off x="4038600" y="3771900"/>
            <a:ext cx="180975"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89" name="椭圆 41"/>
          <p:cNvSpPr>
            <a:spLocks noChangeAspect="1" noChangeArrowheads="1"/>
          </p:cNvSpPr>
          <p:nvPr/>
        </p:nvSpPr>
        <p:spPr bwMode="auto">
          <a:xfrm>
            <a:off x="3803650" y="3808413"/>
            <a:ext cx="180975" cy="180975"/>
          </a:xfrm>
          <a:prstGeom prst="ellipse">
            <a:avLst/>
          </a:prstGeom>
          <a:solidFill>
            <a:schemeClr val="bg1">
              <a:lumMod val="7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0" name="椭圆 42"/>
          <p:cNvSpPr>
            <a:spLocks noChangeAspect="1" noChangeArrowheads="1"/>
          </p:cNvSpPr>
          <p:nvPr/>
        </p:nvSpPr>
        <p:spPr bwMode="auto">
          <a:xfrm>
            <a:off x="3568700" y="3771900"/>
            <a:ext cx="179388"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1" name="椭圆 43"/>
          <p:cNvSpPr>
            <a:spLocks noChangeAspect="1" noChangeArrowheads="1"/>
          </p:cNvSpPr>
          <p:nvPr/>
        </p:nvSpPr>
        <p:spPr bwMode="auto">
          <a:xfrm>
            <a:off x="3355975" y="3662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2" name="椭圆 44"/>
          <p:cNvSpPr>
            <a:spLocks noChangeAspect="1" noChangeArrowheads="1"/>
          </p:cNvSpPr>
          <p:nvPr/>
        </p:nvSpPr>
        <p:spPr bwMode="auto">
          <a:xfrm>
            <a:off x="3187700" y="3494088"/>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3" name="椭圆 45"/>
          <p:cNvSpPr>
            <a:spLocks noChangeAspect="1" noChangeArrowheads="1"/>
          </p:cNvSpPr>
          <p:nvPr/>
        </p:nvSpPr>
        <p:spPr bwMode="auto">
          <a:xfrm>
            <a:off x="3079750" y="3281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4" name="椭圆 46"/>
          <p:cNvSpPr>
            <a:spLocks noChangeAspect="1" noChangeArrowheads="1"/>
          </p:cNvSpPr>
          <p:nvPr/>
        </p:nvSpPr>
        <p:spPr bwMode="auto">
          <a:xfrm>
            <a:off x="5556250" y="2597150"/>
            <a:ext cx="1079500" cy="1079500"/>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5" name="椭圆 47"/>
          <p:cNvSpPr>
            <a:spLocks noChangeAspect="1" noChangeArrowheads="1"/>
          </p:cNvSpPr>
          <p:nvPr/>
        </p:nvSpPr>
        <p:spPr bwMode="auto">
          <a:xfrm>
            <a:off x="5243513"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6" name="椭圆 48"/>
          <p:cNvSpPr>
            <a:spLocks noChangeAspect="1" noChangeArrowheads="1"/>
          </p:cNvSpPr>
          <p:nvPr/>
        </p:nvSpPr>
        <p:spPr bwMode="auto">
          <a:xfrm>
            <a:off x="5281613"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7" name="椭圆 49"/>
          <p:cNvSpPr>
            <a:spLocks noChangeAspect="1" noChangeArrowheads="1"/>
          </p:cNvSpPr>
          <p:nvPr/>
        </p:nvSpPr>
        <p:spPr bwMode="auto">
          <a:xfrm>
            <a:off x="5389563"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8" name="椭圆 50"/>
          <p:cNvSpPr>
            <a:spLocks noChangeAspect="1" noChangeArrowheads="1"/>
          </p:cNvSpPr>
          <p:nvPr/>
        </p:nvSpPr>
        <p:spPr bwMode="auto">
          <a:xfrm>
            <a:off x="5557838"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699" name="椭圆 51"/>
          <p:cNvSpPr>
            <a:spLocks noChangeAspect="1" noChangeArrowheads="1"/>
          </p:cNvSpPr>
          <p:nvPr/>
        </p:nvSpPr>
        <p:spPr bwMode="auto">
          <a:xfrm>
            <a:off x="5770563"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0" name="椭圆 52"/>
          <p:cNvSpPr>
            <a:spLocks noChangeAspect="1" noChangeArrowheads="1"/>
          </p:cNvSpPr>
          <p:nvPr/>
        </p:nvSpPr>
        <p:spPr bwMode="auto">
          <a:xfrm>
            <a:off x="6005513" y="2284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1" name="椭圆 53"/>
          <p:cNvSpPr>
            <a:spLocks noChangeAspect="1" noChangeArrowheads="1"/>
          </p:cNvSpPr>
          <p:nvPr/>
        </p:nvSpPr>
        <p:spPr bwMode="auto">
          <a:xfrm>
            <a:off x="6242050" y="2322513"/>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2" name="椭圆 54"/>
          <p:cNvSpPr>
            <a:spLocks noChangeAspect="1" noChangeArrowheads="1"/>
          </p:cNvSpPr>
          <p:nvPr/>
        </p:nvSpPr>
        <p:spPr bwMode="auto">
          <a:xfrm>
            <a:off x="6453188" y="2430463"/>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3" name="椭圆 55"/>
          <p:cNvSpPr>
            <a:spLocks noChangeAspect="1" noChangeArrowheads="1"/>
          </p:cNvSpPr>
          <p:nvPr/>
        </p:nvSpPr>
        <p:spPr bwMode="auto">
          <a:xfrm>
            <a:off x="6623050" y="2598738"/>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4" name="椭圆 56"/>
          <p:cNvSpPr>
            <a:spLocks noChangeAspect="1" noChangeArrowheads="1"/>
          </p:cNvSpPr>
          <p:nvPr/>
        </p:nvSpPr>
        <p:spPr bwMode="auto">
          <a:xfrm>
            <a:off x="6731000" y="2811463"/>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5" name="椭圆 57"/>
          <p:cNvSpPr>
            <a:spLocks noChangeAspect="1" noChangeArrowheads="1"/>
          </p:cNvSpPr>
          <p:nvPr/>
        </p:nvSpPr>
        <p:spPr bwMode="auto">
          <a:xfrm>
            <a:off x="6767513" y="3046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6" name="椭圆 58"/>
          <p:cNvSpPr>
            <a:spLocks noChangeAspect="1" noChangeArrowheads="1"/>
          </p:cNvSpPr>
          <p:nvPr/>
        </p:nvSpPr>
        <p:spPr bwMode="auto">
          <a:xfrm>
            <a:off x="6731000" y="3281363"/>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7" name="椭圆 59"/>
          <p:cNvSpPr>
            <a:spLocks noChangeAspect="1" noChangeArrowheads="1"/>
          </p:cNvSpPr>
          <p:nvPr/>
        </p:nvSpPr>
        <p:spPr bwMode="auto">
          <a:xfrm>
            <a:off x="6623050" y="3494088"/>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8" name="椭圆 60"/>
          <p:cNvSpPr>
            <a:spLocks noChangeAspect="1" noChangeArrowheads="1"/>
          </p:cNvSpPr>
          <p:nvPr/>
        </p:nvSpPr>
        <p:spPr bwMode="auto">
          <a:xfrm>
            <a:off x="6453188" y="366236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09" name="椭圆 61"/>
          <p:cNvSpPr>
            <a:spLocks noChangeAspect="1" noChangeArrowheads="1"/>
          </p:cNvSpPr>
          <p:nvPr/>
        </p:nvSpPr>
        <p:spPr bwMode="auto">
          <a:xfrm>
            <a:off x="6242050" y="3771900"/>
            <a:ext cx="179388"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0" name="椭圆 62"/>
          <p:cNvSpPr>
            <a:spLocks noChangeAspect="1" noChangeArrowheads="1"/>
          </p:cNvSpPr>
          <p:nvPr/>
        </p:nvSpPr>
        <p:spPr bwMode="auto">
          <a:xfrm>
            <a:off x="6005513" y="3808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1" name="椭圆 63"/>
          <p:cNvSpPr>
            <a:spLocks noChangeAspect="1" noChangeArrowheads="1"/>
          </p:cNvSpPr>
          <p:nvPr/>
        </p:nvSpPr>
        <p:spPr bwMode="auto">
          <a:xfrm>
            <a:off x="5770563" y="3771900"/>
            <a:ext cx="179387"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2" name="椭圆 64"/>
          <p:cNvSpPr>
            <a:spLocks noChangeAspect="1" noChangeArrowheads="1"/>
          </p:cNvSpPr>
          <p:nvPr/>
        </p:nvSpPr>
        <p:spPr bwMode="auto">
          <a:xfrm>
            <a:off x="5557838" y="366236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3" name="椭圆 65"/>
          <p:cNvSpPr>
            <a:spLocks noChangeAspect="1" noChangeArrowheads="1"/>
          </p:cNvSpPr>
          <p:nvPr/>
        </p:nvSpPr>
        <p:spPr bwMode="auto">
          <a:xfrm>
            <a:off x="5389563"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4" name="椭圆 66"/>
          <p:cNvSpPr>
            <a:spLocks noChangeAspect="1" noChangeArrowheads="1"/>
          </p:cNvSpPr>
          <p:nvPr/>
        </p:nvSpPr>
        <p:spPr bwMode="auto">
          <a:xfrm>
            <a:off x="5281613"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5" name="椭圆 67"/>
          <p:cNvSpPr>
            <a:spLocks noChangeAspect="1" noChangeArrowheads="1"/>
          </p:cNvSpPr>
          <p:nvPr/>
        </p:nvSpPr>
        <p:spPr bwMode="auto">
          <a:xfrm>
            <a:off x="10147301" y="2530475"/>
            <a:ext cx="1079500" cy="1079500"/>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6" name="椭圆 68"/>
          <p:cNvSpPr>
            <a:spLocks noChangeAspect="1" noChangeArrowheads="1"/>
          </p:cNvSpPr>
          <p:nvPr/>
        </p:nvSpPr>
        <p:spPr bwMode="auto">
          <a:xfrm>
            <a:off x="9834563" y="2979738"/>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7" name="椭圆 69"/>
          <p:cNvSpPr>
            <a:spLocks noChangeAspect="1" noChangeArrowheads="1"/>
          </p:cNvSpPr>
          <p:nvPr/>
        </p:nvSpPr>
        <p:spPr bwMode="auto">
          <a:xfrm>
            <a:off x="9872663" y="2744788"/>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8" name="椭圆 70"/>
          <p:cNvSpPr>
            <a:spLocks noChangeAspect="1" noChangeArrowheads="1"/>
          </p:cNvSpPr>
          <p:nvPr/>
        </p:nvSpPr>
        <p:spPr bwMode="auto">
          <a:xfrm>
            <a:off x="9980613" y="25320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19" name="椭圆 71"/>
          <p:cNvSpPr>
            <a:spLocks noChangeAspect="1" noChangeArrowheads="1"/>
          </p:cNvSpPr>
          <p:nvPr/>
        </p:nvSpPr>
        <p:spPr bwMode="auto">
          <a:xfrm>
            <a:off x="10148888" y="236378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0" name="椭圆 72"/>
          <p:cNvSpPr>
            <a:spLocks noChangeAspect="1" noChangeArrowheads="1"/>
          </p:cNvSpPr>
          <p:nvPr/>
        </p:nvSpPr>
        <p:spPr bwMode="auto">
          <a:xfrm>
            <a:off x="10361613" y="22558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1" name="椭圆 73"/>
          <p:cNvSpPr>
            <a:spLocks noChangeAspect="1" noChangeArrowheads="1"/>
          </p:cNvSpPr>
          <p:nvPr/>
        </p:nvSpPr>
        <p:spPr bwMode="auto">
          <a:xfrm>
            <a:off x="10596563" y="221773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2" name="椭圆 74"/>
          <p:cNvSpPr>
            <a:spLocks noChangeAspect="1" noChangeArrowheads="1"/>
          </p:cNvSpPr>
          <p:nvPr/>
        </p:nvSpPr>
        <p:spPr bwMode="auto">
          <a:xfrm>
            <a:off x="10833101" y="2255838"/>
            <a:ext cx="179387"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3" name="椭圆 75"/>
          <p:cNvSpPr>
            <a:spLocks noChangeAspect="1" noChangeArrowheads="1"/>
          </p:cNvSpPr>
          <p:nvPr/>
        </p:nvSpPr>
        <p:spPr bwMode="auto">
          <a:xfrm>
            <a:off x="11045826" y="2363788"/>
            <a:ext cx="179387"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4" name="椭圆 76"/>
          <p:cNvSpPr>
            <a:spLocks noChangeAspect="1" noChangeArrowheads="1"/>
          </p:cNvSpPr>
          <p:nvPr/>
        </p:nvSpPr>
        <p:spPr bwMode="auto">
          <a:xfrm>
            <a:off x="11214101" y="2532063"/>
            <a:ext cx="179387"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5" name="椭圆 77"/>
          <p:cNvSpPr>
            <a:spLocks noChangeAspect="1" noChangeArrowheads="1"/>
          </p:cNvSpPr>
          <p:nvPr/>
        </p:nvSpPr>
        <p:spPr bwMode="auto">
          <a:xfrm>
            <a:off x="11322051" y="2744788"/>
            <a:ext cx="179387"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6" name="椭圆 78"/>
          <p:cNvSpPr>
            <a:spLocks noChangeAspect="1" noChangeArrowheads="1"/>
          </p:cNvSpPr>
          <p:nvPr/>
        </p:nvSpPr>
        <p:spPr bwMode="auto">
          <a:xfrm>
            <a:off x="11358563" y="297973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7" name="椭圆 79"/>
          <p:cNvSpPr>
            <a:spLocks noChangeAspect="1" noChangeArrowheads="1"/>
          </p:cNvSpPr>
          <p:nvPr/>
        </p:nvSpPr>
        <p:spPr bwMode="auto">
          <a:xfrm>
            <a:off x="11322051" y="3214688"/>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8" name="椭圆 80"/>
          <p:cNvSpPr>
            <a:spLocks noChangeAspect="1" noChangeArrowheads="1"/>
          </p:cNvSpPr>
          <p:nvPr/>
        </p:nvSpPr>
        <p:spPr bwMode="auto">
          <a:xfrm>
            <a:off x="11214101" y="3427413"/>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29" name="椭圆 81"/>
          <p:cNvSpPr>
            <a:spLocks noChangeAspect="1" noChangeArrowheads="1"/>
          </p:cNvSpPr>
          <p:nvPr/>
        </p:nvSpPr>
        <p:spPr bwMode="auto">
          <a:xfrm>
            <a:off x="11045826" y="3595688"/>
            <a:ext cx="179387"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0" name="椭圆 82"/>
          <p:cNvSpPr>
            <a:spLocks noChangeAspect="1" noChangeArrowheads="1"/>
          </p:cNvSpPr>
          <p:nvPr/>
        </p:nvSpPr>
        <p:spPr bwMode="auto">
          <a:xfrm>
            <a:off x="10833101" y="3705225"/>
            <a:ext cx="179387"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1" name="椭圆 83"/>
          <p:cNvSpPr>
            <a:spLocks noChangeAspect="1" noChangeArrowheads="1"/>
          </p:cNvSpPr>
          <p:nvPr/>
        </p:nvSpPr>
        <p:spPr bwMode="auto">
          <a:xfrm>
            <a:off x="10596563" y="374173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2" name="椭圆 84"/>
          <p:cNvSpPr>
            <a:spLocks noChangeAspect="1" noChangeArrowheads="1"/>
          </p:cNvSpPr>
          <p:nvPr/>
        </p:nvSpPr>
        <p:spPr bwMode="auto">
          <a:xfrm>
            <a:off x="10361613" y="3705225"/>
            <a:ext cx="180975"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3" name="椭圆 85"/>
          <p:cNvSpPr>
            <a:spLocks noChangeAspect="1" noChangeArrowheads="1"/>
          </p:cNvSpPr>
          <p:nvPr/>
        </p:nvSpPr>
        <p:spPr bwMode="auto">
          <a:xfrm>
            <a:off x="10148888" y="3595688"/>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4" name="椭圆 86"/>
          <p:cNvSpPr>
            <a:spLocks noChangeAspect="1" noChangeArrowheads="1"/>
          </p:cNvSpPr>
          <p:nvPr/>
        </p:nvSpPr>
        <p:spPr bwMode="auto">
          <a:xfrm>
            <a:off x="9980613" y="3427413"/>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5" name="椭圆 87"/>
          <p:cNvSpPr>
            <a:spLocks noChangeAspect="1" noChangeArrowheads="1"/>
          </p:cNvSpPr>
          <p:nvPr/>
        </p:nvSpPr>
        <p:spPr bwMode="auto">
          <a:xfrm>
            <a:off x="9872663" y="3214688"/>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6" name="椭圆 88"/>
          <p:cNvSpPr>
            <a:spLocks noChangeAspect="1" noChangeArrowheads="1"/>
          </p:cNvSpPr>
          <p:nvPr/>
        </p:nvSpPr>
        <p:spPr bwMode="auto">
          <a:xfrm>
            <a:off x="7900988" y="2563813"/>
            <a:ext cx="1079500" cy="1079500"/>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7" name="椭圆 89"/>
          <p:cNvSpPr>
            <a:spLocks noChangeAspect="1" noChangeArrowheads="1"/>
          </p:cNvSpPr>
          <p:nvPr/>
        </p:nvSpPr>
        <p:spPr bwMode="auto">
          <a:xfrm>
            <a:off x="7589838" y="3013076"/>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8" name="椭圆 90"/>
          <p:cNvSpPr>
            <a:spLocks noChangeAspect="1" noChangeArrowheads="1"/>
          </p:cNvSpPr>
          <p:nvPr/>
        </p:nvSpPr>
        <p:spPr bwMode="auto">
          <a:xfrm>
            <a:off x="7626351" y="2778126"/>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39" name="椭圆 91"/>
          <p:cNvSpPr>
            <a:spLocks noChangeAspect="1" noChangeArrowheads="1"/>
          </p:cNvSpPr>
          <p:nvPr/>
        </p:nvSpPr>
        <p:spPr bwMode="auto">
          <a:xfrm>
            <a:off x="7734301" y="2565401"/>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0" name="椭圆 92"/>
          <p:cNvSpPr>
            <a:spLocks noChangeAspect="1" noChangeArrowheads="1"/>
          </p:cNvSpPr>
          <p:nvPr/>
        </p:nvSpPr>
        <p:spPr bwMode="auto">
          <a:xfrm>
            <a:off x="7902576" y="2397126"/>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1" name="椭圆 93"/>
          <p:cNvSpPr>
            <a:spLocks noChangeAspect="1" noChangeArrowheads="1"/>
          </p:cNvSpPr>
          <p:nvPr/>
        </p:nvSpPr>
        <p:spPr bwMode="auto">
          <a:xfrm>
            <a:off x="8115301" y="2289176"/>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2" name="椭圆 94"/>
          <p:cNvSpPr>
            <a:spLocks noChangeAspect="1" noChangeArrowheads="1"/>
          </p:cNvSpPr>
          <p:nvPr/>
        </p:nvSpPr>
        <p:spPr bwMode="auto">
          <a:xfrm>
            <a:off x="8351838" y="2251076"/>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3" name="椭圆 95"/>
          <p:cNvSpPr>
            <a:spLocks noChangeAspect="1" noChangeArrowheads="1"/>
          </p:cNvSpPr>
          <p:nvPr/>
        </p:nvSpPr>
        <p:spPr bwMode="auto">
          <a:xfrm>
            <a:off x="8586788" y="2289176"/>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4" name="椭圆 96"/>
          <p:cNvSpPr>
            <a:spLocks noChangeAspect="1" noChangeArrowheads="1"/>
          </p:cNvSpPr>
          <p:nvPr/>
        </p:nvSpPr>
        <p:spPr bwMode="auto">
          <a:xfrm>
            <a:off x="8799513" y="2397126"/>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5" name="椭圆 97"/>
          <p:cNvSpPr>
            <a:spLocks noChangeAspect="1" noChangeArrowheads="1"/>
          </p:cNvSpPr>
          <p:nvPr/>
        </p:nvSpPr>
        <p:spPr bwMode="auto">
          <a:xfrm>
            <a:off x="8967788" y="2565401"/>
            <a:ext cx="179388"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6" name="椭圆 98"/>
          <p:cNvSpPr>
            <a:spLocks noChangeAspect="1" noChangeArrowheads="1"/>
          </p:cNvSpPr>
          <p:nvPr/>
        </p:nvSpPr>
        <p:spPr bwMode="auto">
          <a:xfrm>
            <a:off x="9075738" y="2778126"/>
            <a:ext cx="180975" cy="179387"/>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7" name="椭圆 99"/>
          <p:cNvSpPr>
            <a:spLocks noChangeAspect="1" noChangeArrowheads="1"/>
          </p:cNvSpPr>
          <p:nvPr/>
        </p:nvSpPr>
        <p:spPr bwMode="auto">
          <a:xfrm>
            <a:off x="9113838" y="3013076"/>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8" name="椭圆 100"/>
          <p:cNvSpPr>
            <a:spLocks noChangeAspect="1" noChangeArrowheads="1"/>
          </p:cNvSpPr>
          <p:nvPr/>
        </p:nvSpPr>
        <p:spPr bwMode="auto">
          <a:xfrm>
            <a:off x="9075738" y="3248026"/>
            <a:ext cx="180975"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49" name="椭圆 101"/>
          <p:cNvSpPr>
            <a:spLocks noChangeAspect="1" noChangeArrowheads="1"/>
          </p:cNvSpPr>
          <p:nvPr/>
        </p:nvSpPr>
        <p:spPr bwMode="auto">
          <a:xfrm>
            <a:off x="8967788" y="3460751"/>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0" name="椭圆 102"/>
          <p:cNvSpPr>
            <a:spLocks noChangeAspect="1" noChangeArrowheads="1"/>
          </p:cNvSpPr>
          <p:nvPr/>
        </p:nvSpPr>
        <p:spPr bwMode="auto">
          <a:xfrm>
            <a:off x="8799513" y="3629026"/>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1" name="椭圆 103"/>
          <p:cNvSpPr>
            <a:spLocks noChangeAspect="1" noChangeArrowheads="1"/>
          </p:cNvSpPr>
          <p:nvPr/>
        </p:nvSpPr>
        <p:spPr bwMode="auto">
          <a:xfrm>
            <a:off x="8586788" y="3738563"/>
            <a:ext cx="179388"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2" name="椭圆 104"/>
          <p:cNvSpPr>
            <a:spLocks noChangeAspect="1" noChangeArrowheads="1"/>
          </p:cNvSpPr>
          <p:nvPr/>
        </p:nvSpPr>
        <p:spPr bwMode="auto">
          <a:xfrm>
            <a:off x="8351838" y="3775076"/>
            <a:ext cx="179388" cy="180975"/>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3" name="椭圆 105"/>
          <p:cNvSpPr>
            <a:spLocks noChangeAspect="1" noChangeArrowheads="1"/>
          </p:cNvSpPr>
          <p:nvPr/>
        </p:nvSpPr>
        <p:spPr bwMode="auto">
          <a:xfrm>
            <a:off x="8115301" y="3738563"/>
            <a:ext cx="180975" cy="179388"/>
          </a:xfrm>
          <a:prstGeom prst="ellipse">
            <a:avLst/>
          </a:prstGeom>
          <a:solidFill>
            <a:schemeClr val="tx1">
              <a:lumMod val="65000"/>
              <a:lumOff val="35000"/>
            </a:schemeClr>
          </a:solidFill>
          <a:ln>
            <a:noFill/>
          </a:ln>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4" name="椭圆 106"/>
          <p:cNvSpPr>
            <a:spLocks noChangeAspect="1" noChangeArrowheads="1"/>
          </p:cNvSpPr>
          <p:nvPr/>
        </p:nvSpPr>
        <p:spPr bwMode="auto">
          <a:xfrm>
            <a:off x="7902576" y="3629026"/>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5" name="椭圆 107"/>
          <p:cNvSpPr>
            <a:spLocks noChangeAspect="1" noChangeArrowheads="1"/>
          </p:cNvSpPr>
          <p:nvPr/>
        </p:nvSpPr>
        <p:spPr bwMode="auto">
          <a:xfrm>
            <a:off x="7734301" y="3460751"/>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6" name="椭圆 108"/>
          <p:cNvSpPr>
            <a:spLocks noChangeAspect="1" noChangeArrowheads="1"/>
          </p:cNvSpPr>
          <p:nvPr/>
        </p:nvSpPr>
        <p:spPr bwMode="auto">
          <a:xfrm>
            <a:off x="7626351" y="3248026"/>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27757" name="文本框 109"/>
          <p:cNvSpPr txBox="1">
            <a:spLocks noChangeArrowheads="1"/>
          </p:cNvSpPr>
          <p:nvPr/>
        </p:nvSpPr>
        <p:spPr bwMode="auto">
          <a:xfrm>
            <a:off x="1211214" y="2844800"/>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2800" b="1" dirty="0">
                <a:solidFill>
                  <a:schemeClr val="bg1"/>
                </a:solidFill>
                <a:latin typeface="微软雅黑" panose="020B0503020204020204" charset="-122"/>
                <a:ea typeface="微软雅黑" panose="020B0503020204020204" charset="-122"/>
                <a:cs typeface="Lantinghei SC Demibold" charset="-122"/>
              </a:rPr>
              <a:t>40%</a:t>
            </a:r>
            <a:endParaRPr lang="zh-CN" altLang="en-US" sz="2800" b="1" dirty="0">
              <a:solidFill>
                <a:schemeClr val="bg1"/>
              </a:solidFill>
              <a:latin typeface="微软雅黑" panose="020B0503020204020204" charset="-122"/>
              <a:ea typeface="微软雅黑" panose="020B0503020204020204" charset="-122"/>
              <a:cs typeface="Lantinghei SC Demibold" charset="-122"/>
            </a:endParaRPr>
          </a:p>
        </p:txBody>
      </p:sp>
      <p:sp>
        <p:nvSpPr>
          <p:cNvPr id="27758" name="文本框 110"/>
          <p:cNvSpPr txBox="1">
            <a:spLocks noChangeArrowheads="1"/>
          </p:cNvSpPr>
          <p:nvPr/>
        </p:nvSpPr>
        <p:spPr bwMode="auto">
          <a:xfrm>
            <a:off x="3413075" y="2844800"/>
            <a:ext cx="9621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2800" b="1">
                <a:solidFill>
                  <a:schemeClr val="bg1"/>
                </a:solidFill>
                <a:latin typeface="微软雅黑" panose="020B0503020204020204" charset="-122"/>
                <a:ea typeface="微软雅黑" panose="020B0503020204020204" charset="-122"/>
                <a:cs typeface="Lantinghei SC Demibold" charset="-122"/>
              </a:rPr>
              <a:t>50%</a:t>
            </a:r>
            <a:endParaRPr lang="zh-CN" altLang="en-US" sz="2800" b="1">
              <a:solidFill>
                <a:schemeClr val="bg1"/>
              </a:solidFill>
              <a:latin typeface="微软雅黑" panose="020B0503020204020204" charset="-122"/>
              <a:ea typeface="微软雅黑" panose="020B0503020204020204" charset="-122"/>
              <a:cs typeface="Lantinghei SC Demibold" charset="-122"/>
            </a:endParaRPr>
          </a:p>
        </p:txBody>
      </p:sp>
      <p:sp>
        <p:nvSpPr>
          <p:cNvPr id="27759" name="文本框 111"/>
          <p:cNvSpPr txBox="1">
            <a:spLocks noChangeArrowheads="1"/>
          </p:cNvSpPr>
          <p:nvPr/>
        </p:nvSpPr>
        <p:spPr bwMode="auto">
          <a:xfrm>
            <a:off x="5608588" y="2844800"/>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2800" b="1">
                <a:solidFill>
                  <a:schemeClr val="bg1"/>
                </a:solidFill>
                <a:latin typeface="微软雅黑" panose="020B0503020204020204" charset="-122"/>
                <a:ea typeface="微软雅黑" panose="020B0503020204020204" charset="-122"/>
                <a:cs typeface="Lantinghei SC Demibold" charset="-122"/>
              </a:rPr>
              <a:t>65%</a:t>
            </a:r>
            <a:endParaRPr lang="zh-CN" altLang="en-US" sz="2800" b="1">
              <a:solidFill>
                <a:schemeClr val="bg1"/>
              </a:solidFill>
              <a:latin typeface="微软雅黑" panose="020B0503020204020204" charset="-122"/>
              <a:ea typeface="微软雅黑" panose="020B0503020204020204" charset="-122"/>
              <a:cs typeface="Lantinghei SC Demibold" charset="-122"/>
            </a:endParaRPr>
          </a:p>
        </p:txBody>
      </p:sp>
      <p:sp>
        <p:nvSpPr>
          <p:cNvPr id="27760" name="文本框 112"/>
          <p:cNvSpPr txBox="1">
            <a:spLocks noChangeArrowheads="1"/>
          </p:cNvSpPr>
          <p:nvPr/>
        </p:nvSpPr>
        <p:spPr bwMode="auto">
          <a:xfrm>
            <a:off x="10215513" y="2778125"/>
            <a:ext cx="9621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2800" b="1">
                <a:solidFill>
                  <a:schemeClr val="bg1"/>
                </a:solidFill>
                <a:latin typeface="微软雅黑" panose="020B0503020204020204" charset="-122"/>
                <a:ea typeface="微软雅黑" panose="020B0503020204020204" charset="-122"/>
                <a:cs typeface="Lantinghei SC Demibold" charset="-122"/>
              </a:rPr>
              <a:t>75%</a:t>
            </a:r>
            <a:endParaRPr lang="zh-CN" altLang="en-US" sz="2800" b="1">
              <a:solidFill>
                <a:schemeClr val="bg1"/>
              </a:solidFill>
              <a:latin typeface="微软雅黑" panose="020B0503020204020204" charset="-122"/>
              <a:ea typeface="微软雅黑" panose="020B0503020204020204" charset="-122"/>
              <a:cs typeface="Lantinghei SC Demibold" charset="-122"/>
            </a:endParaRPr>
          </a:p>
        </p:txBody>
      </p:sp>
      <p:sp>
        <p:nvSpPr>
          <p:cNvPr id="27761" name="文本框 113"/>
          <p:cNvSpPr txBox="1">
            <a:spLocks noChangeArrowheads="1"/>
          </p:cNvSpPr>
          <p:nvPr/>
        </p:nvSpPr>
        <p:spPr bwMode="auto">
          <a:xfrm>
            <a:off x="7959676" y="2811463"/>
            <a:ext cx="9621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2800" b="1">
                <a:solidFill>
                  <a:schemeClr val="bg1"/>
                </a:solidFill>
                <a:latin typeface="微软雅黑" panose="020B0503020204020204" charset="-122"/>
                <a:ea typeface="微软雅黑" panose="020B0503020204020204" charset="-122"/>
                <a:cs typeface="Lantinghei SC Demibold" charset="-122"/>
              </a:rPr>
              <a:t>60%</a:t>
            </a:r>
            <a:endParaRPr lang="zh-CN" altLang="en-US" sz="2800" b="1">
              <a:solidFill>
                <a:schemeClr val="bg1"/>
              </a:solidFill>
              <a:latin typeface="微软雅黑" panose="020B0503020204020204" charset="-122"/>
              <a:ea typeface="微软雅黑" panose="020B0503020204020204" charset="-122"/>
              <a:cs typeface="Lantinghei SC Demibold" charset="-122"/>
            </a:endParaRPr>
          </a:p>
        </p:txBody>
      </p:sp>
      <p:sp>
        <p:nvSpPr>
          <p:cNvPr id="27762" name="文本框 115"/>
          <p:cNvSpPr txBox="1">
            <a:spLocks noChangeArrowheads="1"/>
          </p:cNvSpPr>
          <p:nvPr/>
        </p:nvSpPr>
        <p:spPr bwMode="auto">
          <a:xfrm>
            <a:off x="1104301" y="4379913"/>
            <a:ext cx="11743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1400" b="1">
                <a:solidFill>
                  <a:srgbClr val="595959"/>
                </a:solidFill>
                <a:latin typeface="微软雅黑" panose="020B0503020204020204" charset="-122"/>
                <a:ea typeface="微软雅黑" panose="020B0503020204020204" charset="-122"/>
                <a:cs typeface="Lantinghei SC Demibold" charset="-122"/>
              </a:rPr>
              <a:t>TEXT HERE</a:t>
            </a:r>
            <a:endParaRPr lang="zh-CN" altLang="en-US" sz="1400" b="1">
              <a:solidFill>
                <a:srgbClr val="595959"/>
              </a:solidFill>
              <a:latin typeface="微软雅黑" panose="020B0503020204020204" charset="-122"/>
              <a:ea typeface="微软雅黑" panose="020B0503020204020204" charset="-122"/>
              <a:cs typeface="Lantinghei SC Demibold" charset="-122"/>
            </a:endParaRPr>
          </a:p>
        </p:txBody>
      </p:sp>
      <p:sp>
        <p:nvSpPr>
          <p:cNvPr id="27763" name="文本框 116"/>
          <p:cNvSpPr txBox="1">
            <a:spLocks noChangeArrowheads="1"/>
          </p:cNvSpPr>
          <p:nvPr/>
        </p:nvSpPr>
        <p:spPr bwMode="auto">
          <a:xfrm>
            <a:off x="792163" y="4745038"/>
            <a:ext cx="1800225" cy="93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lnSpc>
                <a:spcPct val="114000"/>
              </a:lnSpc>
            </a:pPr>
            <a:r>
              <a:rPr lang="en-US" altLang="zh-CN" sz="1200" b="1">
                <a:solidFill>
                  <a:srgbClr val="595959"/>
                </a:solidFill>
                <a:latin typeface="微软雅黑" panose="020B0503020204020204" charset="-122"/>
                <a:ea typeface="微软雅黑" panose="020B0503020204020204" charset="-122"/>
                <a:cs typeface="Lantinghei SC Demibold" charset="-122"/>
              </a:rPr>
              <a:t>People tend to read writing. This text will not appear in A consistent order.</a:t>
            </a:r>
            <a:endParaRPr lang="zh-CN" altLang="en-US" sz="1200" b="1">
              <a:solidFill>
                <a:srgbClr val="595959"/>
              </a:solidFill>
              <a:latin typeface="微软雅黑" panose="020B0503020204020204" charset="-122"/>
              <a:ea typeface="微软雅黑" panose="020B0503020204020204" charset="-122"/>
              <a:cs typeface="Lantinghei SC Demibold" charset="-122"/>
            </a:endParaRPr>
          </a:p>
        </p:txBody>
      </p:sp>
      <p:sp>
        <p:nvSpPr>
          <p:cNvPr id="27764" name="文本框 118"/>
          <p:cNvSpPr txBox="1">
            <a:spLocks noChangeArrowheads="1"/>
          </p:cNvSpPr>
          <p:nvPr/>
        </p:nvSpPr>
        <p:spPr bwMode="auto">
          <a:xfrm>
            <a:off x="3258538" y="4379913"/>
            <a:ext cx="11743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1400" b="1">
                <a:solidFill>
                  <a:srgbClr val="595959"/>
                </a:solidFill>
                <a:latin typeface="微软雅黑" panose="020B0503020204020204" charset="-122"/>
                <a:ea typeface="微软雅黑" panose="020B0503020204020204" charset="-122"/>
                <a:cs typeface="Lantinghei SC Demibold" charset="-122"/>
              </a:rPr>
              <a:t>TEXT HERE</a:t>
            </a:r>
            <a:endParaRPr lang="zh-CN" altLang="en-US" sz="1400" b="1">
              <a:solidFill>
                <a:srgbClr val="595959"/>
              </a:solidFill>
              <a:latin typeface="微软雅黑" panose="020B0503020204020204" charset="-122"/>
              <a:ea typeface="微软雅黑" panose="020B0503020204020204" charset="-122"/>
              <a:cs typeface="Lantinghei SC Demibold" charset="-122"/>
            </a:endParaRPr>
          </a:p>
        </p:txBody>
      </p:sp>
      <p:sp>
        <p:nvSpPr>
          <p:cNvPr id="27765" name="文本框 119"/>
          <p:cNvSpPr txBox="1">
            <a:spLocks noChangeArrowheads="1"/>
          </p:cNvSpPr>
          <p:nvPr/>
        </p:nvSpPr>
        <p:spPr bwMode="auto">
          <a:xfrm>
            <a:off x="2946400" y="4745038"/>
            <a:ext cx="1800225" cy="93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lnSpc>
                <a:spcPct val="114000"/>
              </a:lnSpc>
            </a:pPr>
            <a:r>
              <a:rPr lang="en-US" altLang="zh-CN" sz="1200" b="1">
                <a:solidFill>
                  <a:srgbClr val="595959"/>
                </a:solidFill>
                <a:latin typeface="微软雅黑" panose="020B0503020204020204" charset="-122"/>
                <a:ea typeface="微软雅黑" panose="020B0503020204020204" charset="-122"/>
                <a:cs typeface="Lantinghei SC Demibold" charset="-122"/>
              </a:rPr>
              <a:t>People tend to read writing. This text will not appear in A consistent order.</a:t>
            </a:r>
            <a:endParaRPr lang="zh-CN" altLang="en-US" sz="1200" b="1">
              <a:solidFill>
                <a:srgbClr val="595959"/>
              </a:solidFill>
              <a:latin typeface="微软雅黑" panose="020B0503020204020204" charset="-122"/>
              <a:ea typeface="微软雅黑" panose="020B0503020204020204" charset="-122"/>
              <a:cs typeface="Lantinghei SC Demibold" charset="-122"/>
            </a:endParaRPr>
          </a:p>
        </p:txBody>
      </p:sp>
      <p:sp>
        <p:nvSpPr>
          <p:cNvPr id="27766" name="文本框 121"/>
          <p:cNvSpPr txBox="1">
            <a:spLocks noChangeArrowheads="1"/>
          </p:cNvSpPr>
          <p:nvPr/>
        </p:nvSpPr>
        <p:spPr bwMode="auto">
          <a:xfrm>
            <a:off x="5508819" y="4379913"/>
            <a:ext cx="11743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1400" b="1">
                <a:solidFill>
                  <a:srgbClr val="595959"/>
                </a:solidFill>
                <a:latin typeface="微软雅黑" panose="020B0503020204020204" charset="-122"/>
                <a:ea typeface="微软雅黑" panose="020B0503020204020204" charset="-122"/>
                <a:cs typeface="Lantinghei SC Demibold" charset="-122"/>
              </a:rPr>
              <a:t>TEXT HERE</a:t>
            </a:r>
            <a:endParaRPr lang="zh-CN" altLang="en-US" sz="1400" b="1">
              <a:solidFill>
                <a:srgbClr val="595959"/>
              </a:solidFill>
              <a:latin typeface="微软雅黑" panose="020B0503020204020204" charset="-122"/>
              <a:ea typeface="微软雅黑" panose="020B0503020204020204" charset="-122"/>
              <a:cs typeface="Lantinghei SC Demibold" charset="-122"/>
            </a:endParaRPr>
          </a:p>
        </p:txBody>
      </p:sp>
      <p:sp>
        <p:nvSpPr>
          <p:cNvPr id="27767" name="文本框 122"/>
          <p:cNvSpPr txBox="1">
            <a:spLocks noChangeArrowheads="1"/>
          </p:cNvSpPr>
          <p:nvPr/>
        </p:nvSpPr>
        <p:spPr bwMode="auto">
          <a:xfrm>
            <a:off x="5195888" y="4745038"/>
            <a:ext cx="1800225" cy="93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lnSpc>
                <a:spcPct val="114000"/>
              </a:lnSpc>
            </a:pPr>
            <a:r>
              <a:rPr lang="en-US" altLang="zh-CN" sz="1200" b="1">
                <a:solidFill>
                  <a:srgbClr val="595959"/>
                </a:solidFill>
                <a:latin typeface="微软雅黑" panose="020B0503020204020204" charset="-122"/>
                <a:ea typeface="微软雅黑" panose="020B0503020204020204" charset="-122"/>
                <a:cs typeface="Lantinghei SC Demibold" charset="-122"/>
              </a:rPr>
              <a:t>People tend to read writing. This text will not appear in A consistent order.</a:t>
            </a:r>
            <a:endParaRPr lang="zh-CN" altLang="en-US" sz="1200" b="1">
              <a:solidFill>
                <a:srgbClr val="595959"/>
              </a:solidFill>
              <a:latin typeface="微软雅黑" panose="020B0503020204020204" charset="-122"/>
              <a:ea typeface="微软雅黑" panose="020B0503020204020204" charset="-122"/>
              <a:cs typeface="Lantinghei SC Demibold" charset="-122"/>
            </a:endParaRPr>
          </a:p>
        </p:txBody>
      </p:sp>
      <p:sp>
        <p:nvSpPr>
          <p:cNvPr id="27768" name="文本框 124"/>
          <p:cNvSpPr txBox="1">
            <a:spLocks noChangeArrowheads="1"/>
          </p:cNvSpPr>
          <p:nvPr/>
        </p:nvSpPr>
        <p:spPr bwMode="auto">
          <a:xfrm>
            <a:off x="7721001" y="4379913"/>
            <a:ext cx="11743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1400" b="1">
                <a:solidFill>
                  <a:srgbClr val="595959"/>
                </a:solidFill>
                <a:latin typeface="微软雅黑" panose="020B0503020204020204" charset="-122"/>
                <a:ea typeface="微软雅黑" panose="020B0503020204020204" charset="-122"/>
                <a:cs typeface="Lantinghei SC Demibold" charset="-122"/>
              </a:rPr>
              <a:t>TEXT HERE</a:t>
            </a:r>
            <a:endParaRPr lang="zh-CN" altLang="en-US" sz="1400" b="1">
              <a:solidFill>
                <a:srgbClr val="595959"/>
              </a:solidFill>
              <a:latin typeface="微软雅黑" panose="020B0503020204020204" charset="-122"/>
              <a:ea typeface="微软雅黑" panose="020B0503020204020204" charset="-122"/>
              <a:cs typeface="Lantinghei SC Demibold" charset="-122"/>
            </a:endParaRPr>
          </a:p>
        </p:txBody>
      </p:sp>
      <p:sp>
        <p:nvSpPr>
          <p:cNvPr id="27769" name="文本框 125"/>
          <p:cNvSpPr txBox="1">
            <a:spLocks noChangeArrowheads="1"/>
          </p:cNvSpPr>
          <p:nvPr/>
        </p:nvSpPr>
        <p:spPr bwMode="auto">
          <a:xfrm>
            <a:off x="7407275" y="4745038"/>
            <a:ext cx="1800225" cy="93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lnSpc>
                <a:spcPct val="114000"/>
              </a:lnSpc>
            </a:pPr>
            <a:r>
              <a:rPr lang="en-US" altLang="zh-CN" sz="1200" b="1">
                <a:solidFill>
                  <a:srgbClr val="595959"/>
                </a:solidFill>
                <a:latin typeface="微软雅黑" panose="020B0503020204020204" charset="-122"/>
                <a:ea typeface="微软雅黑" panose="020B0503020204020204" charset="-122"/>
                <a:cs typeface="Lantinghei SC Demibold" charset="-122"/>
              </a:rPr>
              <a:t>People tend to read writing. This text will not appear in A consistent order.</a:t>
            </a:r>
            <a:endParaRPr lang="zh-CN" altLang="en-US" sz="1200" b="1">
              <a:solidFill>
                <a:srgbClr val="595959"/>
              </a:solidFill>
              <a:latin typeface="微软雅黑" panose="020B0503020204020204" charset="-122"/>
              <a:ea typeface="微软雅黑" panose="020B0503020204020204" charset="-122"/>
              <a:cs typeface="Lantinghei SC Demibold" charset="-122"/>
            </a:endParaRPr>
          </a:p>
        </p:txBody>
      </p:sp>
      <p:sp>
        <p:nvSpPr>
          <p:cNvPr id="27770" name="文本框 127"/>
          <p:cNvSpPr txBox="1">
            <a:spLocks noChangeArrowheads="1"/>
          </p:cNvSpPr>
          <p:nvPr/>
        </p:nvSpPr>
        <p:spPr bwMode="auto">
          <a:xfrm>
            <a:off x="9913338" y="4379913"/>
            <a:ext cx="11743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r>
              <a:rPr lang="en-US" altLang="zh-CN" sz="1400" b="1">
                <a:solidFill>
                  <a:srgbClr val="595959"/>
                </a:solidFill>
                <a:latin typeface="微软雅黑" panose="020B0503020204020204" charset="-122"/>
                <a:ea typeface="微软雅黑" panose="020B0503020204020204" charset="-122"/>
                <a:cs typeface="Lantinghei SC Demibold" charset="-122"/>
              </a:rPr>
              <a:t>TEXT HERE</a:t>
            </a:r>
            <a:endParaRPr lang="zh-CN" altLang="en-US" sz="1400" b="1">
              <a:solidFill>
                <a:srgbClr val="595959"/>
              </a:solidFill>
              <a:latin typeface="微软雅黑" panose="020B0503020204020204" charset="-122"/>
              <a:ea typeface="微软雅黑" panose="020B0503020204020204" charset="-122"/>
              <a:cs typeface="Lantinghei SC Demibold" charset="-122"/>
            </a:endParaRPr>
          </a:p>
        </p:txBody>
      </p:sp>
      <p:sp>
        <p:nvSpPr>
          <p:cNvPr id="27771" name="文本框 128"/>
          <p:cNvSpPr txBox="1">
            <a:spLocks noChangeArrowheads="1"/>
          </p:cNvSpPr>
          <p:nvPr/>
        </p:nvSpPr>
        <p:spPr bwMode="auto">
          <a:xfrm>
            <a:off x="9599613" y="4745038"/>
            <a:ext cx="1800225" cy="93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charset="0"/>
                <a:ea typeface="微软雅黑" panose="020B0503020204020204" charset="-122"/>
              </a:defRPr>
            </a:lvl1pPr>
            <a:lvl2pPr marL="742950" indent="-285750">
              <a:defRPr>
                <a:solidFill>
                  <a:schemeClr val="tx1"/>
                </a:solidFill>
                <a:latin typeface="Segoe UI" panose="020B0502040204020203" charset="0"/>
                <a:ea typeface="微软雅黑" panose="020B0503020204020204" charset="-122"/>
              </a:defRPr>
            </a:lvl2pPr>
            <a:lvl3pPr marL="1143000" indent="-228600">
              <a:defRPr>
                <a:solidFill>
                  <a:schemeClr val="tx1"/>
                </a:solidFill>
                <a:latin typeface="Segoe UI" panose="020B0502040204020203" charset="0"/>
                <a:ea typeface="微软雅黑" panose="020B0503020204020204" charset="-122"/>
              </a:defRPr>
            </a:lvl3pPr>
            <a:lvl4pPr marL="1600200" indent="-228600">
              <a:defRPr>
                <a:solidFill>
                  <a:schemeClr val="tx1"/>
                </a:solidFill>
                <a:latin typeface="Segoe UI" panose="020B0502040204020203" charset="0"/>
                <a:ea typeface="微软雅黑" panose="020B0503020204020204" charset="-122"/>
              </a:defRPr>
            </a:lvl4pPr>
            <a:lvl5pPr marL="2057400" indent="-228600">
              <a:defRPr>
                <a:solidFill>
                  <a:schemeClr val="tx1"/>
                </a:solidFill>
                <a:latin typeface="Segoe UI" panose="020B0502040204020203"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charset="0"/>
                <a:ea typeface="微软雅黑" panose="020B0503020204020204" charset="-122"/>
              </a:defRPr>
            </a:lvl9pPr>
          </a:lstStyle>
          <a:p>
            <a:pPr algn="ctr" eaLnBrk="1" hangingPunct="1">
              <a:lnSpc>
                <a:spcPct val="114000"/>
              </a:lnSpc>
            </a:pPr>
            <a:r>
              <a:rPr lang="en-US" altLang="zh-CN" sz="1200" b="1">
                <a:solidFill>
                  <a:srgbClr val="595959"/>
                </a:solidFill>
                <a:latin typeface="微软雅黑" panose="020B0503020204020204" charset="-122"/>
                <a:ea typeface="微软雅黑" panose="020B0503020204020204" charset="-122"/>
                <a:cs typeface="Lantinghei SC Demibold" charset="-122"/>
              </a:rPr>
              <a:t>People tend to read writing. This text will not appear in A consistent order.</a:t>
            </a:r>
            <a:endParaRPr lang="zh-CN" altLang="en-US" sz="1200" b="1">
              <a:solidFill>
                <a:srgbClr val="595959"/>
              </a:solidFill>
              <a:latin typeface="微软雅黑" panose="020B0503020204020204" charset="-122"/>
              <a:ea typeface="微软雅黑" panose="020B0503020204020204" charset="-122"/>
              <a:cs typeface="Lantinghei SC Demibold" charset="-122"/>
            </a:endParaRPr>
          </a:p>
        </p:txBody>
      </p:sp>
      <p:grpSp>
        <p:nvGrpSpPr>
          <p:cNvPr id="130" name="Group 468"/>
          <p:cNvGrpSpPr/>
          <p:nvPr/>
        </p:nvGrpSpPr>
        <p:grpSpPr>
          <a:xfrm>
            <a:off x="3834607" y="676310"/>
            <a:ext cx="5054600" cy="1116519"/>
            <a:chOff x="3568700" y="186058"/>
            <a:chExt cx="5054600" cy="1116519"/>
          </a:xfrm>
        </p:grpSpPr>
        <p:sp>
          <p:nvSpPr>
            <p:cNvPr id="131"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dirty="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132"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133" name="Group 471"/>
            <p:cNvGrpSpPr/>
            <p:nvPr/>
          </p:nvGrpSpPr>
          <p:grpSpPr>
            <a:xfrm>
              <a:off x="3669560" y="853565"/>
              <a:ext cx="4852881" cy="11430"/>
              <a:chOff x="5926470" y="6430886"/>
              <a:chExt cx="339061" cy="11430"/>
            </a:xfrm>
          </p:grpSpPr>
          <p:cxnSp>
            <p:nvCxnSpPr>
              <p:cNvPr id="134"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135"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369" y="0"/>
            <a:ext cx="12192000" cy="5544312"/>
          </a:xfrm>
          <a:prstGeom prst="rect">
            <a:avLst/>
          </a:prstGeom>
        </p:spPr>
      </p:pic>
      <p:sp>
        <p:nvSpPr>
          <p:cNvPr id="54" name="幻灯片编号占位符 4"/>
          <p:cNvSpPr>
            <a:spLocks noGrp="1"/>
          </p:cNvSpPr>
          <p:nvPr>
            <p:ph type="sldNum" sz="quarter" idx="12"/>
          </p:nvPr>
        </p:nvSpPr>
        <p:spPr/>
        <p:txBody>
          <a:bodyPr/>
          <a:lstStyle/>
          <a:p>
            <a:fld id="{554F3812-B6D3-C541-B264-E2AB60F05F3F}" type="slidenum">
              <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rPr>
            </a:fld>
            <a:endParaRPr lang="zh-CN" altLang="en-US" sz="1800"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268" name="矩形 3"/>
          <p:cNvSpPr>
            <a:spLocks noChangeArrowheads="1"/>
          </p:cNvSpPr>
          <p:nvPr/>
        </p:nvSpPr>
        <p:spPr bwMode="auto">
          <a:xfrm>
            <a:off x="0" y="4353356"/>
            <a:ext cx="12204700" cy="2549094"/>
          </a:xfrm>
          <a:prstGeom prst="rect">
            <a:avLst/>
          </a:prstGeom>
          <a:solidFill>
            <a:schemeClr val="bg1"/>
          </a:solidFill>
          <a:ln>
            <a:noFil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grpSp>
        <p:nvGrpSpPr>
          <p:cNvPr id="11270" name="组合 5"/>
          <p:cNvGrpSpPr/>
          <p:nvPr/>
        </p:nvGrpSpPr>
        <p:grpSpPr bwMode="auto">
          <a:xfrm>
            <a:off x="605200" y="3606677"/>
            <a:ext cx="1260475" cy="1260475"/>
            <a:chOff x="0" y="0"/>
            <a:chExt cx="1381538" cy="1381538"/>
          </a:xfrm>
          <a:solidFill>
            <a:srgbClr val="EAECF0"/>
          </a:solidFill>
        </p:grpSpPr>
        <p:sp>
          <p:nvSpPr>
            <p:cNvPr id="11271" name="椭圆 13"/>
            <p:cNvSpPr>
              <a:spLocks noChangeAspect="1" noChangeArrowheads="1"/>
            </p:cNvSpPr>
            <p:nvPr/>
          </p:nvSpPr>
          <p:spPr bwMode="auto">
            <a:xfrm>
              <a:off x="0" y="0"/>
              <a:ext cx="1381538" cy="1381538"/>
            </a:xfrm>
            <a:prstGeom prst="ellipse">
              <a:avLst/>
            </a:prstGeom>
            <a:grpFill/>
            <a:ln w="1905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sp>
          <p:nvSpPr>
            <p:cNvPr id="11272" name="任意多边形 15"/>
            <p:cNvSpPr>
              <a:spLocks noChangeArrowheads="1"/>
            </p:cNvSpPr>
            <p:nvPr/>
          </p:nvSpPr>
          <p:spPr bwMode="auto">
            <a:xfrm>
              <a:off x="544143" y="400776"/>
              <a:ext cx="293251" cy="579985"/>
            </a:xfrm>
            <a:custGeom>
              <a:avLst/>
              <a:gdLst>
                <a:gd name="T0" fmla="*/ 223629 w 447261"/>
                <a:gd name="T1" fmla="*/ 755374 h 884582"/>
                <a:gd name="T2" fmla="*/ 173933 w 447261"/>
                <a:gd name="T3" fmla="*/ 805070 h 884582"/>
                <a:gd name="T4" fmla="*/ 223629 w 447261"/>
                <a:gd name="T5" fmla="*/ 854766 h 884582"/>
                <a:gd name="T6" fmla="*/ 273325 w 447261"/>
                <a:gd name="T7" fmla="*/ 805070 h 884582"/>
                <a:gd name="T8" fmla="*/ 223629 w 447261"/>
                <a:gd name="T9" fmla="*/ 755374 h 884582"/>
                <a:gd name="T10" fmla="*/ 34786 w 447261"/>
                <a:gd name="T11" fmla="*/ 54665 h 884582"/>
                <a:gd name="T12" fmla="*/ 34786 w 447261"/>
                <a:gd name="T13" fmla="*/ 690770 h 884582"/>
                <a:gd name="T14" fmla="*/ 412473 w 447261"/>
                <a:gd name="T15" fmla="*/ 690770 h 884582"/>
                <a:gd name="T16" fmla="*/ 412473 w 447261"/>
                <a:gd name="T17" fmla="*/ 54665 h 884582"/>
                <a:gd name="T18" fmla="*/ 74545 w 447261"/>
                <a:gd name="T19" fmla="*/ 0 h 884582"/>
                <a:gd name="T20" fmla="*/ 372716 w 447261"/>
                <a:gd name="T21" fmla="*/ 0 h 884582"/>
                <a:gd name="T22" fmla="*/ 447261 w 447261"/>
                <a:gd name="T23" fmla="*/ 74545 h 884582"/>
                <a:gd name="T24" fmla="*/ 447261 w 447261"/>
                <a:gd name="T25" fmla="*/ 810037 h 884582"/>
                <a:gd name="T26" fmla="*/ 372716 w 447261"/>
                <a:gd name="T27" fmla="*/ 884582 h 884582"/>
                <a:gd name="T28" fmla="*/ 74545 w 447261"/>
                <a:gd name="T29" fmla="*/ 884582 h 884582"/>
                <a:gd name="T30" fmla="*/ 0 w 447261"/>
                <a:gd name="T31" fmla="*/ 810037 h 884582"/>
                <a:gd name="T32" fmla="*/ 0 w 447261"/>
                <a:gd name="T33" fmla="*/ 74545 h 884582"/>
                <a:gd name="T34" fmla="*/ 74545 w 447261"/>
                <a:gd name="T35" fmla="*/ 0 h 8845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7261"/>
                <a:gd name="T55" fmla="*/ 0 h 884582"/>
                <a:gd name="T56" fmla="*/ 447261 w 447261"/>
                <a:gd name="T57" fmla="*/ 884582 h 88458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7261" h="884582">
                  <a:moveTo>
                    <a:pt x="223629" y="755374"/>
                  </a:moveTo>
                  <a:cubicBezTo>
                    <a:pt x="196183" y="755374"/>
                    <a:pt x="173933" y="777624"/>
                    <a:pt x="173933" y="805070"/>
                  </a:cubicBezTo>
                  <a:cubicBezTo>
                    <a:pt x="173933" y="832516"/>
                    <a:pt x="196183" y="854766"/>
                    <a:pt x="223629" y="854766"/>
                  </a:cubicBezTo>
                  <a:cubicBezTo>
                    <a:pt x="251075" y="854766"/>
                    <a:pt x="273325" y="832516"/>
                    <a:pt x="273325" y="805070"/>
                  </a:cubicBezTo>
                  <a:cubicBezTo>
                    <a:pt x="273325" y="777624"/>
                    <a:pt x="251075" y="755374"/>
                    <a:pt x="223629" y="755374"/>
                  </a:cubicBezTo>
                  <a:close/>
                  <a:moveTo>
                    <a:pt x="34786" y="54665"/>
                  </a:moveTo>
                  <a:lnTo>
                    <a:pt x="34786" y="690770"/>
                  </a:lnTo>
                  <a:lnTo>
                    <a:pt x="412473" y="690770"/>
                  </a:lnTo>
                  <a:lnTo>
                    <a:pt x="412473" y="54665"/>
                  </a:lnTo>
                  <a:close/>
                  <a:moveTo>
                    <a:pt x="74545" y="0"/>
                  </a:moveTo>
                  <a:lnTo>
                    <a:pt x="372716" y="0"/>
                  </a:lnTo>
                  <a:cubicBezTo>
                    <a:pt x="413886" y="0"/>
                    <a:pt x="447261" y="33375"/>
                    <a:pt x="447261" y="74545"/>
                  </a:cubicBezTo>
                  <a:lnTo>
                    <a:pt x="447261" y="810037"/>
                  </a:lnTo>
                  <a:cubicBezTo>
                    <a:pt x="447261" y="851207"/>
                    <a:pt x="413886" y="884582"/>
                    <a:pt x="372716" y="884582"/>
                  </a:cubicBezTo>
                  <a:lnTo>
                    <a:pt x="74545" y="884582"/>
                  </a:lnTo>
                  <a:cubicBezTo>
                    <a:pt x="33375" y="884582"/>
                    <a:pt x="0" y="851207"/>
                    <a:pt x="0" y="810037"/>
                  </a:cubicBezTo>
                  <a:lnTo>
                    <a:pt x="0" y="74545"/>
                  </a:lnTo>
                  <a:cubicBezTo>
                    <a:pt x="0" y="33375"/>
                    <a:pt x="33375" y="0"/>
                    <a:pt x="74545" y="0"/>
                  </a:cubicBezTo>
                  <a:close/>
                </a:path>
              </a:pathLst>
            </a:custGeom>
            <a:solidFill>
              <a:schemeClr val="tx1">
                <a:lumMod val="65000"/>
                <a:lumOff val="35000"/>
              </a:schemeClr>
            </a:solidFill>
            <a:ln w="12700" cap="flat" cmpd="sng">
              <a:solidFill>
                <a:schemeClr val="tx1">
                  <a:lumMod val="65000"/>
                  <a:lumOff val="35000"/>
                </a:schemeClr>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grpSp>
      <p:grpSp>
        <p:nvGrpSpPr>
          <p:cNvPr id="11297" name="组合 42"/>
          <p:cNvGrpSpPr/>
          <p:nvPr/>
        </p:nvGrpSpPr>
        <p:grpSpPr bwMode="auto">
          <a:xfrm>
            <a:off x="10216357" y="3606679"/>
            <a:ext cx="1260475" cy="1260475"/>
            <a:chOff x="0" y="0"/>
            <a:chExt cx="1260000" cy="1260000"/>
          </a:xfrm>
          <a:solidFill>
            <a:srgbClr val="EAECF0"/>
          </a:solidFill>
        </p:grpSpPr>
        <p:sp>
          <p:nvSpPr>
            <p:cNvPr id="11298" name="椭圆 36"/>
            <p:cNvSpPr>
              <a:spLocks noChangeArrowheads="1"/>
            </p:cNvSpPr>
            <p:nvPr/>
          </p:nvSpPr>
          <p:spPr bwMode="auto">
            <a:xfrm>
              <a:off x="0" y="0"/>
              <a:ext cx="1260000" cy="1260000"/>
            </a:xfrm>
            <a:prstGeom prst="ellipse">
              <a:avLst/>
            </a:prstGeom>
            <a:grpFill/>
            <a:ln w="1905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grpSp>
          <p:nvGrpSpPr>
            <p:cNvPr id="11299" name="组合 41"/>
            <p:cNvGrpSpPr/>
            <p:nvPr/>
          </p:nvGrpSpPr>
          <p:grpSpPr bwMode="auto">
            <a:xfrm>
              <a:off x="327851" y="411474"/>
              <a:ext cx="604299" cy="437052"/>
              <a:chOff x="0" y="0"/>
              <a:chExt cx="735496" cy="531939"/>
            </a:xfrm>
            <a:grpFill/>
          </p:grpSpPr>
          <p:sp>
            <p:nvSpPr>
              <p:cNvPr id="11300" name="任意多边形 39"/>
              <p:cNvSpPr>
                <a:spLocks noChangeArrowheads="1"/>
              </p:cNvSpPr>
              <p:nvPr/>
            </p:nvSpPr>
            <p:spPr bwMode="auto">
              <a:xfrm>
                <a:off x="0" y="45771"/>
                <a:ext cx="735496" cy="486168"/>
              </a:xfrm>
              <a:custGeom>
                <a:avLst/>
                <a:gdLst>
                  <a:gd name="T0" fmla="*/ 706070 w 735496"/>
                  <a:gd name="T1" fmla="*/ 0 h 486168"/>
                  <a:gd name="T2" fmla="*/ 726277 w 735496"/>
                  <a:gd name="T3" fmla="*/ 8370 h 486168"/>
                  <a:gd name="T4" fmla="*/ 735496 w 735496"/>
                  <a:gd name="T5" fmla="*/ 30627 h 486168"/>
                  <a:gd name="T6" fmla="*/ 735496 w 735496"/>
                  <a:gd name="T7" fmla="*/ 454692 h 486168"/>
                  <a:gd name="T8" fmla="*/ 704020 w 735496"/>
                  <a:gd name="T9" fmla="*/ 486168 h 486168"/>
                  <a:gd name="T10" fmla="*/ 31476 w 735496"/>
                  <a:gd name="T11" fmla="*/ 486168 h 486168"/>
                  <a:gd name="T12" fmla="*/ 0 w 735496"/>
                  <a:gd name="T13" fmla="*/ 454692 h 486168"/>
                  <a:gd name="T14" fmla="*/ 0 w 735496"/>
                  <a:gd name="T15" fmla="*/ 30627 h 486168"/>
                  <a:gd name="T16" fmla="*/ 9219 w 735496"/>
                  <a:gd name="T17" fmla="*/ 8370 h 486168"/>
                  <a:gd name="T18" fmla="*/ 29425 w 735496"/>
                  <a:gd name="T19" fmla="*/ 1 h 486168"/>
                  <a:gd name="T20" fmla="*/ 367747 w 735496"/>
                  <a:gd name="T21" fmla="*/ 338323 h 486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5496"/>
                  <a:gd name="T34" fmla="*/ 0 h 486168"/>
                  <a:gd name="T35" fmla="*/ 735496 w 735496"/>
                  <a:gd name="T36" fmla="*/ 486168 h 4861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5496" h="486168">
                    <a:moveTo>
                      <a:pt x="706070" y="0"/>
                    </a:moveTo>
                    <a:lnTo>
                      <a:pt x="726277" y="8370"/>
                    </a:lnTo>
                    <a:cubicBezTo>
                      <a:pt x="731973" y="14066"/>
                      <a:pt x="735496" y="21935"/>
                      <a:pt x="735496" y="30627"/>
                    </a:cubicBezTo>
                    <a:lnTo>
                      <a:pt x="735496" y="454692"/>
                    </a:lnTo>
                    <a:cubicBezTo>
                      <a:pt x="735496" y="472076"/>
                      <a:pt x="721404" y="486168"/>
                      <a:pt x="704020" y="486168"/>
                    </a:cubicBezTo>
                    <a:lnTo>
                      <a:pt x="31476" y="486168"/>
                    </a:lnTo>
                    <a:cubicBezTo>
                      <a:pt x="14092" y="486168"/>
                      <a:pt x="0" y="472076"/>
                      <a:pt x="0" y="454692"/>
                    </a:cubicBezTo>
                    <a:lnTo>
                      <a:pt x="0" y="30627"/>
                    </a:lnTo>
                    <a:cubicBezTo>
                      <a:pt x="0" y="21935"/>
                      <a:pt x="3523" y="14066"/>
                      <a:pt x="9219" y="8370"/>
                    </a:cubicBezTo>
                    <a:lnTo>
                      <a:pt x="29425" y="1"/>
                    </a:lnTo>
                    <a:lnTo>
                      <a:pt x="367747" y="338323"/>
                    </a:lnTo>
                    <a:close/>
                  </a:path>
                </a:pathLst>
              </a:custGeom>
              <a:solidFill>
                <a:schemeClr val="tx1">
                  <a:lumMod val="65000"/>
                  <a:lumOff val="35000"/>
                </a:schemeClr>
              </a:solidFill>
              <a:ln w="1270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sp>
            <p:nvSpPr>
              <p:cNvPr id="11301" name="任意多边形 40"/>
              <p:cNvSpPr>
                <a:spLocks noChangeArrowheads="1"/>
              </p:cNvSpPr>
              <p:nvPr/>
            </p:nvSpPr>
            <p:spPr bwMode="auto">
              <a:xfrm>
                <a:off x="34553" y="0"/>
                <a:ext cx="671126" cy="339171"/>
              </a:xfrm>
              <a:custGeom>
                <a:avLst/>
                <a:gdLst>
                  <a:gd name="T0" fmla="*/ 17422 w 671126"/>
                  <a:gd name="T1" fmla="*/ 0 h 339171"/>
                  <a:gd name="T2" fmla="*/ 671126 w 671126"/>
                  <a:gd name="T3" fmla="*/ 0 h 339171"/>
                  <a:gd name="T4" fmla="*/ 331955 w 671126"/>
                  <a:gd name="T5" fmla="*/ 339171 h 339171"/>
                  <a:gd name="T6" fmla="*/ 0 w 671126"/>
                  <a:gd name="T7" fmla="*/ 7216 h 339171"/>
                  <a:gd name="T8" fmla="*/ 0 60000 65536"/>
                  <a:gd name="T9" fmla="*/ 0 60000 65536"/>
                  <a:gd name="T10" fmla="*/ 0 60000 65536"/>
                  <a:gd name="T11" fmla="*/ 0 60000 65536"/>
                  <a:gd name="T12" fmla="*/ 0 w 671126"/>
                  <a:gd name="T13" fmla="*/ 0 h 339171"/>
                  <a:gd name="T14" fmla="*/ 671126 w 671126"/>
                  <a:gd name="T15" fmla="*/ 339171 h 339171"/>
                </a:gdLst>
                <a:ahLst/>
                <a:cxnLst>
                  <a:cxn ang="T8">
                    <a:pos x="T0" y="T1"/>
                  </a:cxn>
                  <a:cxn ang="T9">
                    <a:pos x="T2" y="T3"/>
                  </a:cxn>
                  <a:cxn ang="T10">
                    <a:pos x="T4" y="T5"/>
                  </a:cxn>
                  <a:cxn ang="T11">
                    <a:pos x="T6" y="T7"/>
                  </a:cxn>
                </a:cxnLst>
                <a:rect l="T12" t="T13" r="T14" b="T15"/>
                <a:pathLst>
                  <a:path w="671126" h="339171">
                    <a:moveTo>
                      <a:pt x="17422" y="0"/>
                    </a:moveTo>
                    <a:lnTo>
                      <a:pt x="671126" y="0"/>
                    </a:lnTo>
                    <a:lnTo>
                      <a:pt x="331955" y="339171"/>
                    </a:lnTo>
                    <a:lnTo>
                      <a:pt x="0" y="7216"/>
                    </a:lnTo>
                    <a:close/>
                  </a:path>
                </a:pathLst>
              </a:custGeom>
              <a:solidFill>
                <a:schemeClr val="tx1">
                  <a:lumMod val="65000"/>
                  <a:lumOff val="35000"/>
                </a:schemeClr>
              </a:solidFill>
              <a:ln w="1270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grpSp>
      </p:grpSp>
      <p:sp>
        <p:nvSpPr>
          <p:cNvPr id="11306" name="直接连接符 50"/>
          <p:cNvSpPr>
            <a:spLocks noChangeShapeType="1"/>
          </p:cNvSpPr>
          <p:nvPr/>
        </p:nvSpPr>
        <p:spPr bwMode="auto">
          <a:xfrm>
            <a:off x="373857" y="5565775"/>
            <a:ext cx="1744662" cy="0"/>
          </a:xfrm>
          <a:prstGeom prst="line">
            <a:avLst/>
          </a:prstGeom>
          <a:noFill/>
          <a:ln w="22225" cap="flat" cmpd="sng">
            <a:solidFill>
              <a:srgbClr val="C9C9C9"/>
            </a:solidFill>
            <a:bevel/>
          </a:ln>
          <a:extLst>
            <a:ext uri="{909E8E84-426E-40DD-AFC4-6F175D3DCCD1}">
              <a14:hiddenFill xmlns:a14="http://schemas.microsoft.com/office/drawing/2010/main">
                <a:noFill/>
              </a14:hiddenFill>
            </a:ext>
          </a:extLst>
        </p:spPr>
        <p:txBody>
          <a:bodyPr/>
          <a:lstStyle/>
          <a:p>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07" name="文本框 53"/>
          <p:cNvSpPr>
            <a:spLocks noChangeArrowheads="1"/>
          </p:cNvSpPr>
          <p:nvPr/>
        </p:nvSpPr>
        <p:spPr bwMode="auto">
          <a:xfrm>
            <a:off x="410369" y="5746750"/>
            <a:ext cx="16716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rPr>
              <a:t>Click to add your text here</a:t>
            </a:r>
            <a:endParaRPr lang="zh-CN" altLang="en-US"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endParaRPr>
          </a:p>
        </p:txBody>
      </p:sp>
      <p:sp>
        <p:nvSpPr>
          <p:cNvPr id="11309" name="直接连接符 51"/>
          <p:cNvSpPr>
            <a:spLocks noChangeShapeType="1"/>
          </p:cNvSpPr>
          <p:nvPr/>
        </p:nvSpPr>
        <p:spPr bwMode="auto">
          <a:xfrm>
            <a:off x="2783682" y="5565775"/>
            <a:ext cx="1746250" cy="0"/>
          </a:xfrm>
          <a:prstGeom prst="line">
            <a:avLst/>
          </a:prstGeom>
          <a:noFill/>
          <a:ln w="22225" cap="flat" cmpd="sng">
            <a:solidFill>
              <a:srgbClr val="C9C9C9"/>
            </a:solidFill>
            <a:bevel/>
          </a:ln>
          <a:extLst>
            <a:ext uri="{909E8E84-426E-40DD-AFC4-6F175D3DCCD1}">
              <a14:hiddenFill xmlns:a14="http://schemas.microsoft.com/office/drawing/2010/main">
                <a:noFill/>
              </a14:hiddenFill>
            </a:ext>
          </a:extLst>
        </p:spPr>
        <p:txBody>
          <a:bodyPr/>
          <a:lstStyle/>
          <a:p>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10" name="文本框 54"/>
          <p:cNvSpPr>
            <a:spLocks noChangeArrowheads="1"/>
          </p:cNvSpPr>
          <p:nvPr/>
        </p:nvSpPr>
        <p:spPr bwMode="auto">
          <a:xfrm>
            <a:off x="2670969" y="5746750"/>
            <a:ext cx="19716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rPr>
              <a:t>Click to add your text here</a:t>
            </a:r>
            <a:endParaRPr lang="zh-CN" altLang="en-US"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endParaRPr>
          </a:p>
        </p:txBody>
      </p:sp>
      <p:sp>
        <p:nvSpPr>
          <p:cNvPr id="11312" name="直接连接符 52"/>
          <p:cNvSpPr>
            <a:spLocks noChangeShapeType="1"/>
          </p:cNvSpPr>
          <p:nvPr/>
        </p:nvSpPr>
        <p:spPr bwMode="auto">
          <a:xfrm>
            <a:off x="5195094" y="5565775"/>
            <a:ext cx="1746250" cy="0"/>
          </a:xfrm>
          <a:prstGeom prst="line">
            <a:avLst/>
          </a:prstGeom>
          <a:noFill/>
          <a:ln w="22225" cap="flat" cmpd="sng">
            <a:solidFill>
              <a:srgbClr val="C9C9C9"/>
            </a:solidFill>
            <a:bevel/>
          </a:ln>
          <a:extLst>
            <a:ext uri="{909E8E84-426E-40DD-AFC4-6F175D3DCCD1}">
              <a14:hiddenFill xmlns:a14="http://schemas.microsoft.com/office/drawing/2010/main">
                <a:noFill/>
              </a14:hiddenFill>
            </a:ext>
          </a:extLst>
        </p:spPr>
        <p:txBody>
          <a:bodyPr/>
          <a:lstStyle/>
          <a:p>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13" name="文本框 55"/>
          <p:cNvSpPr>
            <a:spLocks noChangeArrowheads="1"/>
          </p:cNvSpPr>
          <p:nvPr/>
        </p:nvSpPr>
        <p:spPr bwMode="auto">
          <a:xfrm>
            <a:off x="5082382" y="5746750"/>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rPr>
              <a:t>Click to add your text here</a:t>
            </a:r>
            <a:endParaRPr lang="zh-CN" altLang="en-US"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endParaRPr>
          </a:p>
        </p:txBody>
      </p:sp>
      <p:sp>
        <p:nvSpPr>
          <p:cNvPr id="11315" name="直接连接符 64"/>
          <p:cNvSpPr>
            <a:spLocks noChangeShapeType="1"/>
          </p:cNvSpPr>
          <p:nvPr/>
        </p:nvSpPr>
        <p:spPr bwMode="auto">
          <a:xfrm>
            <a:off x="7608094" y="5565775"/>
            <a:ext cx="1746250" cy="0"/>
          </a:xfrm>
          <a:prstGeom prst="line">
            <a:avLst/>
          </a:prstGeom>
          <a:noFill/>
          <a:ln w="22225" cap="flat" cmpd="sng">
            <a:solidFill>
              <a:srgbClr val="C9C9C9"/>
            </a:solidFill>
            <a:bevel/>
          </a:ln>
          <a:extLst>
            <a:ext uri="{909E8E84-426E-40DD-AFC4-6F175D3DCCD1}">
              <a14:hiddenFill xmlns:a14="http://schemas.microsoft.com/office/drawing/2010/main">
                <a:noFill/>
              </a14:hiddenFill>
            </a:ext>
          </a:extLst>
        </p:spPr>
        <p:txBody>
          <a:bodyPr/>
          <a:lstStyle/>
          <a:p>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16" name="文本框 65"/>
          <p:cNvSpPr>
            <a:spLocks noChangeArrowheads="1"/>
          </p:cNvSpPr>
          <p:nvPr/>
        </p:nvSpPr>
        <p:spPr bwMode="auto">
          <a:xfrm>
            <a:off x="7495382" y="5746750"/>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rPr>
              <a:t>Click to add your text here</a:t>
            </a:r>
            <a:endParaRPr lang="zh-CN" altLang="en-US"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endParaRPr>
          </a:p>
        </p:txBody>
      </p:sp>
      <p:grpSp>
        <p:nvGrpSpPr>
          <p:cNvPr id="6" name="组 5"/>
          <p:cNvGrpSpPr/>
          <p:nvPr/>
        </p:nvGrpSpPr>
        <p:grpSpPr>
          <a:xfrm>
            <a:off x="102394" y="5056188"/>
            <a:ext cx="12131675" cy="355600"/>
            <a:chOff x="106362" y="4700832"/>
            <a:chExt cx="12131675" cy="355600"/>
          </a:xfrm>
        </p:grpSpPr>
        <p:sp>
          <p:nvSpPr>
            <p:cNvPr id="11305" name="文本框 47"/>
            <p:cNvSpPr>
              <a:spLocks noChangeArrowheads="1"/>
            </p:cNvSpPr>
            <p:nvPr/>
          </p:nvSpPr>
          <p:spPr bwMode="auto">
            <a:xfrm>
              <a:off x="106362" y="4718294"/>
              <a:ext cx="2286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rPr>
                <a:t>Smartphone App</a:t>
              </a:r>
              <a:endParaRPr lang="zh-CN" altLang="en-US"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endParaRPr>
            </a:p>
          </p:txBody>
        </p:sp>
        <p:sp>
          <p:nvSpPr>
            <p:cNvPr id="11308" name="文本框 48"/>
            <p:cNvSpPr>
              <a:spLocks noChangeArrowheads="1"/>
            </p:cNvSpPr>
            <p:nvPr/>
          </p:nvSpPr>
          <p:spPr bwMode="auto">
            <a:xfrm>
              <a:off x="2314575" y="4718294"/>
              <a:ext cx="2692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rPr>
                <a:t>Dekstop App</a:t>
              </a:r>
              <a:endParaRPr lang="zh-CN" altLang="en-US"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endParaRPr>
            </a:p>
          </p:txBody>
        </p:sp>
        <p:sp>
          <p:nvSpPr>
            <p:cNvPr id="11311" name="文本框 49"/>
            <p:cNvSpPr>
              <a:spLocks noChangeArrowheads="1"/>
            </p:cNvSpPr>
            <p:nvPr/>
          </p:nvSpPr>
          <p:spPr bwMode="auto">
            <a:xfrm>
              <a:off x="4724400" y="4718294"/>
              <a:ext cx="26939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rPr>
                <a:t>We chat</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endParaRPr>
            </a:p>
          </p:txBody>
        </p:sp>
        <p:sp>
          <p:nvSpPr>
            <p:cNvPr id="11314" name="文本框 63"/>
            <p:cNvSpPr>
              <a:spLocks noChangeArrowheads="1"/>
            </p:cNvSpPr>
            <p:nvPr/>
          </p:nvSpPr>
          <p:spPr bwMode="auto">
            <a:xfrm>
              <a:off x="7137400" y="4718294"/>
              <a:ext cx="26939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rPr>
                <a:t>Social Media</a:t>
              </a:r>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17" name="文本框 70"/>
            <p:cNvSpPr>
              <a:spLocks noChangeArrowheads="1"/>
            </p:cNvSpPr>
            <p:nvPr/>
          </p:nvSpPr>
          <p:spPr bwMode="auto">
            <a:xfrm>
              <a:off x="9544050" y="4700832"/>
              <a:ext cx="26939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dirty="0">
                  <a:solidFill>
                    <a:schemeClr val="tx1">
                      <a:lumMod val="65000"/>
                      <a:lumOff val="35000"/>
                    </a:schemeClr>
                  </a:solidFill>
                  <a:latin typeface="微软雅黑" panose="020B0503020204020204" charset="-122"/>
                  <a:ea typeface="微软雅黑" panose="020B0503020204020204" charset="-122"/>
                  <a:cs typeface="Lantinghei SC Demibold" charset="-122"/>
                  <a:sym typeface="Arial Unicode MS" charset="0"/>
                </a:rPr>
                <a:t>Mail Management</a:t>
              </a:r>
              <a:endParaRPr lang="zh-CN" altLang="en-US"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grpSp>
      <p:sp>
        <p:nvSpPr>
          <p:cNvPr id="11318" name="直接连接符 71"/>
          <p:cNvSpPr>
            <a:spLocks noChangeShapeType="1"/>
          </p:cNvSpPr>
          <p:nvPr/>
        </p:nvSpPr>
        <p:spPr bwMode="auto">
          <a:xfrm>
            <a:off x="10014744" y="5548313"/>
            <a:ext cx="1746250" cy="1587"/>
          </a:xfrm>
          <a:prstGeom prst="line">
            <a:avLst/>
          </a:prstGeom>
          <a:noFill/>
          <a:ln w="22225" cap="flat" cmpd="sng">
            <a:solidFill>
              <a:srgbClr val="C9C9C9"/>
            </a:solidFill>
            <a:bevel/>
          </a:ln>
          <a:extLst>
            <a:ext uri="{909E8E84-426E-40DD-AFC4-6F175D3DCCD1}">
              <a14:hiddenFill xmlns:a14="http://schemas.microsoft.com/office/drawing/2010/main">
                <a:noFill/>
              </a14:hiddenFill>
            </a:ext>
          </a:extLst>
        </p:spPr>
        <p:txBody>
          <a:bodyPr/>
          <a:lstStyle/>
          <a:p>
            <a:endParaRPr lang="zh-CN" altLang="en-US" b="1">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11319" name="文本框 72"/>
          <p:cNvSpPr>
            <a:spLocks noChangeArrowheads="1"/>
          </p:cNvSpPr>
          <p:nvPr/>
        </p:nvSpPr>
        <p:spPr bwMode="auto">
          <a:xfrm>
            <a:off x="9902032" y="5730875"/>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rPr>
              <a:t>Click to add your text here</a:t>
            </a:r>
            <a:endParaRPr lang="zh-CN" altLang="en-US" sz="1400" b="1">
              <a:solidFill>
                <a:schemeClr val="tx1">
                  <a:lumMod val="65000"/>
                  <a:lumOff val="35000"/>
                </a:schemeClr>
              </a:solidFill>
              <a:latin typeface="微软雅黑" panose="020B0503020204020204" charset="-122"/>
              <a:ea typeface="微软雅黑" panose="020B0503020204020204" charset="-122"/>
              <a:cs typeface="Lantinghei SC Demibold" charset="-122"/>
              <a:sym typeface="微软雅黑" panose="020B0503020204020204" charset="-122"/>
            </a:endParaRPr>
          </a:p>
        </p:txBody>
      </p:sp>
      <p:grpSp>
        <p:nvGrpSpPr>
          <p:cNvPr id="3" name="组 2"/>
          <p:cNvGrpSpPr/>
          <p:nvPr/>
        </p:nvGrpSpPr>
        <p:grpSpPr>
          <a:xfrm>
            <a:off x="5340351" y="3606677"/>
            <a:ext cx="1260475" cy="1260475"/>
            <a:chOff x="5344319" y="3251321"/>
            <a:chExt cx="1260475" cy="1260475"/>
          </a:xfrm>
          <a:solidFill>
            <a:srgbClr val="EAECF0"/>
          </a:solidFill>
        </p:grpSpPr>
        <p:sp>
          <p:nvSpPr>
            <p:cNvPr id="58" name="椭圆 13"/>
            <p:cNvSpPr>
              <a:spLocks noChangeAspect="1" noChangeArrowheads="1"/>
            </p:cNvSpPr>
            <p:nvPr/>
          </p:nvSpPr>
          <p:spPr bwMode="auto">
            <a:xfrm>
              <a:off x="5344319" y="3251321"/>
              <a:ext cx="1260475" cy="1260475"/>
            </a:xfrm>
            <a:prstGeom prst="ellipse">
              <a:avLst/>
            </a:prstGeom>
            <a:grpFill/>
            <a:ln w="1905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sp>
          <p:nvSpPr>
            <p:cNvPr id="61" name="椭圆形标注 97"/>
            <p:cNvSpPr/>
            <p:nvPr/>
          </p:nvSpPr>
          <p:spPr bwMode="auto">
            <a:xfrm>
              <a:off x="5677260" y="3616038"/>
              <a:ext cx="642196" cy="60120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lumMod val="65000"/>
                <a:lumOff val="35000"/>
              </a:schemeClr>
            </a:solidFill>
            <a:ln>
              <a:solidFill>
                <a:srgbClr val="EAEC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latin typeface="微软雅黑" panose="020B0503020204020204" charset="-122"/>
                <a:ea typeface="微软雅黑" panose="020B0503020204020204" charset="-122"/>
                <a:cs typeface="Lantinghei SC Demibold" charset="-122"/>
              </a:endParaRPr>
            </a:p>
          </p:txBody>
        </p:sp>
      </p:grpSp>
      <p:grpSp>
        <p:nvGrpSpPr>
          <p:cNvPr id="4" name="组 3"/>
          <p:cNvGrpSpPr/>
          <p:nvPr/>
        </p:nvGrpSpPr>
        <p:grpSpPr>
          <a:xfrm>
            <a:off x="7806532" y="3606679"/>
            <a:ext cx="1258888" cy="1260475"/>
            <a:chOff x="7810500" y="3251323"/>
            <a:chExt cx="1258888" cy="1260475"/>
          </a:xfrm>
          <a:solidFill>
            <a:srgbClr val="EAECF0"/>
          </a:solidFill>
        </p:grpSpPr>
        <p:sp>
          <p:nvSpPr>
            <p:cNvPr id="11295" name="椭圆 35"/>
            <p:cNvSpPr>
              <a:spLocks noChangeArrowheads="1"/>
            </p:cNvSpPr>
            <p:nvPr/>
          </p:nvSpPr>
          <p:spPr bwMode="auto">
            <a:xfrm>
              <a:off x="7810500" y="3251323"/>
              <a:ext cx="1258888" cy="1260475"/>
            </a:xfrm>
            <a:prstGeom prst="ellipse">
              <a:avLst/>
            </a:prstGeom>
            <a:grpFill/>
            <a:ln w="1905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sp>
          <p:nvSpPr>
            <p:cNvPr id="63" name="矩形 6"/>
            <p:cNvSpPr/>
            <p:nvPr/>
          </p:nvSpPr>
          <p:spPr bwMode="auto">
            <a:xfrm>
              <a:off x="8142511" y="3588194"/>
              <a:ext cx="696647" cy="565339"/>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lumMod val="65000"/>
                <a:lumOff val="35000"/>
              </a:schemeClr>
            </a:solidFill>
            <a:ln>
              <a:solidFill>
                <a:srgbClr val="EAEC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solidFill>
                  <a:schemeClr val="bg1"/>
                </a:solidFill>
                <a:latin typeface="微软雅黑" panose="020B0503020204020204" charset="-122"/>
                <a:ea typeface="微软雅黑" panose="020B0503020204020204" charset="-122"/>
                <a:cs typeface="Lantinghei SC Demibold" charset="-122"/>
              </a:endParaRPr>
            </a:p>
          </p:txBody>
        </p:sp>
      </p:grpSp>
      <p:grpSp>
        <p:nvGrpSpPr>
          <p:cNvPr id="2" name="组 1"/>
          <p:cNvGrpSpPr/>
          <p:nvPr/>
        </p:nvGrpSpPr>
        <p:grpSpPr>
          <a:xfrm>
            <a:off x="2983707" y="3606679"/>
            <a:ext cx="1260475" cy="1260475"/>
            <a:chOff x="2987675" y="3251323"/>
            <a:chExt cx="1260475" cy="1260475"/>
          </a:xfrm>
          <a:solidFill>
            <a:srgbClr val="EAECF0"/>
          </a:solidFill>
        </p:grpSpPr>
        <p:sp>
          <p:nvSpPr>
            <p:cNvPr id="11274" name="椭圆 16"/>
            <p:cNvSpPr>
              <a:spLocks noChangeArrowheads="1"/>
            </p:cNvSpPr>
            <p:nvPr/>
          </p:nvSpPr>
          <p:spPr bwMode="auto">
            <a:xfrm>
              <a:off x="2987675" y="3251323"/>
              <a:ext cx="1260475" cy="1260475"/>
            </a:xfrm>
            <a:prstGeom prst="ellipse">
              <a:avLst/>
            </a:prstGeom>
            <a:grpFill/>
            <a:ln w="19050" cap="flat" cmpd="sng">
              <a:solidFill>
                <a:srgbClr val="EAECF0"/>
              </a:solidFill>
              <a:bevel/>
            </a:ln>
          </p:spPr>
          <p:txBody>
            <a:bodyPr anchor="ctr"/>
            <a:lstStyle/>
            <a:p>
              <a:pPr algn="ctr"/>
              <a:endParaRPr lang="zh-CN" altLang="zh-CN" b="1">
                <a:solidFill>
                  <a:srgbClr val="FFFFFF"/>
                </a:solidFill>
                <a:latin typeface="微软雅黑" panose="020B0503020204020204" charset="-122"/>
                <a:ea typeface="微软雅黑" panose="020B0503020204020204" charset="-122"/>
                <a:cs typeface="Lantinghei SC Demibold" charset="-122"/>
              </a:endParaRPr>
            </a:p>
          </p:txBody>
        </p:sp>
        <p:sp>
          <p:nvSpPr>
            <p:cNvPr id="66" name="Freeform 5"/>
            <p:cNvSpPr/>
            <p:nvPr/>
          </p:nvSpPr>
          <p:spPr bwMode="auto">
            <a:xfrm>
              <a:off x="3276431" y="3523504"/>
              <a:ext cx="733216" cy="693739"/>
            </a:xfrm>
            <a:custGeom>
              <a:avLst/>
              <a:gdLst>
                <a:gd name="T0" fmla="*/ 255786 w 573088"/>
                <a:gd name="T1" fmla="*/ 59679 h 543745"/>
                <a:gd name="T2" fmla="*/ 292824 w 573088"/>
                <a:gd name="T3" fmla="*/ 74974 h 543745"/>
                <a:gd name="T4" fmla="*/ 448640 w 573088"/>
                <a:gd name="T5" fmla="*/ 225370 h 543745"/>
                <a:gd name="T6" fmla="*/ 456304 w 573088"/>
                <a:gd name="T7" fmla="*/ 245763 h 543745"/>
                <a:gd name="T8" fmla="*/ 456304 w 573088"/>
                <a:gd name="T9" fmla="*/ 317137 h 543745"/>
                <a:gd name="T10" fmla="*/ 456304 w 573088"/>
                <a:gd name="T11" fmla="*/ 322235 h 543745"/>
                <a:gd name="T12" fmla="*/ 456304 w 573088"/>
                <a:gd name="T13" fmla="*/ 429296 h 543745"/>
                <a:gd name="T14" fmla="*/ 456304 w 573088"/>
                <a:gd name="T15" fmla="*/ 431527 h 543745"/>
                <a:gd name="T16" fmla="*/ 456304 w 573088"/>
                <a:gd name="T17" fmla="*/ 447140 h 543745"/>
                <a:gd name="T18" fmla="*/ 417988 w 573088"/>
                <a:gd name="T19" fmla="*/ 485376 h 543745"/>
                <a:gd name="T20" fmla="*/ 310705 w 573088"/>
                <a:gd name="T21" fmla="*/ 485376 h 543745"/>
                <a:gd name="T22" fmla="*/ 310705 w 573088"/>
                <a:gd name="T23" fmla="*/ 363020 h 543745"/>
                <a:gd name="T24" fmla="*/ 290269 w 573088"/>
                <a:gd name="T25" fmla="*/ 345177 h 543745"/>
                <a:gd name="T26" fmla="*/ 221302 w 573088"/>
                <a:gd name="T27" fmla="*/ 345177 h 543745"/>
                <a:gd name="T28" fmla="*/ 200866 w 573088"/>
                <a:gd name="T29" fmla="*/ 363020 h 543745"/>
                <a:gd name="T30" fmla="*/ 200866 w 573088"/>
                <a:gd name="T31" fmla="*/ 485376 h 543745"/>
                <a:gd name="T32" fmla="*/ 93582 w 573088"/>
                <a:gd name="T33" fmla="*/ 485376 h 543745"/>
                <a:gd name="T34" fmla="*/ 55267 w 573088"/>
                <a:gd name="T35" fmla="*/ 447140 h 543745"/>
                <a:gd name="T36" fmla="*/ 55267 w 573088"/>
                <a:gd name="T37" fmla="*/ 291646 h 543745"/>
                <a:gd name="T38" fmla="*/ 55267 w 573088"/>
                <a:gd name="T39" fmla="*/ 245763 h 543745"/>
                <a:gd name="T40" fmla="*/ 65484 w 573088"/>
                <a:gd name="T41" fmla="*/ 225370 h 543745"/>
                <a:gd name="T42" fmla="*/ 218747 w 573088"/>
                <a:gd name="T43" fmla="*/ 74974 h 543745"/>
                <a:gd name="T44" fmla="*/ 255786 w 573088"/>
                <a:gd name="T45" fmla="*/ 59679 h 543745"/>
                <a:gd name="T46" fmla="*/ 79357 w 573088"/>
                <a:gd name="T47" fmla="*/ 54581 h 543745"/>
                <a:gd name="T48" fmla="*/ 127538 w 573088"/>
                <a:gd name="T49" fmla="*/ 54581 h 543745"/>
                <a:gd name="T50" fmla="*/ 127538 w 573088"/>
                <a:gd name="T51" fmla="*/ 95677 h 543745"/>
                <a:gd name="T52" fmla="*/ 79357 w 573088"/>
                <a:gd name="T53" fmla="*/ 141024 h 543745"/>
                <a:gd name="T54" fmla="*/ 79357 w 573088"/>
                <a:gd name="T55" fmla="*/ 54581 h 543745"/>
                <a:gd name="T56" fmla="*/ 255785 w 573088"/>
                <a:gd name="T57" fmla="*/ 0 h 543745"/>
                <a:gd name="T58" fmla="*/ 297780 w 573088"/>
                <a:gd name="T59" fmla="*/ 19062 h 543745"/>
                <a:gd name="T60" fmla="*/ 501389 w 573088"/>
                <a:gd name="T61" fmla="*/ 214758 h 543745"/>
                <a:gd name="T62" fmla="*/ 511570 w 573088"/>
                <a:gd name="T63" fmla="*/ 227466 h 543745"/>
                <a:gd name="T64" fmla="*/ 463213 w 573088"/>
                <a:gd name="T65" fmla="*/ 227466 h 543745"/>
                <a:gd name="T66" fmla="*/ 297780 w 573088"/>
                <a:gd name="T67" fmla="*/ 67350 h 543745"/>
                <a:gd name="T68" fmla="*/ 213790 w 573088"/>
                <a:gd name="T69" fmla="*/ 67350 h 543745"/>
                <a:gd name="T70" fmla="*/ 48357 w 573088"/>
                <a:gd name="T71" fmla="*/ 227466 h 543745"/>
                <a:gd name="T72" fmla="*/ 0 w 573088"/>
                <a:gd name="T73" fmla="*/ 227466 h 543745"/>
                <a:gd name="T74" fmla="*/ 10181 w 573088"/>
                <a:gd name="T75" fmla="*/ 214758 h 543745"/>
                <a:gd name="T76" fmla="*/ 213790 w 573088"/>
                <a:gd name="T77" fmla="*/ 19062 h 543745"/>
                <a:gd name="T78" fmla="*/ 255785 w 573088"/>
                <a:gd name="T79" fmla="*/ 0 h 5437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73088" h="543745">
                  <a:moveTo>
                    <a:pt x="286545" y="66856"/>
                  </a:moveTo>
                  <a:cubicBezTo>
                    <a:pt x="301568" y="66856"/>
                    <a:pt x="316591" y="72568"/>
                    <a:pt x="328037" y="83990"/>
                  </a:cubicBezTo>
                  <a:cubicBezTo>
                    <a:pt x="328037" y="83990"/>
                    <a:pt x="328037" y="83990"/>
                    <a:pt x="502591" y="252472"/>
                  </a:cubicBezTo>
                  <a:cubicBezTo>
                    <a:pt x="508314" y="258183"/>
                    <a:pt x="511176" y="266750"/>
                    <a:pt x="511176" y="275317"/>
                  </a:cubicBezTo>
                  <a:cubicBezTo>
                    <a:pt x="511176" y="275317"/>
                    <a:pt x="511176" y="275317"/>
                    <a:pt x="511176" y="355274"/>
                  </a:cubicBezTo>
                  <a:cubicBezTo>
                    <a:pt x="511176" y="355274"/>
                    <a:pt x="511176" y="355274"/>
                    <a:pt x="511176" y="360985"/>
                  </a:cubicBezTo>
                  <a:cubicBezTo>
                    <a:pt x="511176" y="360985"/>
                    <a:pt x="511176" y="360985"/>
                    <a:pt x="511176" y="480921"/>
                  </a:cubicBezTo>
                  <a:cubicBezTo>
                    <a:pt x="511176" y="480921"/>
                    <a:pt x="511176" y="480921"/>
                    <a:pt x="511176" y="483420"/>
                  </a:cubicBezTo>
                  <a:lnTo>
                    <a:pt x="511176" y="500911"/>
                  </a:lnTo>
                  <a:cubicBezTo>
                    <a:pt x="511176" y="523756"/>
                    <a:pt x="491145" y="543745"/>
                    <a:pt x="468253" y="543745"/>
                  </a:cubicBezTo>
                  <a:cubicBezTo>
                    <a:pt x="468253" y="543745"/>
                    <a:pt x="468253" y="543745"/>
                    <a:pt x="348068" y="543745"/>
                  </a:cubicBezTo>
                  <a:cubicBezTo>
                    <a:pt x="348068" y="543745"/>
                    <a:pt x="348068" y="543745"/>
                    <a:pt x="348068" y="406675"/>
                  </a:cubicBezTo>
                  <a:cubicBezTo>
                    <a:pt x="348068" y="395253"/>
                    <a:pt x="339483" y="386686"/>
                    <a:pt x="325175" y="386686"/>
                  </a:cubicBezTo>
                  <a:cubicBezTo>
                    <a:pt x="325175" y="386686"/>
                    <a:pt x="325175" y="386686"/>
                    <a:pt x="247914" y="386686"/>
                  </a:cubicBezTo>
                  <a:cubicBezTo>
                    <a:pt x="233606" y="386686"/>
                    <a:pt x="225021" y="395253"/>
                    <a:pt x="225021" y="406675"/>
                  </a:cubicBezTo>
                  <a:cubicBezTo>
                    <a:pt x="225021" y="406675"/>
                    <a:pt x="225021" y="406675"/>
                    <a:pt x="225021" y="543745"/>
                  </a:cubicBezTo>
                  <a:cubicBezTo>
                    <a:pt x="225021" y="543745"/>
                    <a:pt x="225021" y="543745"/>
                    <a:pt x="104836" y="543745"/>
                  </a:cubicBezTo>
                  <a:cubicBezTo>
                    <a:pt x="81944" y="543745"/>
                    <a:pt x="61913" y="523756"/>
                    <a:pt x="61913" y="500911"/>
                  </a:cubicBezTo>
                  <a:cubicBezTo>
                    <a:pt x="61913" y="500911"/>
                    <a:pt x="61913" y="500911"/>
                    <a:pt x="61913" y="326718"/>
                  </a:cubicBezTo>
                  <a:cubicBezTo>
                    <a:pt x="61913" y="326718"/>
                    <a:pt x="61913" y="326718"/>
                    <a:pt x="61913" y="275317"/>
                  </a:cubicBezTo>
                  <a:cubicBezTo>
                    <a:pt x="61913" y="266750"/>
                    <a:pt x="64775" y="258183"/>
                    <a:pt x="73359" y="252472"/>
                  </a:cubicBezTo>
                  <a:cubicBezTo>
                    <a:pt x="73359" y="252472"/>
                    <a:pt x="73359" y="252472"/>
                    <a:pt x="245052" y="83990"/>
                  </a:cubicBezTo>
                  <a:cubicBezTo>
                    <a:pt x="256498" y="72568"/>
                    <a:pt x="271521" y="66856"/>
                    <a:pt x="286545" y="66856"/>
                  </a:cubicBezTo>
                  <a:close/>
                  <a:moveTo>
                    <a:pt x="88900" y="61145"/>
                  </a:moveTo>
                  <a:lnTo>
                    <a:pt x="142875" y="61145"/>
                  </a:lnTo>
                  <a:lnTo>
                    <a:pt x="142875" y="107183"/>
                  </a:lnTo>
                  <a:lnTo>
                    <a:pt x="88900" y="157983"/>
                  </a:lnTo>
                  <a:lnTo>
                    <a:pt x="88900" y="61145"/>
                  </a:lnTo>
                  <a:close/>
                  <a:moveTo>
                    <a:pt x="286544" y="0"/>
                  </a:moveTo>
                  <a:cubicBezTo>
                    <a:pt x="302938" y="0"/>
                    <a:pt x="319333" y="7118"/>
                    <a:pt x="333589" y="21354"/>
                  </a:cubicBezTo>
                  <a:cubicBezTo>
                    <a:pt x="333593" y="21358"/>
                    <a:pt x="334605" y="22330"/>
                    <a:pt x="561683" y="240584"/>
                  </a:cubicBezTo>
                  <a:cubicBezTo>
                    <a:pt x="567386" y="246279"/>
                    <a:pt x="570237" y="249126"/>
                    <a:pt x="573088" y="254820"/>
                  </a:cubicBezTo>
                  <a:cubicBezTo>
                    <a:pt x="573085" y="254820"/>
                    <a:pt x="572659" y="254820"/>
                    <a:pt x="518916" y="254820"/>
                  </a:cubicBezTo>
                  <a:cubicBezTo>
                    <a:pt x="518912" y="254817"/>
                    <a:pt x="518106" y="254036"/>
                    <a:pt x="333589" y="75449"/>
                  </a:cubicBezTo>
                  <a:cubicBezTo>
                    <a:pt x="307928" y="49825"/>
                    <a:pt x="265160" y="49825"/>
                    <a:pt x="239499" y="75449"/>
                  </a:cubicBezTo>
                  <a:cubicBezTo>
                    <a:pt x="239496" y="75453"/>
                    <a:pt x="238664" y="76258"/>
                    <a:pt x="54172" y="254820"/>
                  </a:cubicBezTo>
                  <a:lnTo>
                    <a:pt x="0" y="254820"/>
                  </a:lnTo>
                  <a:cubicBezTo>
                    <a:pt x="2851" y="249126"/>
                    <a:pt x="5702" y="246279"/>
                    <a:pt x="11405" y="240584"/>
                  </a:cubicBezTo>
                  <a:cubicBezTo>
                    <a:pt x="11409" y="240580"/>
                    <a:pt x="12424" y="239604"/>
                    <a:pt x="239499" y="21354"/>
                  </a:cubicBezTo>
                  <a:cubicBezTo>
                    <a:pt x="253755" y="7118"/>
                    <a:pt x="270150" y="0"/>
                    <a:pt x="286544" y="0"/>
                  </a:cubicBezTo>
                  <a:close/>
                </a:path>
              </a:pathLst>
            </a:custGeom>
            <a:solidFill>
              <a:schemeClr val="tx1">
                <a:lumMod val="65000"/>
                <a:lumOff val="35000"/>
              </a:schemeClr>
            </a:solidFill>
            <a:ln>
              <a:noFill/>
            </a:ln>
          </p:spPr>
          <p:txBody>
            <a:bodyPr/>
            <a:lstStyle/>
            <a:p>
              <a:endParaRPr lang="zh-CN" altLang="en-US" b="1">
                <a:latin typeface="微软雅黑" panose="020B0503020204020204" charset="-122"/>
                <a:ea typeface="微软雅黑" panose="020B0503020204020204" charset="-122"/>
                <a:cs typeface="Lantinghei SC Demibold" charset="-122"/>
              </a:endParaRPr>
            </a:p>
          </p:txBody>
        </p:sp>
      </p:grpSp>
      <p:sp>
        <p:nvSpPr>
          <p:cNvPr id="67" name="文本框 66"/>
          <p:cNvSpPr txBox="1"/>
          <p:nvPr/>
        </p:nvSpPr>
        <p:spPr>
          <a:xfrm>
            <a:off x="2586317" y="1426049"/>
            <a:ext cx="10051490" cy="1815882"/>
          </a:xfrm>
          <a:prstGeom prst="rect">
            <a:avLst/>
          </a:prstGeom>
          <a:noFill/>
        </p:spPr>
        <p:txBody>
          <a:bodyPr wrap="square" rtlCol="0">
            <a:spAutoFit/>
          </a:bodyPr>
          <a:lstStyle/>
          <a:p>
            <a:r>
              <a:rPr kumimoji="1" lang="en-US" altLang="zh-CN" sz="8000" b="1" dirty="0" smtClean="0">
                <a:solidFill>
                  <a:srgbClr val="EAECF0"/>
                </a:solidFill>
                <a:latin typeface="微软雅黑" panose="020B0503020204020204" charset="-122"/>
                <a:ea typeface="微软雅黑" panose="020B0503020204020204" charset="-122"/>
                <a:cs typeface="Lantinghei SC Demibold" charset="-122"/>
              </a:rPr>
              <a:t>CONTACT</a:t>
            </a:r>
            <a:r>
              <a:rPr kumimoji="1" lang="zh-CN" altLang="en-US" sz="8000" b="1" dirty="0" smtClean="0">
                <a:solidFill>
                  <a:srgbClr val="EAECF0"/>
                </a:solidFill>
                <a:latin typeface="微软雅黑" panose="020B0503020204020204" charset="-122"/>
                <a:ea typeface="微软雅黑" panose="020B0503020204020204" charset="-122"/>
                <a:cs typeface="Lantinghei SC Demibold" charset="-122"/>
              </a:rPr>
              <a:t> </a:t>
            </a:r>
            <a:r>
              <a:rPr kumimoji="1" lang="en-US" altLang="zh-CN" sz="8000" b="1" dirty="0" smtClean="0">
                <a:solidFill>
                  <a:srgbClr val="EAECF0"/>
                </a:solidFill>
                <a:latin typeface="微软雅黑" panose="020B0503020204020204" charset="-122"/>
                <a:ea typeface="微软雅黑" panose="020B0503020204020204" charset="-122"/>
                <a:cs typeface="Lantinghei SC Demibold" charset="-122"/>
              </a:rPr>
              <a:t>US</a:t>
            </a:r>
            <a:endParaRPr kumimoji="1" lang="en-US" altLang="zh-CN" sz="8000" b="1" dirty="0" smtClean="0">
              <a:solidFill>
                <a:srgbClr val="EAECF0"/>
              </a:solidFill>
              <a:latin typeface="微软雅黑" panose="020B0503020204020204" charset="-122"/>
              <a:ea typeface="微软雅黑" panose="020B0503020204020204" charset="-122"/>
              <a:cs typeface="Lantinghei SC Demibold" charset="-122"/>
            </a:endParaRPr>
          </a:p>
          <a:p>
            <a:r>
              <a:rPr kumimoji="1" lang="en-US" altLang="zh-CN" sz="3200" b="1" dirty="0" smtClean="0">
                <a:solidFill>
                  <a:srgbClr val="EAECF0"/>
                </a:solidFill>
                <a:latin typeface="微软雅黑" panose="020B0503020204020204" charset="-122"/>
                <a:ea typeface="微软雅黑" panose="020B0503020204020204" charset="-122"/>
                <a:cs typeface="Lantinghei SC Demibold" charset="-122"/>
              </a:rPr>
              <a:t>              </a:t>
            </a:r>
            <a:endParaRPr kumimoji="1" lang="zh-CN" altLang="en-US" sz="1100" b="1" dirty="0">
              <a:solidFill>
                <a:srgbClr val="EAECF0"/>
              </a:solidFill>
              <a:latin typeface="微软雅黑" panose="020B0503020204020204" charset="-122"/>
              <a:ea typeface="微软雅黑" panose="020B0503020204020204" charset="-122"/>
              <a:cs typeface="Lantinghei SC Demibold"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1000" fill="hold"/>
                                        <p:tgtEl>
                                          <p:spTgt spid="11270"/>
                                        </p:tgtEl>
                                        <p:attrNameLst>
                                          <p:attrName>ppt_x</p:attrName>
                                        </p:attrNameLst>
                                      </p:cBhvr>
                                      <p:tavLst>
                                        <p:tav tm="0">
                                          <p:val>
                                            <p:strVal val="#ppt_x"/>
                                          </p:val>
                                        </p:tav>
                                        <p:tav tm="100000">
                                          <p:val>
                                            <p:strVal val="#ppt_x"/>
                                          </p:val>
                                        </p:tav>
                                      </p:tavLst>
                                    </p:anim>
                                    <p:anim calcmode="lin" valueType="num">
                                      <p:cBhvr additive="base">
                                        <p:cTn id="8" dur="1000" fill="hold"/>
                                        <p:tgtEl>
                                          <p:spTgt spid="11270"/>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43200000">
                                      <p:cBhvr>
                                        <p:cTn id="10" dur="2000" fill="hold"/>
                                        <p:tgtEl>
                                          <p:spTgt spid="11270"/>
                                        </p:tgtEl>
                                        <p:attrNameLst>
                                          <p:attrName>r</p:attrName>
                                        </p:attrNameLst>
                                      </p:cBhvr>
                                    </p:animRot>
                                  </p:childTnLst>
                                </p:cTn>
                              </p:par>
                              <p:par>
                                <p:cTn id="11" presetID="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par>
                                <p:cTn id="15" presetID="8" presetClass="emph" presetSubtype="0" fill="hold" nodeType="withEffect">
                                  <p:stCondLst>
                                    <p:cond delay="0"/>
                                  </p:stCondLst>
                                  <p:childTnLst>
                                    <p:animRot by="43200000">
                                      <p:cBhvr>
                                        <p:cTn id="16" dur="2000" fill="hold"/>
                                        <p:tgtEl>
                                          <p:spTgt spid="2"/>
                                        </p:tgtEl>
                                        <p:attrNameLst>
                                          <p:attrName>r</p:attrName>
                                        </p:attrNameLst>
                                      </p:cBhvr>
                                    </p:animRo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43200000">
                                      <p:cBhvr>
                                        <p:cTn id="22" dur="2000" fill="hold"/>
                                        <p:tgtEl>
                                          <p:spTgt spid="3"/>
                                        </p:tgtEl>
                                        <p:attrNameLst>
                                          <p:attrName>r</p:attrName>
                                        </p:attrNameLst>
                                      </p:cBhvr>
                                    </p:animRot>
                                  </p:childTnLst>
                                </p:cTn>
                              </p:par>
                              <p:par>
                                <p:cTn id="23" presetID="2" presetClass="entr" presetSubtype="4"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ppt_x"/>
                                          </p:val>
                                        </p:tav>
                                        <p:tav tm="100000">
                                          <p:val>
                                            <p:strVal val="#ppt_x"/>
                                          </p:val>
                                        </p:tav>
                                      </p:tavLst>
                                    </p:anim>
                                    <p:anim calcmode="lin" valueType="num">
                                      <p:cBhvr additive="base">
                                        <p:cTn id="26" dur="1000" fill="hold"/>
                                        <p:tgtEl>
                                          <p:spTgt spid="4"/>
                                        </p:tgtEl>
                                        <p:attrNameLst>
                                          <p:attrName>ppt_y</p:attrName>
                                        </p:attrNameLst>
                                      </p:cBhvr>
                                      <p:tavLst>
                                        <p:tav tm="0">
                                          <p:val>
                                            <p:strVal val="1+#ppt_h/2"/>
                                          </p:val>
                                        </p:tav>
                                        <p:tav tm="100000">
                                          <p:val>
                                            <p:strVal val="#ppt_y"/>
                                          </p:val>
                                        </p:tav>
                                      </p:tavLst>
                                    </p:anim>
                                  </p:childTnLst>
                                </p:cTn>
                              </p:par>
                              <p:par>
                                <p:cTn id="27" presetID="8" presetClass="emph" presetSubtype="0" fill="hold" nodeType="withEffect">
                                  <p:stCondLst>
                                    <p:cond delay="0"/>
                                  </p:stCondLst>
                                  <p:childTnLst>
                                    <p:animRot by="43200000">
                                      <p:cBhvr>
                                        <p:cTn id="28" dur="2000" fill="hold"/>
                                        <p:tgtEl>
                                          <p:spTgt spid="4"/>
                                        </p:tgtEl>
                                        <p:attrNameLst>
                                          <p:attrName>r</p:attrName>
                                        </p:attrNameLst>
                                      </p:cBhvr>
                                    </p:animRot>
                                  </p:childTnLst>
                                </p:cTn>
                              </p:par>
                              <p:par>
                                <p:cTn id="29" presetID="2" presetClass="entr" presetSubtype="1" fill="hold" nodeType="withEffect">
                                  <p:stCondLst>
                                    <p:cond delay="0"/>
                                  </p:stCondLst>
                                  <p:childTnLst>
                                    <p:set>
                                      <p:cBhvr>
                                        <p:cTn id="30" dur="1" fill="hold">
                                          <p:stCondLst>
                                            <p:cond delay="0"/>
                                          </p:stCondLst>
                                        </p:cTn>
                                        <p:tgtEl>
                                          <p:spTgt spid="11297"/>
                                        </p:tgtEl>
                                        <p:attrNameLst>
                                          <p:attrName>style.visibility</p:attrName>
                                        </p:attrNameLst>
                                      </p:cBhvr>
                                      <p:to>
                                        <p:strVal val="visible"/>
                                      </p:to>
                                    </p:set>
                                    <p:anim calcmode="lin" valueType="num">
                                      <p:cBhvr additive="base">
                                        <p:cTn id="31" dur="1000" fill="hold"/>
                                        <p:tgtEl>
                                          <p:spTgt spid="11297"/>
                                        </p:tgtEl>
                                        <p:attrNameLst>
                                          <p:attrName>ppt_x</p:attrName>
                                        </p:attrNameLst>
                                      </p:cBhvr>
                                      <p:tavLst>
                                        <p:tav tm="0">
                                          <p:val>
                                            <p:strVal val="#ppt_x"/>
                                          </p:val>
                                        </p:tav>
                                        <p:tav tm="100000">
                                          <p:val>
                                            <p:strVal val="#ppt_x"/>
                                          </p:val>
                                        </p:tav>
                                      </p:tavLst>
                                    </p:anim>
                                    <p:anim calcmode="lin" valueType="num">
                                      <p:cBhvr additive="base">
                                        <p:cTn id="32" dur="1000" fill="hold"/>
                                        <p:tgtEl>
                                          <p:spTgt spid="11297"/>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0"/>
                                  </p:stCondLst>
                                  <p:childTnLst>
                                    <p:animRot by="43200000">
                                      <p:cBhvr>
                                        <p:cTn id="34" dur="2000" fill="hold"/>
                                        <p:tgtEl>
                                          <p:spTgt spid="11297"/>
                                        </p:tgtEl>
                                        <p:attrNameLst>
                                          <p:attrName>r</p:attrName>
                                        </p:attrNameLst>
                                      </p:cBhvr>
                                    </p:animRot>
                                  </p:childTnLst>
                                </p:cTn>
                              </p:par>
                            </p:childTnLst>
                          </p:cTn>
                        </p:par>
                        <p:par>
                          <p:cTn id="35" fill="hold">
                            <p:stCondLst>
                              <p:cond delay="1000"/>
                            </p:stCondLst>
                            <p:childTnLst>
                              <p:par>
                                <p:cTn id="36" presetID="26" presetClass="emph" presetSubtype="0" fill="hold" nodeType="afterEffect">
                                  <p:stCondLst>
                                    <p:cond delay="0"/>
                                  </p:stCondLst>
                                  <p:childTnLst>
                                    <p:animEffect transition="out" filter="fade">
                                      <p:cBhvr>
                                        <p:cTn id="37" dur="500" tmFilter="0, 0; .2, .5; .8, .5; 1, 0"/>
                                        <p:tgtEl>
                                          <p:spTgt spid="6"/>
                                        </p:tgtEl>
                                      </p:cBhvr>
                                    </p:animEffect>
                                    <p:animScale>
                                      <p:cBhvr>
                                        <p:cTn id="38" dur="250" autoRev="1" fill="hold"/>
                                        <p:tgtEl>
                                          <p:spTgt spid="6"/>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53" presetClass="entr" presetSubtype="528" fill="hold" grpId="0" nodeType="clickEffect">
                                  <p:stCondLst>
                                    <p:cond delay="0"/>
                                  </p:stCondLst>
                                  <p:iterate type="lt">
                                    <p:tmPct val="0"/>
                                  </p:iterate>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anim calcmode="lin" valueType="num">
                                      <p:cBhvr>
                                        <p:cTn id="46" dur="500" fill="hold"/>
                                        <p:tgtEl>
                                          <p:spTgt spid="67"/>
                                        </p:tgtEl>
                                        <p:attrNameLst>
                                          <p:attrName>ppt_x</p:attrName>
                                        </p:attrNameLst>
                                      </p:cBhvr>
                                      <p:tavLst>
                                        <p:tav tm="0">
                                          <p:val>
                                            <p:fltVal val="0.5"/>
                                          </p:val>
                                        </p:tav>
                                        <p:tav tm="100000">
                                          <p:val>
                                            <p:strVal val="#ppt_x"/>
                                          </p:val>
                                        </p:tav>
                                      </p:tavLst>
                                    </p:anim>
                                    <p:anim calcmode="lin" valueType="num">
                                      <p:cBhvr>
                                        <p:cTn id="47" dur="500" fill="hold"/>
                                        <p:tgtEl>
                                          <p:spTgt spid="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37945" y="1160502"/>
            <a:ext cx="3693762" cy="646331"/>
          </a:xfrm>
          <a:prstGeom prst="rect">
            <a:avLst/>
          </a:prstGeom>
          <a:noFill/>
        </p:spPr>
        <p:txBody>
          <a:bodyPr wrap="square" rtlCol="0">
            <a:spAutoFit/>
          </a:bodyPr>
          <a:lstStyle/>
          <a:p>
            <a:r>
              <a:rPr kumimoji="1" lang="en-US" altLang="zh-CN" sz="3600" smtClean="0">
                <a:latin typeface="微软雅黑" panose="020B0503020204020204" charset="-122"/>
                <a:ea typeface="微软雅黑" panose="020B0503020204020204" charset="-122"/>
                <a:cs typeface="微软雅黑" panose="020B0503020204020204" charset="-122"/>
              </a:rPr>
              <a:t>PPT</a:t>
            </a:r>
            <a:r>
              <a:rPr kumimoji="1" lang="zh-CN" altLang="en-US" sz="3600" dirty="0" smtClean="0">
                <a:latin typeface="微软雅黑" panose="020B0503020204020204" charset="-122"/>
                <a:ea typeface="微软雅黑" panose="020B0503020204020204" charset="-122"/>
                <a:cs typeface="微软雅黑" panose="020B0503020204020204" charset="-122"/>
              </a:rPr>
              <a:t>使用说明</a:t>
            </a:r>
            <a:endParaRPr kumimoji="1" lang="zh-CN" altLang="en-US" sz="36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0319" y="3734464"/>
            <a:ext cx="4458482" cy="1200329"/>
          </a:xfrm>
          <a:prstGeom prst="rect">
            <a:avLst/>
          </a:prstGeom>
          <a:noFill/>
        </p:spPr>
        <p:txBody>
          <a:bodyPr wrap="square" rtlCol="0">
            <a:spAutoFit/>
          </a:bodyPr>
          <a:lstStyle/>
          <a:p>
            <a:pPr algn="ctr"/>
            <a:r>
              <a:rPr kumimoji="1" lang="zh-CN" altLang="en-US" dirty="0" smtClean="0">
                <a:latin typeface="微软雅黑" panose="020B0503020204020204" charset="-122"/>
                <a:ea typeface="微软雅黑" panose="020B0503020204020204" charset="-122"/>
                <a:cs typeface="微软雅黑" panose="020B0503020204020204" charset="-122"/>
              </a:rPr>
              <a:t>版本使用</a:t>
            </a:r>
            <a:endParaRPr kumimoji="1" lang="zh-CN" altLang="en-US" dirty="0" smtClean="0">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latin typeface="微软雅黑" panose="020B0503020204020204" charset="-122"/>
                <a:ea typeface="微软雅黑" panose="020B0503020204020204" charset="-122"/>
                <a:cs typeface="微软雅黑" panose="020B0503020204020204" charset="-122"/>
              </a:rPr>
              <a:t>WPS</a:t>
            </a:r>
            <a:endParaRPr kumimoji="1" lang="zh-CN" altLang="en-US" dirty="0" smtClean="0">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latin typeface="微软雅黑" panose="020B0503020204020204" charset="-122"/>
                <a:ea typeface="微软雅黑" panose="020B0503020204020204" charset="-122"/>
                <a:cs typeface="微软雅黑" panose="020B0503020204020204" charset="-122"/>
              </a:rPr>
              <a:t>OFFICE2013</a:t>
            </a:r>
            <a:r>
              <a:rPr kumimoji="1" lang="zh-CN" altLang="en-US" dirty="0" smtClean="0">
                <a:latin typeface="微软雅黑" panose="020B0503020204020204" charset="-122"/>
                <a:ea typeface="微软雅黑" panose="020B0503020204020204" charset="-122"/>
                <a:cs typeface="微软雅黑" panose="020B0503020204020204" charset="-122"/>
              </a:rPr>
              <a:t>年版本</a:t>
            </a:r>
            <a:endParaRPr kumimoji="1" lang="en-US" altLang="zh-CN" dirty="0" smtClean="0">
              <a:latin typeface="微软雅黑" panose="020B0503020204020204" charset="-122"/>
              <a:ea typeface="微软雅黑" panose="020B0503020204020204" charset="-122"/>
              <a:cs typeface="微软雅黑" panose="020B0503020204020204" charset="-122"/>
            </a:endParaRPr>
          </a:p>
          <a:p>
            <a:pPr algn="ctr"/>
            <a:r>
              <a:rPr kumimoji="1" lang="en-US" altLang="zh-CN" dirty="0" smtClean="0">
                <a:latin typeface="微软雅黑" panose="020B0503020204020204" charset="-122"/>
                <a:ea typeface="微软雅黑" panose="020B0503020204020204" charset="-122"/>
                <a:cs typeface="微软雅黑" panose="020B0503020204020204" charset="-122"/>
              </a:rPr>
              <a:t>(</a:t>
            </a:r>
            <a:r>
              <a:rPr kumimoji="1" lang="zh-CN" altLang="en-US" dirty="0" smtClean="0">
                <a:latin typeface="微软雅黑" panose="020B0503020204020204" charset="-122"/>
                <a:ea typeface="微软雅黑" panose="020B0503020204020204" charset="-122"/>
                <a:cs typeface="微软雅黑" panose="020B0503020204020204" charset="-122"/>
              </a:rPr>
              <a:t>软件版本过低会出现部分动画无法放映）</a:t>
            </a:r>
            <a:endParaRPr kumimoji="1" lang="zh-CN" altLang="en-US"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961120" y="3734464"/>
            <a:ext cx="2167181" cy="646331"/>
          </a:xfrm>
          <a:prstGeom prst="rect">
            <a:avLst/>
          </a:prstGeom>
          <a:noFill/>
        </p:spPr>
        <p:txBody>
          <a:bodyPr wrap="square" rtlCol="0">
            <a:spAutoFit/>
          </a:bodyPr>
          <a:lstStyle/>
          <a:p>
            <a:pPr algn="ctr"/>
            <a:r>
              <a:rPr kumimoji="1" lang="zh-CN" altLang="en-US" dirty="0" smtClean="0">
                <a:latin typeface="微软雅黑" panose="020B0503020204020204" charset="-122"/>
                <a:ea typeface="微软雅黑" panose="020B0503020204020204" charset="-122"/>
                <a:cs typeface="微软雅黑" panose="020B0503020204020204" charset="-122"/>
              </a:rPr>
              <a:t>字体使用</a:t>
            </a:r>
            <a:endParaRPr kumimoji="1" lang="zh-CN" altLang="en-US" dirty="0" smtClean="0">
              <a:latin typeface="微软雅黑" panose="020B0503020204020204" charset="-122"/>
              <a:ea typeface="微软雅黑" panose="020B0503020204020204" charset="-122"/>
              <a:cs typeface="微软雅黑" panose="020B0503020204020204" charset="-122"/>
            </a:endParaRPr>
          </a:p>
          <a:p>
            <a:pPr algn="ctr"/>
            <a:r>
              <a:rPr kumimoji="1" lang="zh-CN" altLang="en-US" dirty="0" smtClean="0">
                <a:latin typeface="微软雅黑" panose="020B0503020204020204" charset="-122"/>
                <a:ea typeface="微软雅黑" panose="020B0503020204020204" charset="-122"/>
                <a:cs typeface="微软雅黑" panose="020B0503020204020204" charset="-122"/>
              </a:rPr>
              <a:t>微软雅黑</a:t>
            </a:r>
            <a:endParaRPr kumimoji="1" lang="zh-CN" altLang="en-US"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458272" y="3734464"/>
            <a:ext cx="2167181" cy="369332"/>
          </a:xfrm>
          <a:prstGeom prst="rect">
            <a:avLst/>
          </a:prstGeom>
          <a:noFill/>
        </p:spPr>
        <p:txBody>
          <a:bodyPr wrap="square" rtlCol="0">
            <a:spAutoFit/>
          </a:bodyPr>
          <a:lstStyle/>
          <a:p>
            <a:pPr algn="ctr"/>
            <a:r>
              <a:rPr kumimoji="1" lang="en-US" altLang="zh-CN" dirty="0" smtClean="0">
                <a:latin typeface="微软雅黑" panose="020B0503020204020204" charset="-122"/>
                <a:ea typeface="微软雅黑" panose="020B0503020204020204" charset="-122"/>
                <a:cs typeface="微软雅黑" panose="020B0503020204020204" charset="-122"/>
              </a:rPr>
              <a:t>PPT</a:t>
            </a:r>
            <a:r>
              <a:rPr kumimoji="1" lang="zh-CN" altLang="en-US" dirty="0" smtClean="0">
                <a:latin typeface="微软雅黑" panose="020B0503020204020204" charset="-122"/>
                <a:ea typeface="微软雅黑" panose="020B0503020204020204" charset="-122"/>
                <a:cs typeface="微软雅黑" panose="020B0503020204020204" charset="-122"/>
              </a:rPr>
              <a:t>用途</a:t>
            </a:r>
            <a:endParaRPr kumimoji="1" lang="zh-CN" altLang="en-US" dirty="0" smtClean="0">
              <a:latin typeface="微软雅黑" panose="020B0503020204020204" charset="-122"/>
              <a:ea typeface="微软雅黑" panose="020B0503020204020204" charset="-122"/>
              <a:cs typeface="微软雅黑" panose="020B0503020204020204" charset="-122"/>
            </a:endParaRPr>
          </a:p>
        </p:txBody>
      </p:sp>
      <p:sp>
        <p:nvSpPr>
          <p:cNvPr id="6" name="Oval 19"/>
          <p:cNvSpPr>
            <a:spLocks noChangeArrowheads="1"/>
          </p:cNvSpPr>
          <p:nvPr/>
        </p:nvSpPr>
        <p:spPr bwMode="auto">
          <a:xfrm>
            <a:off x="5689111" y="2803606"/>
            <a:ext cx="711200" cy="715962"/>
          </a:xfrm>
          <a:prstGeom prst="ellipse">
            <a:avLst/>
          </a:prstGeom>
          <a:solidFill>
            <a:schemeClr val="tx1"/>
          </a:solidFill>
          <a:ln>
            <a:solidFill>
              <a:schemeClr val="tx1"/>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11700">
              <a:solidFill>
                <a:schemeClr val="bg1"/>
              </a:solidFill>
            </a:endParaRPr>
          </a:p>
        </p:txBody>
      </p:sp>
      <p:pic>
        <p:nvPicPr>
          <p:cNvPr id="7" name="Group 2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71673" y="3000456"/>
            <a:ext cx="390525" cy="328612"/>
          </a:xfrm>
          <a:prstGeom prst="rect">
            <a:avLst/>
          </a:prstGeom>
          <a:solidFill>
            <a:schemeClr val="tx1"/>
          </a:solidFill>
          <a:ln>
            <a:solidFill>
              <a:schemeClr val="tx1"/>
            </a:solidFill>
          </a:ln>
        </p:spPr>
      </p:pic>
      <p:sp>
        <p:nvSpPr>
          <p:cNvPr id="8" name="Oval 19"/>
          <p:cNvSpPr>
            <a:spLocks noChangeArrowheads="1"/>
          </p:cNvSpPr>
          <p:nvPr/>
        </p:nvSpPr>
        <p:spPr bwMode="auto">
          <a:xfrm>
            <a:off x="9186263" y="2803606"/>
            <a:ext cx="711200" cy="715962"/>
          </a:xfrm>
          <a:prstGeom prst="ellipse">
            <a:avLst/>
          </a:prstGeom>
          <a:solidFill>
            <a:schemeClr val="tx1"/>
          </a:solidFill>
          <a:ln>
            <a:solidFill>
              <a:schemeClr val="tx1"/>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1000" b="1" dirty="0">
              <a:solidFill>
                <a:srgbClr val="6EC8FF"/>
              </a:solidFill>
              <a:latin typeface="微软雅黑" panose="020B0503020204020204" charset="-122"/>
              <a:ea typeface="微软雅黑" panose="020B0503020204020204" charset="-122"/>
              <a:cs typeface="微软雅黑" panose="020B0503020204020204" charset="-122"/>
            </a:endParaRPr>
          </a:p>
        </p:txBody>
      </p:sp>
      <p:sp>
        <p:nvSpPr>
          <p:cNvPr id="9" name="Oval 19"/>
          <p:cNvSpPr>
            <a:spLocks noChangeArrowheads="1"/>
          </p:cNvSpPr>
          <p:nvPr/>
        </p:nvSpPr>
        <p:spPr bwMode="auto">
          <a:xfrm>
            <a:off x="2236069" y="2803606"/>
            <a:ext cx="711200" cy="715962"/>
          </a:xfrm>
          <a:prstGeom prst="ellipse">
            <a:avLst/>
          </a:prstGeom>
          <a:solidFill>
            <a:schemeClr val="tx1"/>
          </a:solidFill>
          <a:ln>
            <a:solidFill>
              <a:schemeClr val="tx1"/>
            </a:solid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11700">
              <a:solidFill>
                <a:schemeClr val="bg1"/>
              </a:solidFill>
            </a:endParaRPr>
          </a:p>
        </p:txBody>
      </p:sp>
      <p:sp>
        <p:nvSpPr>
          <p:cNvPr id="10" name="Freeform 68"/>
          <p:cNvSpPr>
            <a:spLocks noEditPoints="1"/>
          </p:cNvSpPr>
          <p:nvPr/>
        </p:nvSpPr>
        <p:spPr bwMode="auto">
          <a:xfrm>
            <a:off x="2410694" y="2979441"/>
            <a:ext cx="361950" cy="365125"/>
          </a:xfrm>
          <a:custGeom>
            <a:avLst/>
            <a:gdLst>
              <a:gd name="T0" fmla="*/ 2147483647 w 286"/>
              <a:gd name="T1" fmla="*/ 2147483647 h 288"/>
              <a:gd name="T2" fmla="*/ 2147483647 w 286"/>
              <a:gd name="T3" fmla="*/ 2147483647 h 288"/>
              <a:gd name="T4" fmla="*/ 2147483647 w 286"/>
              <a:gd name="T5" fmla="*/ 2147483647 h 288"/>
              <a:gd name="T6" fmla="*/ 2147483647 w 286"/>
              <a:gd name="T7" fmla="*/ 0 h 288"/>
              <a:gd name="T8" fmla="*/ 2147483647 w 286"/>
              <a:gd name="T9" fmla="*/ 0 h 288"/>
              <a:gd name="T10" fmla="*/ 2147483647 w 286"/>
              <a:gd name="T11" fmla="*/ 2147483647 h 288"/>
              <a:gd name="T12" fmla="*/ 2147483647 w 286"/>
              <a:gd name="T13" fmla="*/ 2147483647 h 288"/>
              <a:gd name="T14" fmla="*/ 0 w 286"/>
              <a:gd name="T15" fmla="*/ 2147483647 h 288"/>
              <a:gd name="T16" fmla="*/ 0 w 286"/>
              <a:gd name="T17" fmla="*/ 2147483647 h 288"/>
              <a:gd name="T18" fmla="*/ 2147483647 w 286"/>
              <a:gd name="T19" fmla="*/ 2147483647 h 288"/>
              <a:gd name="T20" fmla="*/ 2147483647 w 286"/>
              <a:gd name="T21" fmla="*/ 2147483647 h 288"/>
              <a:gd name="T22" fmla="*/ 2147483647 w 286"/>
              <a:gd name="T23" fmla="*/ 2147483647 h 288"/>
              <a:gd name="T24" fmla="*/ 2147483647 w 286"/>
              <a:gd name="T25" fmla="*/ 2147483647 h 288"/>
              <a:gd name="T26" fmla="*/ 2147483647 w 286"/>
              <a:gd name="T27" fmla="*/ 2147483647 h 288"/>
              <a:gd name="T28" fmla="*/ 2147483647 w 286"/>
              <a:gd name="T29" fmla="*/ 2147483647 h 288"/>
              <a:gd name="T30" fmla="*/ 2147483647 w 286"/>
              <a:gd name="T31" fmla="*/ 2147483647 h 288"/>
              <a:gd name="T32" fmla="*/ 2147483647 w 286"/>
              <a:gd name="T33" fmla="*/ 2147483647 h 288"/>
              <a:gd name="T34" fmla="*/ 2147483647 w 286"/>
              <a:gd name="T35" fmla="*/ 2147483647 h 288"/>
              <a:gd name="T36" fmla="*/ 2147483647 w 286"/>
              <a:gd name="T37" fmla="*/ 2147483647 h 288"/>
              <a:gd name="T38" fmla="*/ 2147483647 w 286"/>
              <a:gd name="T39" fmla="*/ 2147483647 h 288"/>
              <a:gd name="T40" fmla="*/ 2147483647 w 286"/>
              <a:gd name="T41" fmla="*/ 2147483647 h 288"/>
              <a:gd name="T42" fmla="*/ 2147483647 w 286"/>
              <a:gd name="T43" fmla="*/ 2147483647 h 288"/>
              <a:gd name="T44" fmla="*/ 2147483647 w 286"/>
              <a:gd name="T45" fmla="*/ 2147483647 h 288"/>
              <a:gd name="T46" fmla="*/ 2147483647 w 286"/>
              <a:gd name="T47" fmla="*/ 2147483647 h 288"/>
              <a:gd name="T48" fmla="*/ 2147483647 w 286"/>
              <a:gd name="T49" fmla="*/ 2147483647 h 288"/>
              <a:gd name="T50" fmla="*/ 2147483647 w 286"/>
              <a:gd name="T51" fmla="*/ 2147483647 h 288"/>
              <a:gd name="T52" fmla="*/ 2147483647 w 286"/>
              <a:gd name="T53" fmla="*/ 2147483647 h 288"/>
              <a:gd name="T54" fmla="*/ 2147483647 w 286"/>
              <a:gd name="T55" fmla="*/ 2147483647 h 288"/>
              <a:gd name="T56" fmla="*/ 2147483647 w 286"/>
              <a:gd name="T57" fmla="*/ 2147483647 h 288"/>
              <a:gd name="T58" fmla="*/ 2147483647 w 286"/>
              <a:gd name="T59" fmla="*/ 2147483647 h 288"/>
              <a:gd name="T60" fmla="*/ 2147483647 w 286"/>
              <a:gd name="T61" fmla="*/ 2147483647 h 288"/>
              <a:gd name="T62" fmla="*/ 2147483647 w 286"/>
              <a:gd name="T63" fmla="*/ 2147483647 h 288"/>
              <a:gd name="T64" fmla="*/ 2147483647 w 286"/>
              <a:gd name="T65" fmla="*/ 2147483647 h 2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w="9525">
            <a:solidFill>
              <a:schemeClr val="bg1"/>
            </a:solidFill>
            <a:round/>
          </a:ln>
        </p:spPr>
        <p:txBody>
          <a:bodyPr/>
          <a:lstStyle/>
          <a:p>
            <a:endParaRPr lang="zh-CN" altLang="en-US"/>
          </a:p>
        </p:txBody>
      </p:sp>
      <p:sp>
        <p:nvSpPr>
          <p:cNvPr id="11" name="文本框 10"/>
          <p:cNvSpPr txBox="1"/>
          <p:nvPr/>
        </p:nvSpPr>
        <p:spPr>
          <a:xfrm>
            <a:off x="9186263" y="2984958"/>
            <a:ext cx="1146875" cy="369332"/>
          </a:xfrm>
          <a:prstGeom prst="rect">
            <a:avLst/>
          </a:prstGeom>
          <a:noFill/>
        </p:spPr>
        <p:txBody>
          <a:bodyPr wrap="square" rtlCol="0">
            <a:spAutoFit/>
          </a:bodyPr>
          <a:lstStyle/>
          <a:p>
            <a:r>
              <a:rPr kumimoji="1" lang="en-US" altLang="zh-CN" smtClean="0">
                <a:solidFill>
                  <a:schemeClr val="bg1"/>
                </a:solidFill>
                <a:latin typeface="微软雅黑" panose="020B0503020204020204" charset="-122"/>
                <a:ea typeface="微软雅黑" panose="020B0503020204020204" charset="-122"/>
                <a:cs typeface="微软雅黑" panose="020B0503020204020204" charset="-122"/>
              </a:rPr>
              <a:t>SALE</a:t>
            </a:r>
            <a:endParaRPr kumimoji="1" lang="zh-CN" altLang="en-US"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7447936" y="4081460"/>
            <a:ext cx="4623525" cy="369332"/>
          </a:xfrm>
          <a:prstGeom prst="rect">
            <a:avLst/>
          </a:prstGeom>
          <a:noFill/>
        </p:spPr>
        <p:txBody>
          <a:bodyPr wrap="square" rtlCol="0">
            <a:spAutoFit/>
          </a:bodyPr>
          <a:lstStyle/>
          <a:p>
            <a:r>
              <a:rPr kumimoji="1" lang="zh-CN" altLang="en-US" dirty="0" smtClean="0">
                <a:latin typeface="微软雅黑" panose="020B0503020204020204" charset="-122"/>
                <a:ea typeface="微软雅黑" panose="020B0503020204020204" charset="-122"/>
                <a:cs typeface="微软雅黑" panose="020B0503020204020204" charset="-122"/>
              </a:rPr>
              <a:t>创业计划</a:t>
            </a:r>
            <a:r>
              <a:rPr kumimoji="1" lang="en-US" altLang="zh-CN" dirty="0" smtClean="0">
                <a:latin typeface="微软雅黑" panose="020B0503020204020204" charset="-122"/>
                <a:ea typeface="微软雅黑" panose="020B0503020204020204" charset="-122"/>
                <a:cs typeface="微软雅黑" panose="020B0503020204020204" charset="-122"/>
              </a:rPr>
              <a:t>/</a:t>
            </a:r>
            <a:r>
              <a:rPr kumimoji="1" lang="zh-CN" altLang="en-US" dirty="0" smtClean="0">
                <a:latin typeface="微软雅黑" panose="020B0503020204020204" charset="-122"/>
                <a:ea typeface="微软雅黑" panose="020B0503020204020204" charset="-122"/>
                <a:cs typeface="微软雅黑" panose="020B0503020204020204" charset="-122"/>
              </a:rPr>
              <a:t>策划方案</a:t>
            </a:r>
            <a:r>
              <a:rPr kumimoji="1" lang="en-US" altLang="zh-CN" dirty="0" smtClean="0">
                <a:latin typeface="微软雅黑" panose="020B0503020204020204" charset="-122"/>
                <a:ea typeface="微软雅黑" panose="020B0503020204020204" charset="-122"/>
                <a:cs typeface="微软雅黑" panose="020B0503020204020204" charset="-122"/>
              </a:rPr>
              <a:t>/</a:t>
            </a:r>
            <a:r>
              <a:rPr kumimoji="1" lang="zh-CN" altLang="en-US" dirty="0" smtClean="0">
                <a:latin typeface="微软雅黑" panose="020B0503020204020204" charset="-122"/>
                <a:ea typeface="微软雅黑" panose="020B0503020204020204" charset="-122"/>
                <a:cs typeface="微软雅黑" panose="020B0503020204020204" charset="-122"/>
              </a:rPr>
              <a:t>商业规划</a:t>
            </a:r>
            <a:r>
              <a:rPr kumimoji="1" lang="en-US" altLang="zh-CN" dirty="0" smtClean="0">
                <a:latin typeface="微软雅黑" panose="020B0503020204020204" charset="-122"/>
                <a:ea typeface="微软雅黑" panose="020B0503020204020204" charset="-122"/>
                <a:cs typeface="微软雅黑" panose="020B0503020204020204" charset="-122"/>
              </a:rPr>
              <a:t>/</a:t>
            </a:r>
            <a:r>
              <a:rPr kumimoji="1" lang="zh-CN" altLang="en-US" dirty="0" smtClean="0">
                <a:latin typeface="微软雅黑" panose="020B0503020204020204" charset="-122"/>
                <a:ea typeface="微软雅黑" panose="020B0503020204020204" charset="-122"/>
                <a:cs typeface="微软雅黑" panose="020B0503020204020204" charset="-122"/>
              </a:rPr>
              <a:t>市场分析</a:t>
            </a:r>
            <a:endParaRPr kumimoji="1" lang="zh-CN" altLang="en-US" dirty="0">
              <a:latin typeface="微软雅黑" panose="020B0503020204020204" charset="-122"/>
              <a:ea typeface="微软雅黑" panose="020B0503020204020204" charset="-122"/>
              <a:cs typeface="微软雅黑" panose="020B0503020204020204" charset="-122"/>
            </a:endParaRPr>
          </a:p>
        </p:txBody>
      </p:sp>
      <p:sp>
        <p:nvSpPr>
          <p:cNvPr id="13" name="矩形 12"/>
          <p:cNvSpPr/>
          <p:nvPr/>
        </p:nvSpPr>
        <p:spPr>
          <a:xfrm>
            <a:off x="-29065" y="0"/>
            <a:ext cx="12192000" cy="6858000"/>
          </a:xfrm>
          <a:prstGeom prst="rect">
            <a:avLst/>
          </a:prstGeom>
          <a:solidFill>
            <a:srgbClr val="EAECF0"/>
          </a:solidFill>
          <a:ln>
            <a:solidFill>
              <a:srgbClr val="EAEC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77" y="-93582"/>
            <a:ext cx="12228512" cy="7049378"/>
          </a:xfrm>
          <a:prstGeom prst="rect">
            <a:avLst/>
          </a:prstGeom>
        </p:spPr>
      </p:pic>
      <p:sp>
        <p:nvSpPr>
          <p:cNvPr id="16" name="文本框 15"/>
          <p:cNvSpPr txBox="1"/>
          <p:nvPr/>
        </p:nvSpPr>
        <p:spPr>
          <a:xfrm>
            <a:off x="4143212" y="2487968"/>
            <a:ext cx="8815313" cy="3139321"/>
          </a:xfrm>
          <a:prstGeom prst="rect">
            <a:avLst/>
          </a:prstGeom>
          <a:noFill/>
        </p:spPr>
        <p:txBody>
          <a:bodyPr wrap="square" rtlCol="0">
            <a:spAutoFit/>
          </a:bodyPr>
          <a:lstStyle/>
          <a:p>
            <a:pPr algn="ctr"/>
            <a:r>
              <a:rPr kumimoji="1" lang="en-US" altLang="zh-CN"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THANK</a:t>
            </a:r>
            <a:endParaRPr kumimoji="1" lang="zh-CN" altLang="en-US"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a:r>
              <a:rPr kumimoji="1" lang="en-US" altLang="zh-CN"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FOR</a:t>
            </a:r>
            <a:r>
              <a:rPr kumimoji="1" lang="zh-CN" altLang="en-US"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 </a:t>
            </a:r>
            <a:r>
              <a:rPr kumimoji="1" lang="en-US" altLang="zh-CN"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YOU</a:t>
            </a:r>
            <a:endParaRPr kumimoji="1" lang="zh-CN" altLang="en-US"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gn="ctr"/>
            <a:r>
              <a:rPr kumimoji="1" lang="en-US" altLang="zh-CN" sz="66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WATCHING</a:t>
            </a:r>
            <a:endParaRPr kumimoji="1" lang="zh-CN" altLang="en-US" sz="6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6590" y="0"/>
            <a:ext cx="12328590" cy="6858000"/>
          </a:xfrm>
          <a:prstGeom prst="rect">
            <a:avLst/>
          </a:prstGeom>
        </p:spPr>
      </p:pic>
      <p:sp>
        <p:nvSpPr>
          <p:cNvPr id="5" name="矩形 4"/>
          <p:cNvSpPr/>
          <p:nvPr/>
        </p:nvSpPr>
        <p:spPr>
          <a:xfrm>
            <a:off x="-136590" y="0"/>
            <a:ext cx="12328590" cy="6858000"/>
          </a:xfrm>
          <a:prstGeom prst="rect">
            <a:avLst/>
          </a:prstGeom>
          <a:solidFill>
            <a:schemeClr val="tx1">
              <a:lumMod val="65000"/>
              <a:lumOff val="35000"/>
              <a:alpha val="62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0"/>
          <p:cNvGrpSpPr/>
          <p:nvPr/>
        </p:nvGrpSpPr>
        <p:grpSpPr bwMode="auto">
          <a:xfrm>
            <a:off x="4146571" y="2514690"/>
            <a:ext cx="3895903" cy="2108269"/>
            <a:chOff x="0" y="0"/>
            <a:chExt cx="2342114" cy="2108993"/>
          </a:xfrm>
        </p:grpSpPr>
        <p:sp>
          <p:nvSpPr>
            <p:cNvPr id="10" name="文本框 65"/>
            <p:cNvSpPr txBox="1">
              <a:spLocks noChangeArrowheads="1"/>
            </p:cNvSpPr>
            <p:nvPr/>
          </p:nvSpPr>
          <p:spPr bwMode="auto">
            <a:xfrm>
              <a:off x="0" y="0"/>
              <a:ext cx="2261776" cy="10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PART</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1</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项目简介</a:t>
              </a:r>
              <a:endParaRPr lang="zh-CN" altLang="en-US"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1" name="矩形 69"/>
            <p:cNvSpPr>
              <a:spLocks noChangeArrowheads="1"/>
            </p:cNvSpPr>
            <p:nvPr/>
          </p:nvSpPr>
          <p:spPr bwMode="auto">
            <a:xfrm>
              <a:off x="99160" y="538794"/>
              <a:ext cx="2242954" cy="157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投资亮点</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产品服务</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项目团队</a:t>
              </a:r>
              <a:endParaRPr lang="zh-CN" altLang="en-US" sz="3200"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635190"/>
            <a:ext cx="12192000" cy="3556000"/>
          </a:xfrm>
          <a:prstGeom prst="rect">
            <a:avLst/>
          </a:prstGeom>
        </p:spPr>
      </p:pic>
      <p:sp>
        <p:nvSpPr>
          <p:cNvPr id="15" name="矩形 14"/>
          <p:cNvSpPr/>
          <p:nvPr/>
        </p:nvSpPr>
        <p:spPr>
          <a:xfrm>
            <a:off x="8000999" y="1638300"/>
            <a:ext cx="4191001" cy="3619500"/>
          </a:xfrm>
          <a:prstGeom prst="rect">
            <a:avLst/>
          </a:prstGeom>
          <a:solidFill>
            <a:schemeClr val="tx1">
              <a:lumMod val="65000"/>
              <a:lumOff val="35000"/>
              <a:alpha val="81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cs typeface="Lantinghei SC Demibold" charset="-122"/>
            </a:endParaRPr>
          </a:p>
        </p:txBody>
      </p:sp>
      <p:sp>
        <p:nvSpPr>
          <p:cNvPr id="20" name="矩形 19"/>
          <p:cNvSpPr/>
          <p:nvPr/>
        </p:nvSpPr>
        <p:spPr>
          <a:xfrm>
            <a:off x="8283277" y="3299549"/>
            <a:ext cx="3596947" cy="1938992"/>
          </a:xfrm>
          <a:prstGeom prst="rect">
            <a:avLst/>
          </a:prstGeom>
        </p:spPr>
        <p:txBody>
          <a:bodyPr wrap="square">
            <a:spAutoFit/>
          </a:bodyPr>
          <a:lstStyle/>
          <a:p>
            <a:r>
              <a:rPr lang="en-US" altLang="zh-CN" sz="2000" b="1" dirty="0">
                <a:solidFill>
                  <a:schemeClr val="bg1"/>
                </a:solidFill>
                <a:latin typeface="微软雅黑" panose="020B0503020204020204" charset="-122"/>
                <a:ea typeface="微软雅黑" panose="020B0503020204020204" charset="-122"/>
                <a:cs typeface="Lantinghei SC Demibold" charset="-122"/>
              </a:rPr>
              <a:t>Lorem ipsum dolor sit amet, consectetur adipisicing elit, sed do eiusmod tempor incididunt ut labore et dolore magna aliqua. </a:t>
            </a:r>
            <a:endParaRPr lang="zh-CN" altLang="en-US" sz="2000" b="1" dirty="0">
              <a:solidFill>
                <a:schemeClr val="bg1"/>
              </a:solidFill>
              <a:latin typeface="微软雅黑" panose="020B0503020204020204" charset="-122"/>
              <a:ea typeface="微软雅黑" panose="020B0503020204020204" charset="-122"/>
              <a:cs typeface="Lantinghei SC Demibold" charset="-122"/>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smtClean="0">
                <a:solidFill>
                  <a:schemeClr val="bg1"/>
                </a:solidFill>
                <a:latin typeface="微软雅黑" panose="020B0503020204020204" charset="-122"/>
                <a:ea typeface="微软雅黑" panose="020B0503020204020204" charset="-122"/>
                <a:cs typeface="Lantinghei SC Demibold" charset="-122"/>
              </a:rPr>
              <a:t>THE NO.1</a:t>
            </a:r>
            <a:endParaRPr lang="zh-CN" altLang="en-US" sz="3600" b="1" dirty="0">
              <a:solidFill>
                <a:schemeClr val="bg1"/>
              </a:solidFill>
              <a:latin typeface="微软雅黑" panose="020B0503020204020204" charset="-122"/>
              <a:ea typeface="微软雅黑" panose="020B0503020204020204" charset="-122"/>
              <a:cs typeface="Lantinghei SC Demibold" charset="-122"/>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b="1" dirty="0">
                <a:latin typeface="微软雅黑" panose="020B0503020204020204" charset="-122"/>
                <a:ea typeface="微软雅黑" panose="020B0503020204020204" charset="-122"/>
                <a:cs typeface="Lantinghei SC Demibold" charset="-122"/>
              </a:rPr>
              <a:t>Lorem ipsum dolor sit amet, consectetur adipisicing elit, sed do eiusmod tempor incididunt ut labore et dolore magna aliqua. Ut enim ad minim veniam, quis nostrud exercitation ullamcol aboris nisi ut aliquip ex </a:t>
            </a:r>
            <a:r>
              <a:rPr lang="en-US" altLang="zh-CN" sz="1600" b="1" dirty="0" err="1" smtClean="0">
                <a:latin typeface="微软雅黑" panose="020B0503020204020204" charset="-122"/>
                <a:ea typeface="微软雅黑" panose="020B0503020204020204" charset="-122"/>
                <a:cs typeface="Lantinghei SC Demibold" charset="-122"/>
              </a:rPr>
              <a:t>commodo</a:t>
            </a:r>
            <a:r>
              <a:rPr lang="en-US" altLang="zh-CN" sz="1600" b="1" dirty="0" smtClean="0">
                <a:latin typeface="微软雅黑" panose="020B0503020204020204" charset="-122"/>
                <a:ea typeface="微软雅黑" panose="020B0503020204020204" charset="-122"/>
                <a:cs typeface="Lantinghei SC Demibold" charset="-122"/>
              </a:rPr>
              <a:t>. </a:t>
            </a:r>
            <a:endParaRPr lang="zh-CN" altLang="en-US" sz="1600" b="1" dirty="0">
              <a:latin typeface="微软雅黑" panose="020B0503020204020204" charset="-122"/>
              <a:ea typeface="微软雅黑" panose="020B0503020204020204" charset="-122"/>
              <a:cs typeface="Lantinghei SC Demibold" charset="-122"/>
            </a:endParaRPr>
          </a:p>
        </p:txBody>
      </p:sp>
      <p:sp>
        <p:nvSpPr>
          <p:cNvPr id="16" name="Title 6"/>
          <p:cNvSpPr txBox="1"/>
          <p:nvPr/>
        </p:nvSpPr>
        <p:spPr>
          <a:xfrm>
            <a:off x="409977" y="440756"/>
            <a:ext cx="4865431" cy="11944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5400" b="1" dirty="0" smtClean="0">
                <a:solidFill>
                  <a:schemeClr val="tx1">
                    <a:lumMod val="65000"/>
                    <a:lumOff val="35000"/>
                  </a:schemeClr>
                </a:solidFill>
                <a:latin typeface="微软雅黑" panose="020B0503020204020204" charset="-122"/>
                <a:ea typeface="微软雅黑" panose="020B0503020204020204" charset="-122"/>
                <a:cs typeface="Lantinghei SC Demibold" charset="-122"/>
              </a:rPr>
              <a:t>About us</a:t>
            </a:r>
            <a:endParaRPr lang="en-US" altLang="zh-CN" sz="5400"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838960"/>
            <a:ext cx="7896225" cy="4667250"/>
          </a:xfrm>
          <a:prstGeom prst="rect">
            <a:avLst/>
          </a:prstGeom>
        </p:spPr>
      </p:pic>
      <p:sp>
        <p:nvSpPr>
          <p:cNvPr id="6" name="矩形 39"/>
          <p:cNvSpPr>
            <a:spLocks noChangeArrowheads="1"/>
          </p:cNvSpPr>
          <p:nvPr/>
        </p:nvSpPr>
        <p:spPr bwMode="auto">
          <a:xfrm>
            <a:off x="4808220" y="1838960"/>
            <a:ext cx="7048500" cy="4660900"/>
          </a:xfrm>
          <a:prstGeom prst="rect">
            <a:avLst/>
          </a:prstGeom>
          <a:solidFill>
            <a:schemeClr val="tx1">
              <a:lumMod val="65000"/>
              <a:lumOff val="35000"/>
            </a:schemeClr>
          </a:solidFill>
          <a:ln>
            <a:solidFill>
              <a:schemeClr val="tx1">
                <a:lumMod val="65000"/>
                <a:lumOff val="35000"/>
              </a:schemeClr>
            </a:solid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400" b="1">
              <a:solidFill>
                <a:srgbClr val="FFFFFF"/>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pic>
        <p:nvPicPr>
          <p:cNvPr id="7" name="图表 4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8220" y="2543810"/>
            <a:ext cx="5780088" cy="38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41"/>
          <p:cNvSpPr>
            <a:spLocks noChangeArrowheads="1"/>
          </p:cNvSpPr>
          <p:nvPr/>
        </p:nvSpPr>
        <p:spPr bwMode="auto">
          <a:xfrm>
            <a:off x="10493058" y="2934335"/>
            <a:ext cx="118494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87%</a:t>
            </a:r>
            <a:endParaRPr lang="zh-CN" altLang="en-US"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endParaRPr>
          </a:p>
          <a:p>
            <a:pPr eaLnBrk="1" hangingPunct="1">
              <a:lnSpc>
                <a:spcPts val="1200"/>
              </a:lnSpc>
            </a:pPr>
            <a:r>
              <a:rPr lang="en-US" altLang="zh-CN" sz="1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May</a:t>
            </a:r>
            <a:endParaRPr lang="zh-CN" altLang="en-US" sz="1600" b="1">
              <a:solidFill>
                <a:schemeClr val="bg1"/>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sp>
        <p:nvSpPr>
          <p:cNvPr id="9" name="文本框 42"/>
          <p:cNvSpPr>
            <a:spLocks noChangeArrowheads="1"/>
          </p:cNvSpPr>
          <p:nvPr/>
        </p:nvSpPr>
        <p:spPr bwMode="auto">
          <a:xfrm>
            <a:off x="10493058" y="4018598"/>
            <a:ext cx="118494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34%</a:t>
            </a:r>
            <a:endParaRPr lang="zh-CN" altLang="en-US"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endParaRPr>
          </a:p>
          <a:p>
            <a:pPr eaLnBrk="1" hangingPunct="1">
              <a:lnSpc>
                <a:spcPts val="1200"/>
              </a:lnSpc>
            </a:pPr>
            <a:r>
              <a:rPr lang="en-US" altLang="zh-CN" sz="1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Fed</a:t>
            </a:r>
            <a:endParaRPr lang="zh-CN" altLang="en-US" sz="1600" b="1">
              <a:solidFill>
                <a:schemeClr val="bg1"/>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sp>
        <p:nvSpPr>
          <p:cNvPr id="10" name="文本框 1"/>
          <p:cNvSpPr>
            <a:spLocks noChangeArrowheads="1"/>
          </p:cNvSpPr>
          <p:nvPr/>
        </p:nvSpPr>
        <p:spPr bwMode="auto">
          <a:xfrm>
            <a:off x="4925695" y="2089785"/>
            <a:ext cx="36824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Number Of Sales</a:t>
            </a:r>
            <a:endParaRPr lang="zh-CN" altLang="en-US" sz="3200" b="1">
              <a:solidFill>
                <a:schemeClr val="bg1"/>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sp>
        <p:nvSpPr>
          <p:cNvPr id="11" name="文本框 43"/>
          <p:cNvSpPr>
            <a:spLocks noChangeArrowheads="1"/>
          </p:cNvSpPr>
          <p:nvPr/>
        </p:nvSpPr>
        <p:spPr bwMode="auto">
          <a:xfrm>
            <a:off x="10493058" y="5102860"/>
            <a:ext cx="118494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26%</a:t>
            </a:r>
            <a:endParaRPr lang="zh-CN" altLang="en-US" sz="3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endParaRPr>
          </a:p>
          <a:p>
            <a:pPr eaLnBrk="1" hangingPunct="1">
              <a:lnSpc>
                <a:spcPts val="1200"/>
              </a:lnSpc>
            </a:pPr>
            <a:r>
              <a:rPr lang="en-US" altLang="zh-CN" sz="1600" b="1">
                <a:solidFill>
                  <a:schemeClr val="bg1"/>
                </a:solidFill>
                <a:latin typeface="微软雅黑" panose="020B0503020204020204" charset="-122"/>
                <a:ea typeface="微软雅黑" panose="020B0503020204020204" charset="-122"/>
                <a:cs typeface="Lantinghei SC Demibold" charset="-122"/>
                <a:sym typeface="Calibri" panose="020F0502020204030204" charset="0"/>
              </a:rPr>
              <a:t>Jun</a:t>
            </a:r>
            <a:endParaRPr lang="zh-CN" altLang="en-US" sz="1600" b="1">
              <a:solidFill>
                <a:schemeClr val="bg1"/>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grpSp>
        <p:nvGrpSpPr>
          <p:cNvPr id="12" name="Group 468"/>
          <p:cNvGrpSpPr/>
          <p:nvPr/>
        </p:nvGrpSpPr>
        <p:grpSpPr>
          <a:xfrm>
            <a:off x="358458" y="379936"/>
            <a:ext cx="5054600" cy="1085742"/>
            <a:chOff x="3568700" y="186058"/>
            <a:chExt cx="5054600" cy="1085742"/>
          </a:xfrm>
        </p:grpSpPr>
        <p:sp>
          <p:nvSpPr>
            <p:cNvPr id="13" name="Rectangle 3"/>
            <p:cNvSpPr txBox="1">
              <a:spLocks noChangeArrowheads="1"/>
            </p:cNvSpPr>
            <p:nvPr/>
          </p:nvSpPr>
          <p:spPr bwMode="auto">
            <a:xfrm>
              <a:off x="3568700" y="186058"/>
              <a:ext cx="5054600" cy="586957"/>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200" dirty="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2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14" name="Rectangle 3"/>
            <p:cNvSpPr txBox="1">
              <a:spLocks noChangeArrowheads="1"/>
            </p:cNvSpPr>
            <p:nvPr/>
          </p:nvSpPr>
          <p:spPr bwMode="auto">
            <a:xfrm>
              <a:off x="3577190" y="869509"/>
              <a:ext cx="5037619" cy="402291"/>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0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0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0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15" name="Group 471"/>
            <p:cNvGrpSpPr/>
            <p:nvPr/>
          </p:nvGrpSpPr>
          <p:grpSpPr>
            <a:xfrm>
              <a:off x="3669560" y="853565"/>
              <a:ext cx="4852881" cy="11430"/>
              <a:chOff x="5926470" y="6430886"/>
              <a:chExt cx="339061" cy="11430"/>
            </a:xfrm>
          </p:grpSpPr>
          <p:cxnSp>
            <p:nvCxnSpPr>
              <p:cNvPr id="16"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473"/>
              <p:cNvCxnSpPr/>
              <p:nvPr userDrawn="1"/>
            </p:nvCxnSpPr>
            <p:spPr>
              <a:xfrm>
                <a:off x="5926470" y="6442316"/>
                <a:ext cx="339061" cy="0"/>
              </a:xfrm>
              <a:prstGeom prst="line">
                <a:avLst/>
              </a:prstGeom>
              <a:ln w="127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p:cBhvr>
                                        <p:cTn id="15" dur="650"/>
                                        <p:tgtEl>
                                          <p:spTgt spid="7"/>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p:cBhvr>
                                        <p:cTn id="19" dur="500"/>
                                        <p:tgtEl>
                                          <p:spTgt spid="7"/>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p:cBhvr>
                                        <p:cTn id="23" dur="500"/>
                                        <p:tgtEl>
                                          <p:spTgt spid="7"/>
                                        </p:tgtEl>
                                      </p:cBhvr>
                                    </p:animEffect>
                                  </p:childTnLst>
                                </p:cTn>
                              </p:par>
                            </p:childTnLst>
                          </p:cTn>
                        </p:par>
                        <p:par>
                          <p:cTn id="24" fill="hold">
                            <p:stCondLst>
                              <p:cond delay="3000"/>
                            </p:stCondLst>
                            <p:childTnLst>
                              <p:par>
                                <p:cTn id="25" presetID="9"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p:cBhvr>
                                        <p:cTn id="27" dur="500"/>
                                        <p:tgtEl>
                                          <p:spTgt spid="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p:cBhvr>
                                        <p:cTn id="30" dur="500"/>
                                        <p:tgtEl>
                                          <p:spTgt spid="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8" grpId="0" bldLvl="0" autoUpdateAnimBg="0"/>
      <p:bldP spid="9" grpId="0" bldLvl="0" autoUpdateAnimBg="0"/>
      <p:bldP spid="10" grpId="0" bldLvl="0" autoUpdateAnimBg="0"/>
      <p:bldP spid="1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6590" y="0"/>
            <a:ext cx="12328590" cy="6858000"/>
          </a:xfrm>
          <a:prstGeom prst="rect">
            <a:avLst/>
          </a:prstGeom>
        </p:spPr>
      </p:pic>
      <p:sp>
        <p:nvSpPr>
          <p:cNvPr id="5" name="矩形 4"/>
          <p:cNvSpPr/>
          <p:nvPr/>
        </p:nvSpPr>
        <p:spPr>
          <a:xfrm>
            <a:off x="-136590" y="0"/>
            <a:ext cx="12328590" cy="6858000"/>
          </a:xfrm>
          <a:prstGeom prst="rect">
            <a:avLst/>
          </a:prstGeom>
          <a:solidFill>
            <a:schemeClr val="tx1">
              <a:lumMod val="65000"/>
              <a:lumOff val="35000"/>
              <a:alpha val="62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9" name="组合 81"/>
          <p:cNvGrpSpPr/>
          <p:nvPr/>
        </p:nvGrpSpPr>
        <p:grpSpPr bwMode="auto">
          <a:xfrm>
            <a:off x="4221440" y="2374865"/>
            <a:ext cx="3981875" cy="2108269"/>
            <a:chOff x="-14930" y="-205074"/>
            <a:chExt cx="2261776" cy="2108993"/>
          </a:xfrm>
        </p:grpSpPr>
        <p:sp>
          <p:nvSpPr>
            <p:cNvPr id="10" name="文本框 66"/>
            <p:cNvSpPr txBox="1">
              <a:spLocks noChangeArrowheads="1"/>
            </p:cNvSpPr>
            <p:nvPr/>
          </p:nvSpPr>
          <p:spPr bwMode="auto">
            <a:xfrm>
              <a:off x="-14930" y="-205074"/>
              <a:ext cx="2261776" cy="10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PART</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altLang="zh-CN" sz="3200" b="1" dirty="0" smtClean="0">
                  <a:solidFill>
                    <a:schemeClr val="bg1"/>
                  </a:solidFill>
                  <a:latin typeface="微软雅黑" panose="020B0503020204020204" charset="-122"/>
                  <a:ea typeface="微软雅黑" panose="020B0503020204020204" charset="-122"/>
                  <a:cs typeface="微软雅黑" panose="020B0503020204020204" charset="-122"/>
                </a:rPr>
                <a:t>2</a:t>
              </a:r>
              <a:r>
                <a:rPr lang="zh-CN" altLang="en-US" sz="3200" b="1" dirty="0" smtClean="0">
                  <a:solidFill>
                    <a:schemeClr val="bg1"/>
                  </a:solidFill>
                  <a:latin typeface="微软雅黑" panose="020B0503020204020204" charset="-122"/>
                  <a:ea typeface="微软雅黑" panose="020B0503020204020204" charset="-122"/>
                  <a:cs typeface="微软雅黑" panose="020B0503020204020204" charset="-122"/>
                </a:rPr>
                <a:t> 市场分析</a:t>
              </a:r>
              <a:endParaRPr lang="zh-CN" altLang="en-US" sz="32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1" name="矩形 70"/>
            <p:cNvSpPr>
              <a:spLocks noChangeArrowheads="1"/>
            </p:cNvSpPr>
            <p:nvPr/>
          </p:nvSpPr>
          <p:spPr bwMode="auto">
            <a:xfrm>
              <a:off x="3892" y="333720"/>
              <a:ext cx="2242954" cy="157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市场分析</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项目概括</a:t>
              </a:r>
              <a:endPar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endParaRPr>
            </a:p>
            <a:p>
              <a:pPr algn="ctr" eaLnBrk="1" hangingPunct="1">
                <a:lnSpc>
                  <a:spcPct val="100000"/>
                </a:lnSpc>
                <a:spcBef>
                  <a:spcPct val="0"/>
                </a:spcBef>
                <a:buFont typeface="Arial" panose="020B0604020202020204" pitchFamily="34" charset="0"/>
                <a:buNone/>
              </a:pPr>
              <a:r>
                <a:rPr lang="zh-CN" altLang="en-US" sz="3200" dirty="0" smtClean="0">
                  <a:solidFill>
                    <a:schemeClr val="bg1"/>
                  </a:solidFill>
                  <a:latin typeface="微软雅黑" panose="020B0503020204020204" charset="-122"/>
                  <a:ea typeface="微软雅黑" panose="020B0503020204020204" charset="-122"/>
                  <a:cs typeface="微软雅黑" panose="020B0503020204020204" charset="-122"/>
                </a:rPr>
                <a:t>市场预测</a:t>
              </a:r>
              <a:endParaRPr lang="zh-CN" altLang="en-US" sz="3200"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83" name="组合 58"/>
          <p:cNvGrpSpPr>
            <a:grpSpLocks noChangeAspect="1"/>
          </p:cNvGrpSpPr>
          <p:nvPr/>
        </p:nvGrpSpPr>
        <p:grpSpPr bwMode="auto">
          <a:xfrm>
            <a:off x="6212162" y="1529329"/>
            <a:ext cx="2547937" cy="4602162"/>
            <a:chOff x="0" y="0"/>
            <a:chExt cx="2548328" cy="4601980"/>
          </a:xfrm>
        </p:grpSpPr>
        <p:pic>
          <p:nvPicPr>
            <p:cNvPr id="18484" name="图片 55"/>
            <p:cNvPicPr>
              <a:picLocks noChangeAspect="1" noChangeArrowheads="1"/>
            </p:cNvPicPr>
            <p:nvPr/>
          </p:nvPicPr>
          <p:blipFill>
            <a:blip r:embed="rId1">
              <a:extLst>
                <a:ext uri="{28A0092B-C50C-407E-A947-70E740481C1C}">
                  <a14:useLocalDpi xmlns:a14="http://schemas.microsoft.com/office/drawing/2010/main" val="0"/>
                </a:ext>
              </a:extLst>
            </a:blip>
            <a:srcRect l="29984" t="7797" r="35074" b="6467"/>
            <a:stretch>
              <a:fillRect/>
            </a:stretch>
          </p:blipFill>
          <p:spPr bwMode="auto">
            <a:xfrm>
              <a:off x="0" y="0"/>
              <a:ext cx="2548328" cy="4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85" name="图片 57"/>
            <p:cNvPicPr preferRelativeResize="0">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813" y="706380"/>
              <a:ext cx="1963712" cy="3131103"/>
            </a:xfrm>
            <a:custGeom>
              <a:avLst/>
              <a:gdLst>
                <a:gd name="T0" fmla="*/ 0 w 1963712"/>
                <a:gd name="T1" fmla="*/ 0 h 3131103"/>
                <a:gd name="T2" fmla="*/ 1963712 w 1963712"/>
                <a:gd name="T3" fmla="*/ 0 h 3131103"/>
                <a:gd name="T4" fmla="*/ 1963712 w 1963712"/>
                <a:gd name="T5" fmla="*/ 3131103 h 3131103"/>
                <a:gd name="T6" fmla="*/ 0 w 1963712"/>
                <a:gd name="T7" fmla="*/ 3131103 h 3131103"/>
                <a:gd name="T8" fmla="*/ 0 w 1963712"/>
                <a:gd name="T9" fmla="*/ 0 h 3131103"/>
                <a:gd name="T10" fmla="*/ 1963712 w 1963712"/>
                <a:gd name="T11" fmla="*/ 3131103 h 3131103"/>
              </a:gdLst>
              <a:ahLst/>
              <a:cxnLst>
                <a:cxn ang="0">
                  <a:pos x="T0" y="T1"/>
                </a:cxn>
                <a:cxn ang="0">
                  <a:pos x="T2" y="T3"/>
                </a:cxn>
                <a:cxn ang="0">
                  <a:pos x="T4" y="T5"/>
                </a:cxn>
                <a:cxn ang="0">
                  <a:pos x="T6" y="T7"/>
                </a:cxn>
              </a:cxnLst>
              <a:rect l="T8" t="T9" r="T10" b="T11"/>
              <a:pathLst>
                <a:path w="1963712" h="3131103">
                  <a:moveTo>
                    <a:pt x="0" y="0"/>
                  </a:moveTo>
                  <a:lnTo>
                    <a:pt x="1963712" y="0"/>
                  </a:lnTo>
                  <a:lnTo>
                    <a:pt x="1963712" y="3131103"/>
                  </a:lnTo>
                  <a:lnTo>
                    <a:pt x="0" y="31311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grpSp>
      <p:sp>
        <p:nvSpPr>
          <p:cNvPr id="18486" name="文本框 59"/>
          <p:cNvSpPr>
            <a:spLocks noChangeArrowheads="1"/>
          </p:cNvSpPr>
          <p:nvPr/>
        </p:nvSpPr>
        <p:spPr bwMode="auto">
          <a:xfrm>
            <a:off x="8902700" y="1838325"/>
            <a:ext cx="2133600" cy="400110"/>
          </a:xfrm>
          <a:prstGeom prst="rect">
            <a:avLst/>
          </a:prstGeom>
          <a:noFill/>
          <a:ln w="3175" cmpd="sng">
            <a:solidFill>
              <a:srgbClr val="3F3F3F"/>
            </a:solidFill>
            <a:bevel/>
          </a:ln>
          <a:extLst>
            <a:ext uri="{909E8E84-426E-40DD-AFC4-6F175D3DCCD1}">
              <a14:hiddenFill xmlns:a14="http://schemas.microsoft.com/office/drawing/2010/main">
                <a:solidFill>
                  <a:srgbClr val="FFFFFF"/>
                </a:solidFill>
              </a14:hiddenFill>
            </a:ext>
          </a:extLst>
        </p:spPr>
        <p:txBody>
          <a:bodyPr>
            <a:spAutoFit/>
          </a:bodyPr>
          <a:lstStyle/>
          <a:p>
            <a:pPr algn="ctr"/>
            <a:r>
              <a:rPr lang="en-US" altLang="zh-CN" sz="2000" b="1">
                <a:solidFill>
                  <a:srgbClr val="262626"/>
                </a:solidFill>
                <a:latin typeface="微软雅黑" panose="020B0503020204020204" charset="-122"/>
                <a:ea typeface="微软雅黑" panose="020B0503020204020204" charset="-122"/>
                <a:cs typeface="Lantinghei SC Demibold" charset="-122"/>
                <a:sym typeface="Arial" panose="020B0604020202020204" pitchFamily="34" charset="0"/>
              </a:rPr>
              <a:t>Your Analysis</a:t>
            </a:r>
            <a:endParaRPr lang="en-US" altLang="zh-CN" sz="2000" b="1">
              <a:solidFill>
                <a:srgbClr val="262626"/>
              </a:solidFill>
              <a:latin typeface="微软雅黑" panose="020B0503020204020204" charset="-122"/>
              <a:ea typeface="微软雅黑" panose="020B0503020204020204" charset="-122"/>
              <a:cs typeface="Lantinghei SC Demibold" charset="-122"/>
              <a:sym typeface="Arial" panose="020B0604020202020204" pitchFamily="34" charset="0"/>
            </a:endParaRPr>
          </a:p>
        </p:txBody>
      </p:sp>
      <p:sp>
        <p:nvSpPr>
          <p:cNvPr id="18487" name="矩形 60"/>
          <p:cNvSpPr>
            <a:spLocks noChangeArrowheads="1"/>
          </p:cNvSpPr>
          <p:nvPr/>
        </p:nvSpPr>
        <p:spPr bwMode="auto">
          <a:xfrm>
            <a:off x="8853488" y="2527300"/>
            <a:ext cx="272891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62626"/>
                </a:solidFill>
                <a:latin typeface="微软雅黑" panose="020B0503020204020204" charset="-122"/>
                <a:ea typeface="微软雅黑" panose="020B0503020204020204" charset="-122"/>
                <a:cs typeface="Lantinghei SC Demibold" charset="-122"/>
                <a:sym typeface="Open Sans" panose="020B0606030504020204"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sz="1600" b="1">
              <a:solidFill>
                <a:srgbClr val="262626"/>
              </a:solidFill>
              <a:latin typeface="微软雅黑" panose="020B0503020204020204" charset="-122"/>
              <a:ea typeface="微软雅黑" panose="020B0503020204020204" charset="-122"/>
              <a:cs typeface="Lantinghei SC Demibold" charset="-122"/>
              <a:sym typeface="Open Sans" panose="020B0606030504020204" charset="0"/>
            </a:endParaRPr>
          </a:p>
        </p:txBody>
      </p:sp>
      <p:sp>
        <p:nvSpPr>
          <p:cNvPr id="18488" name="Freeform 21"/>
          <p:cNvSpPr>
            <a:spLocks noEditPoints="1" noChangeArrowheads="1"/>
          </p:cNvSpPr>
          <p:nvPr/>
        </p:nvSpPr>
        <p:spPr bwMode="auto">
          <a:xfrm>
            <a:off x="11322050" y="6051550"/>
            <a:ext cx="568325" cy="56673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24 h 192"/>
              <a:gd name="T12" fmla="*/ 168 w 192"/>
              <a:gd name="T13" fmla="*/ 96 h 192"/>
              <a:gd name="T14" fmla="*/ 96 w 192"/>
              <a:gd name="T15" fmla="*/ 168 h 192"/>
              <a:gd name="T16" fmla="*/ 24 w 192"/>
              <a:gd name="T17" fmla="*/ 96 h 192"/>
              <a:gd name="T18" fmla="*/ 96 w 192"/>
              <a:gd name="T19" fmla="*/ 24 h 192"/>
              <a:gd name="T20" fmla="*/ 140 w 192"/>
              <a:gd name="T21" fmla="*/ 88 h 192"/>
              <a:gd name="T22" fmla="*/ 144 w 192"/>
              <a:gd name="T23" fmla="*/ 96 h 192"/>
              <a:gd name="T24" fmla="*/ 140 w 192"/>
              <a:gd name="T25" fmla="*/ 104 h 192"/>
              <a:gd name="T26" fmla="*/ 116 w 192"/>
              <a:gd name="T27" fmla="*/ 128 h 192"/>
              <a:gd name="T28" fmla="*/ 103 w 192"/>
              <a:gd name="T29" fmla="*/ 131 h 192"/>
              <a:gd name="T30" fmla="*/ 96 w 192"/>
              <a:gd name="T31" fmla="*/ 120 h 192"/>
              <a:gd name="T32" fmla="*/ 96 w 192"/>
              <a:gd name="T33" fmla="*/ 108 h 192"/>
              <a:gd name="T34" fmla="*/ 60 w 192"/>
              <a:gd name="T35" fmla="*/ 108 h 192"/>
              <a:gd name="T36" fmla="*/ 48 w 192"/>
              <a:gd name="T37" fmla="*/ 96 h 192"/>
              <a:gd name="T38" fmla="*/ 60 w 192"/>
              <a:gd name="T39" fmla="*/ 84 h 192"/>
              <a:gd name="T40" fmla="*/ 96 w 192"/>
              <a:gd name="T41" fmla="*/ 84 h 192"/>
              <a:gd name="T42" fmla="*/ 96 w 192"/>
              <a:gd name="T43" fmla="*/ 72 h 192"/>
              <a:gd name="T44" fmla="*/ 103 w 192"/>
              <a:gd name="T45" fmla="*/ 61 h 192"/>
              <a:gd name="T46" fmla="*/ 116 w 192"/>
              <a:gd name="T47" fmla="*/ 64 h 192"/>
              <a:gd name="T48" fmla="*/ 140 w 192"/>
              <a:gd name="T49" fmla="*/ 88 h 1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2"/>
              <a:gd name="T76" fmla="*/ 0 h 192"/>
              <a:gd name="T77" fmla="*/ 192 w 192"/>
              <a:gd name="T78" fmla="*/ 192 h 19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24"/>
                </a:moveTo>
                <a:cubicBezTo>
                  <a:pt x="136" y="24"/>
                  <a:pt x="168" y="56"/>
                  <a:pt x="168" y="96"/>
                </a:cubicBezTo>
                <a:cubicBezTo>
                  <a:pt x="168" y="136"/>
                  <a:pt x="136" y="168"/>
                  <a:pt x="96" y="168"/>
                </a:cubicBezTo>
                <a:cubicBezTo>
                  <a:pt x="56" y="168"/>
                  <a:pt x="24" y="136"/>
                  <a:pt x="24" y="96"/>
                </a:cubicBezTo>
                <a:cubicBezTo>
                  <a:pt x="24" y="56"/>
                  <a:pt x="56" y="24"/>
                  <a:pt x="96" y="24"/>
                </a:cubicBezTo>
                <a:close/>
                <a:moveTo>
                  <a:pt x="140" y="88"/>
                </a:moveTo>
                <a:cubicBezTo>
                  <a:pt x="143" y="90"/>
                  <a:pt x="144" y="93"/>
                  <a:pt x="144" y="96"/>
                </a:cubicBezTo>
                <a:cubicBezTo>
                  <a:pt x="144" y="99"/>
                  <a:pt x="143" y="102"/>
                  <a:pt x="140" y="104"/>
                </a:cubicBezTo>
                <a:cubicBezTo>
                  <a:pt x="116" y="128"/>
                  <a:pt x="116" y="128"/>
                  <a:pt x="116" y="128"/>
                </a:cubicBezTo>
                <a:cubicBezTo>
                  <a:pt x="113" y="132"/>
                  <a:pt x="108" y="133"/>
                  <a:pt x="103" y="131"/>
                </a:cubicBezTo>
                <a:cubicBezTo>
                  <a:pt x="99" y="129"/>
                  <a:pt x="96" y="125"/>
                  <a:pt x="96" y="120"/>
                </a:cubicBezTo>
                <a:cubicBezTo>
                  <a:pt x="96" y="108"/>
                  <a:pt x="96" y="108"/>
                  <a:pt x="96" y="108"/>
                </a:cubicBezTo>
                <a:cubicBezTo>
                  <a:pt x="60" y="108"/>
                  <a:pt x="60" y="108"/>
                  <a:pt x="60" y="108"/>
                </a:cubicBezTo>
                <a:cubicBezTo>
                  <a:pt x="53" y="108"/>
                  <a:pt x="48" y="103"/>
                  <a:pt x="48" y="96"/>
                </a:cubicBezTo>
                <a:cubicBezTo>
                  <a:pt x="48" y="89"/>
                  <a:pt x="53" y="84"/>
                  <a:pt x="60" y="84"/>
                </a:cubicBezTo>
                <a:cubicBezTo>
                  <a:pt x="96" y="84"/>
                  <a:pt x="96" y="84"/>
                  <a:pt x="96" y="84"/>
                </a:cubicBezTo>
                <a:cubicBezTo>
                  <a:pt x="96" y="72"/>
                  <a:pt x="96" y="72"/>
                  <a:pt x="96" y="72"/>
                </a:cubicBezTo>
                <a:cubicBezTo>
                  <a:pt x="96" y="67"/>
                  <a:pt x="99" y="63"/>
                  <a:pt x="103" y="61"/>
                </a:cubicBezTo>
                <a:cubicBezTo>
                  <a:pt x="108" y="59"/>
                  <a:pt x="113" y="60"/>
                  <a:pt x="116" y="64"/>
                </a:cubicBezTo>
                <a:lnTo>
                  <a:pt x="140" y="88"/>
                </a:ln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b="1">
              <a:solidFill>
                <a:srgbClr val="000000"/>
              </a:solidFill>
              <a:latin typeface="微软雅黑" panose="020B0503020204020204" charset="-122"/>
              <a:ea typeface="微软雅黑" panose="020B0503020204020204" charset="-122"/>
              <a:cs typeface="Lantinghei SC Demibold" charset="-122"/>
              <a:sym typeface="宋体" panose="02010600030101010101" pitchFamily="2" charset="-122"/>
            </a:endParaRPr>
          </a:p>
        </p:txBody>
      </p:sp>
      <p:grpSp>
        <p:nvGrpSpPr>
          <p:cNvPr id="57" name="Group 468"/>
          <p:cNvGrpSpPr/>
          <p:nvPr/>
        </p:nvGrpSpPr>
        <p:grpSpPr>
          <a:xfrm>
            <a:off x="3565525" y="299278"/>
            <a:ext cx="5054600" cy="1116519"/>
            <a:chOff x="3568700" y="186058"/>
            <a:chExt cx="5054600" cy="1116519"/>
          </a:xfrm>
        </p:grpSpPr>
        <p:sp>
          <p:nvSpPr>
            <p:cNvPr id="58"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59"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60" name="Group 471"/>
            <p:cNvGrpSpPr/>
            <p:nvPr/>
          </p:nvGrpSpPr>
          <p:grpSpPr>
            <a:xfrm>
              <a:off x="3669560" y="853565"/>
              <a:ext cx="4852881" cy="11430"/>
              <a:chOff x="5926470" y="6430886"/>
              <a:chExt cx="339061" cy="11430"/>
            </a:xfrm>
          </p:grpSpPr>
          <p:cxnSp>
            <p:nvCxnSpPr>
              <p:cNvPr id="61"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62" name="Straight Connector 473"/>
              <p:cNvCxnSpPr/>
              <p:nvPr userDrawn="1"/>
            </p:nvCxnSpPr>
            <p:spPr>
              <a:xfrm>
                <a:off x="5926470" y="6442316"/>
                <a:ext cx="339061" cy="0"/>
              </a:xfrm>
              <a:prstGeom prst="line">
                <a:avLst/>
              </a:prstGeom>
              <a:ln w="127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17" y="1816054"/>
            <a:ext cx="5976257" cy="39841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39" y="290803"/>
            <a:ext cx="12192000" cy="4898735"/>
          </a:xfrm>
          <a:prstGeom prst="rect">
            <a:avLst/>
          </a:prstGeom>
        </p:spPr>
      </p:pic>
      <p:grpSp>
        <p:nvGrpSpPr>
          <p:cNvPr id="17412" name="Group 4"/>
          <p:cNvGrpSpPr/>
          <p:nvPr/>
        </p:nvGrpSpPr>
        <p:grpSpPr bwMode="auto">
          <a:xfrm>
            <a:off x="1450975" y="3230563"/>
            <a:ext cx="1958975" cy="1958975"/>
            <a:chOff x="0" y="0"/>
            <a:chExt cx="1959094" cy="1959094"/>
          </a:xfrm>
        </p:grpSpPr>
        <p:sp>
          <p:nvSpPr>
            <p:cNvPr id="17413" name="椭圆 2"/>
            <p:cNvSpPr>
              <a:spLocks noChangeArrowheads="1"/>
            </p:cNvSpPr>
            <p:nvPr/>
          </p:nvSpPr>
          <p:spPr bwMode="auto">
            <a:xfrm>
              <a:off x="0" y="0"/>
              <a:ext cx="1959094" cy="1959094"/>
            </a:xfrm>
            <a:prstGeom prst="ellipse">
              <a:avLst/>
            </a:prstGeom>
            <a:noFill/>
            <a:ln w="19050" cap="flat" cmpd="sng">
              <a:solidFill>
                <a:schemeClr val="tx1">
                  <a:lumMod val="65000"/>
                  <a:lumOff val="35000"/>
                </a:schemeClr>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600" b="1">
                <a:solidFill>
                  <a:srgbClr val="FFFFFF"/>
                </a:solidFill>
                <a:latin typeface="微软雅黑" panose="020B0503020204020204" charset="-122"/>
                <a:ea typeface="微软雅黑" panose="020B0503020204020204" charset="-122"/>
                <a:cs typeface="Lantinghei SC Demibold" charset="-122"/>
              </a:endParaRPr>
            </a:p>
          </p:txBody>
        </p:sp>
        <p:sp>
          <p:nvSpPr>
            <p:cNvPr id="17414" name="任意多边形 26"/>
            <p:cNvSpPr>
              <a:spLocks noChangeArrowheads="1"/>
            </p:cNvSpPr>
            <p:nvPr/>
          </p:nvSpPr>
          <p:spPr bwMode="auto">
            <a:xfrm>
              <a:off x="148568" y="547633"/>
              <a:ext cx="1661959" cy="1262894"/>
            </a:xfrm>
            <a:custGeom>
              <a:avLst/>
              <a:gdLst>
                <a:gd name="T0" fmla="*/ 162204 w 2208628"/>
                <a:gd name="T1" fmla="*/ 0 h 1678298"/>
                <a:gd name="T2" fmla="*/ 2046425 w 2208628"/>
                <a:gd name="T3" fmla="*/ 0 h 1678298"/>
                <a:gd name="T4" fmla="*/ 2075343 w 2208628"/>
                <a:gd name="T5" fmla="*/ 47602 h 1678298"/>
                <a:gd name="T6" fmla="*/ 2208628 w 2208628"/>
                <a:gd name="T7" fmla="*/ 573984 h 1678298"/>
                <a:gd name="T8" fmla="*/ 1104314 w 2208628"/>
                <a:gd name="T9" fmla="*/ 1678298 h 1678298"/>
                <a:gd name="T10" fmla="*/ 0 w 2208628"/>
                <a:gd name="T11" fmla="*/ 573984 h 1678298"/>
                <a:gd name="T12" fmla="*/ 133285 w 2208628"/>
                <a:gd name="T13" fmla="*/ 47602 h 1678298"/>
                <a:gd name="T14" fmla="*/ 162204 w 2208628"/>
                <a:gd name="T15" fmla="*/ 0 h 1678298"/>
                <a:gd name="T16" fmla="*/ 0 60000 65536"/>
                <a:gd name="T17" fmla="*/ 0 60000 65536"/>
                <a:gd name="T18" fmla="*/ 0 60000 65536"/>
                <a:gd name="T19" fmla="*/ 0 60000 65536"/>
                <a:gd name="T20" fmla="*/ 0 60000 65536"/>
                <a:gd name="T21" fmla="*/ 0 60000 65536"/>
                <a:gd name="T22" fmla="*/ 0 60000 65536"/>
                <a:gd name="T23" fmla="*/ 0 60000 65536"/>
                <a:gd name="T24" fmla="*/ 0 w 2208628"/>
                <a:gd name="T25" fmla="*/ 0 h 1678298"/>
                <a:gd name="T26" fmla="*/ 2208628 w 2208628"/>
                <a:gd name="T27" fmla="*/ 1678298 h 16782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08628" h="1678298">
                  <a:moveTo>
                    <a:pt x="162204" y="0"/>
                  </a:moveTo>
                  <a:lnTo>
                    <a:pt x="2046425" y="0"/>
                  </a:lnTo>
                  <a:lnTo>
                    <a:pt x="2075343" y="47602"/>
                  </a:lnTo>
                  <a:cubicBezTo>
                    <a:pt x="2160345" y="204076"/>
                    <a:pt x="2208628" y="383392"/>
                    <a:pt x="2208628" y="573984"/>
                  </a:cubicBezTo>
                  <a:cubicBezTo>
                    <a:pt x="2208628" y="1183880"/>
                    <a:pt x="1714210" y="1678298"/>
                    <a:pt x="1104314" y="1678298"/>
                  </a:cubicBezTo>
                  <a:cubicBezTo>
                    <a:pt x="494418" y="1678298"/>
                    <a:pt x="0" y="1183880"/>
                    <a:pt x="0" y="573984"/>
                  </a:cubicBezTo>
                  <a:cubicBezTo>
                    <a:pt x="0" y="383392"/>
                    <a:pt x="48283" y="204076"/>
                    <a:pt x="133285" y="47602"/>
                  </a:cubicBezTo>
                  <a:lnTo>
                    <a:pt x="162204" y="0"/>
                  </a:lnTo>
                  <a:close/>
                </a:path>
              </a:pathLst>
            </a:custGeom>
            <a:solidFill>
              <a:schemeClr val="tx1">
                <a:lumMod val="65000"/>
                <a:lumOff val="35000"/>
              </a:schemeClr>
            </a:solidFill>
            <a:ln w="12700" cap="flat" cmpd="sng">
              <a:solidFill>
                <a:schemeClr val="tx1">
                  <a:lumMod val="65000"/>
                  <a:lumOff val="35000"/>
                </a:schemeClr>
              </a:solidFill>
              <a:bevel/>
            </a:ln>
          </p:spPr>
          <p:txBody>
            <a:bodyPr anchor="ctr"/>
            <a:lstStyle/>
            <a:p>
              <a:pPr algn="ctr"/>
              <a:r>
                <a:rPr lang="en-US" altLang="zh-CN" sz="1600" b="1">
                  <a:solidFill>
                    <a:srgbClr val="FFFFFF"/>
                  </a:solidFill>
                  <a:latin typeface="微软雅黑" panose="020B0503020204020204" charset="-122"/>
                  <a:ea typeface="微软雅黑" panose="020B0503020204020204" charset="-122"/>
                  <a:cs typeface="Lantinghei SC Demibold" charset="-122"/>
                  <a:sym typeface="Calibri" panose="020F0502020204030204" charset="0"/>
                </a:rPr>
                <a:t>80%</a:t>
              </a:r>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grpSp>
      <p:sp>
        <p:nvSpPr>
          <p:cNvPr id="17415" name="椭圆 29"/>
          <p:cNvSpPr>
            <a:spLocks noChangeArrowheads="1"/>
          </p:cNvSpPr>
          <p:nvPr/>
        </p:nvSpPr>
        <p:spPr bwMode="auto">
          <a:xfrm>
            <a:off x="5127625" y="3230563"/>
            <a:ext cx="1958975" cy="1958975"/>
          </a:xfrm>
          <a:prstGeom prst="ellipse">
            <a:avLst/>
          </a:prstGeom>
          <a:noFill/>
          <a:ln w="19050" cap="flat" cmpd="sng">
            <a:solidFill>
              <a:schemeClr val="tx1">
                <a:lumMod val="65000"/>
                <a:lumOff val="35000"/>
              </a:schemeClr>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600" b="1">
              <a:solidFill>
                <a:srgbClr val="FFFFFF"/>
              </a:solidFill>
              <a:latin typeface="微软雅黑" panose="020B0503020204020204" charset="-122"/>
              <a:ea typeface="微软雅黑" panose="020B0503020204020204" charset="-122"/>
              <a:cs typeface="Lantinghei SC Demibold" charset="-122"/>
            </a:endParaRPr>
          </a:p>
        </p:txBody>
      </p:sp>
      <p:sp>
        <p:nvSpPr>
          <p:cNvPr id="17416" name="任意多边形 32"/>
          <p:cNvSpPr>
            <a:spLocks noChangeArrowheads="1"/>
          </p:cNvSpPr>
          <p:nvPr/>
        </p:nvSpPr>
        <p:spPr bwMode="auto">
          <a:xfrm>
            <a:off x="5276850" y="4127501"/>
            <a:ext cx="1662113" cy="914400"/>
          </a:xfrm>
          <a:custGeom>
            <a:avLst/>
            <a:gdLst>
              <a:gd name="T0" fmla="*/ 6923 w 2208628"/>
              <a:gd name="T1" fmla="*/ 0 h 1214064"/>
              <a:gd name="T2" fmla="*/ 2201705 w 2208628"/>
              <a:gd name="T3" fmla="*/ 0 h 1214064"/>
              <a:gd name="T4" fmla="*/ 2208628 w 2208628"/>
              <a:gd name="T5" fmla="*/ 109750 h 1214064"/>
              <a:gd name="T6" fmla="*/ 1104314 w 2208628"/>
              <a:gd name="T7" fmla="*/ 1214064 h 1214064"/>
              <a:gd name="T8" fmla="*/ 0 w 2208628"/>
              <a:gd name="T9" fmla="*/ 109750 h 1214064"/>
              <a:gd name="T10" fmla="*/ 6923 w 2208628"/>
              <a:gd name="T11" fmla="*/ 0 h 1214064"/>
              <a:gd name="T12" fmla="*/ 0 60000 65536"/>
              <a:gd name="T13" fmla="*/ 0 60000 65536"/>
              <a:gd name="T14" fmla="*/ 0 60000 65536"/>
              <a:gd name="T15" fmla="*/ 0 60000 65536"/>
              <a:gd name="T16" fmla="*/ 0 60000 65536"/>
              <a:gd name="T17" fmla="*/ 0 60000 65536"/>
              <a:gd name="T18" fmla="*/ 0 w 2208628"/>
              <a:gd name="T19" fmla="*/ 0 h 1214064"/>
              <a:gd name="T20" fmla="*/ 2208628 w 2208628"/>
              <a:gd name="T21" fmla="*/ 1214064 h 1214064"/>
            </a:gdLst>
            <a:ahLst/>
            <a:cxnLst>
              <a:cxn ang="T12">
                <a:pos x="T0" y="T1"/>
              </a:cxn>
              <a:cxn ang="T13">
                <a:pos x="T2" y="T3"/>
              </a:cxn>
              <a:cxn ang="T14">
                <a:pos x="T4" y="T5"/>
              </a:cxn>
              <a:cxn ang="T15">
                <a:pos x="T6" y="T7"/>
              </a:cxn>
              <a:cxn ang="T16">
                <a:pos x="T8" y="T9"/>
              </a:cxn>
              <a:cxn ang="T17">
                <a:pos x="T10" y="T11"/>
              </a:cxn>
            </a:cxnLst>
            <a:rect l="T18" t="T19" r="T20" b="T21"/>
            <a:pathLst>
              <a:path w="2208628" h="1214064">
                <a:moveTo>
                  <a:pt x="6923" y="0"/>
                </a:moveTo>
                <a:lnTo>
                  <a:pt x="2201705" y="0"/>
                </a:lnTo>
                <a:lnTo>
                  <a:pt x="2208628" y="109750"/>
                </a:lnTo>
                <a:cubicBezTo>
                  <a:pt x="2208628" y="719646"/>
                  <a:pt x="1714210" y="1214064"/>
                  <a:pt x="1104314" y="1214064"/>
                </a:cubicBezTo>
                <a:cubicBezTo>
                  <a:pt x="494418" y="1214064"/>
                  <a:pt x="0" y="719646"/>
                  <a:pt x="0" y="109750"/>
                </a:cubicBezTo>
                <a:lnTo>
                  <a:pt x="6923" y="0"/>
                </a:lnTo>
                <a:close/>
              </a:path>
            </a:pathLst>
          </a:custGeom>
          <a:solidFill>
            <a:schemeClr val="tx1">
              <a:lumMod val="65000"/>
              <a:lumOff val="35000"/>
            </a:schemeClr>
          </a:solidFill>
          <a:ln>
            <a:solidFill>
              <a:schemeClr val="tx1">
                <a:lumMod val="65000"/>
                <a:lumOff val="35000"/>
              </a:schemeClr>
            </a:solidFill>
          </a:ln>
        </p:spPr>
        <p:txBody>
          <a:bodyPr anchor="ctr"/>
          <a:lstStyle/>
          <a:p>
            <a:pPr algn="ctr"/>
            <a:r>
              <a:rPr lang="en-US" altLang="zh-CN" sz="1600" b="1">
                <a:solidFill>
                  <a:srgbClr val="FFFFFF"/>
                </a:solidFill>
                <a:latin typeface="微软雅黑" panose="020B0503020204020204" charset="-122"/>
                <a:ea typeface="微软雅黑" panose="020B0503020204020204" charset="-122"/>
                <a:cs typeface="Lantinghei SC Demibold" charset="-122"/>
                <a:sym typeface="Calibri" panose="020F0502020204030204" charset="0"/>
              </a:rPr>
              <a:t>60%</a:t>
            </a:r>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17417" name="椭圆 35"/>
          <p:cNvSpPr>
            <a:spLocks noChangeArrowheads="1"/>
          </p:cNvSpPr>
          <p:nvPr/>
        </p:nvSpPr>
        <p:spPr bwMode="auto">
          <a:xfrm>
            <a:off x="8805863" y="3230563"/>
            <a:ext cx="1958975" cy="1958975"/>
          </a:xfrm>
          <a:prstGeom prst="ellipse">
            <a:avLst/>
          </a:prstGeom>
          <a:noFill/>
          <a:ln w="19050" cap="flat" cmpd="sng">
            <a:solidFill>
              <a:schemeClr val="tx1">
                <a:lumMod val="65000"/>
                <a:lumOff val="35000"/>
              </a:schemeClr>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600" b="1">
              <a:solidFill>
                <a:srgbClr val="FFFFFF"/>
              </a:solidFill>
              <a:latin typeface="微软雅黑" panose="020B0503020204020204" charset="-122"/>
              <a:ea typeface="微软雅黑" panose="020B0503020204020204" charset="-122"/>
              <a:cs typeface="Lantinghei SC Demibold" charset="-122"/>
            </a:endParaRPr>
          </a:p>
        </p:txBody>
      </p:sp>
      <p:sp>
        <p:nvSpPr>
          <p:cNvPr id="17418" name="任意多边形 38"/>
          <p:cNvSpPr>
            <a:spLocks noChangeArrowheads="1"/>
          </p:cNvSpPr>
          <p:nvPr/>
        </p:nvSpPr>
        <p:spPr bwMode="auto">
          <a:xfrm>
            <a:off x="9007475" y="4498976"/>
            <a:ext cx="1557338" cy="542925"/>
          </a:xfrm>
          <a:custGeom>
            <a:avLst/>
            <a:gdLst>
              <a:gd name="T0" fmla="*/ 0 w 2069278"/>
              <a:gd name="T1" fmla="*/ 0 h 721207"/>
              <a:gd name="T2" fmla="*/ 2069278 w 2069278"/>
              <a:gd name="T3" fmla="*/ 0 h 721207"/>
              <a:gd name="T4" fmla="*/ 2052171 w 2069278"/>
              <a:gd name="T5" fmla="*/ 46742 h 721207"/>
              <a:gd name="T6" fmla="*/ 1034639 w 2069278"/>
              <a:gd name="T7" fmla="*/ 721207 h 721207"/>
              <a:gd name="T8" fmla="*/ 17107 w 2069278"/>
              <a:gd name="T9" fmla="*/ 46742 h 721207"/>
              <a:gd name="T10" fmla="*/ 0 w 2069278"/>
              <a:gd name="T11" fmla="*/ 0 h 721207"/>
              <a:gd name="T12" fmla="*/ 0 60000 65536"/>
              <a:gd name="T13" fmla="*/ 0 60000 65536"/>
              <a:gd name="T14" fmla="*/ 0 60000 65536"/>
              <a:gd name="T15" fmla="*/ 0 60000 65536"/>
              <a:gd name="T16" fmla="*/ 0 60000 65536"/>
              <a:gd name="T17" fmla="*/ 0 60000 65536"/>
              <a:gd name="T18" fmla="*/ 0 w 2069278"/>
              <a:gd name="T19" fmla="*/ 0 h 721207"/>
              <a:gd name="T20" fmla="*/ 2069278 w 2069278"/>
              <a:gd name="T21" fmla="*/ 721207 h 721207"/>
            </a:gdLst>
            <a:ahLst/>
            <a:cxnLst>
              <a:cxn ang="T12">
                <a:pos x="T0" y="T1"/>
              </a:cxn>
              <a:cxn ang="T13">
                <a:pos x="T2" y="T3"/>
              </a:cxn>
              <a:cxn ang="T14">
                <a:pos x="T4" y="T5"/>
              </a:cxn>
              <a:cxn ang="T15">
                <a:pos x="T6" y="T7"/>
              </a:cxn>
              <a:cxn ang="T16">
                <a:pos x="T8" y="T9"/>
              </a:cxn>
              <a:cxn ang="T17">
                <a:pos x="T10" y="T11"/>
              </a:cxn>
            </a:cxnLst>
            <a:rect l="T18" t="T19" r="T20" b="T21"/>
            <a:pathLst>
              <a:path w="2069278" h="721207">
                <a:moveTo>
                  <a:pt x="0" y="0"/>
                </a:moveTo>
                <a:lnTo>
                  <a:pt x="2069278" y="0"/>
                </a:lnTo>
                <a:lnTo>
                  <a:pt x="2052171" y="46742"/>
                </a:lnTo>
                <a:cubicBezTo>
                  <a:pt x="1884527" y="443097"/>
                  <a:pt x="1492061" y="721207"/>
                  <a:pt x="1034639" y="721207"/>
                </a:cubicBezTo>
                <a:cubicBezTo>
                  <a:pt x="577217" y="721207"/>
                  <a:pt x="184751" y="443097"/>
                  <a:pt x="17107" y="46742"/>
                </a:cubicBezTo>
                <a:lnTo>
                  <a:pt x="0" y="0"/>
                </a:lnTo>
                <a:close/>
              </a:path>
            </a:pathLst>
          </a:custGeom>
          <a:solidFill>
            <a:schemeClr val="tx1">
              <a:lumMod val="65000"/>
              <a:lumOff val="35000"/>
            </a:schemeClr>
          </a:solidFill>
          <a:ln>
            <a:solidFill>
              <a:schemeClr val="tx1">
                <a:lumMod val="65000"/>
                <a:lumOff val="35000"/>
              </a:schemeClr>
            </a:solidFill>
          </a:ln>
        </p:spPr>
        <p:txBody>
          <a:bodyPr anchor="ctr"/>
          <a:lstStyle/>
          <a:p>
            <a:pPr algn="ctr"/>
            <a:r>
              <a:rPr lang="en-US" altLang="zh-CN" sz="1600" b="1">
                <a:solidFill>
                  <a:srgbClr val="FFFFFF"/>
                </a:solidFill>
                <a:latin typeface="微软雅黑" panose="020B0503020204020204" charset="-122"/>
                <a:ea typeface="微软雅黑" panose="020B0503020204020204" charset="-122"/>
                <a:cs typeface="Lantinghei SC Demibold" charset="-122"/>
                <a:sym typeface="Calibri" panose="020F0502020204030204" charset="0"/>
              </a:rPr>
              <a:t>25%</a:t>
            </a:r>
            <a:endParaRPr lang="zh-CN" altLang="en-US" sz="1600" b="1">
              <a:solidFill>
                <a:srgbClr val="FFFFFF"/>
              </a:solidFill>
              <a:latin typeface="微软雅黑" panose="020B0503020204020204" charset="-122"/>
              <a:ea typeface="微软雅黑" panose="020B0503020204020204" charset="-122"/>
              <a:cs typeface="Lantinghei SC Demibold" charset="-122"/>
            </a:endParaRPr>
          </a:p>
        </p:txBody>
      </p:sp>
      <p:sp>
        <p:nvSpPr>
          <p:cNvPr id="17419" name="矩形 47"/>
          <p:cNvSpPr>
            <a:spLocks noChangeArrowheads="1"/>
          </p:cNvSpPr>
          <p:nvPr/>
        </p:nvSpPr>
        <p:spPr bwMode="auto">
          <a:xfrm>
            <a:off x="1235075" y="6022976"/>
            <a:ext cx="2546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I hope you enjoyed the fake text. The standard default text is</a:t>
            </a:r>
            <a:endPar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sp>
        <p:nvSpPr>
          <p:cNvPr id="17420" name="文本框 48"/>
          <p:cNvSpPr>
            <a:spLocks noChangeArrowheads="1"/>
          </p:cNvSpPr>
          <p:nvPr/>
        </p:nvSpPr>
        <p:spPr bwMode="auto">
          <a:xfrm>
            <a:off x="1235075" y="5567363"/>
            <a:ext cx="22764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DESCRIPTION</a:t>
            </a:r>
            <a:endParaRPr lang="zh-CN" altLang="en-US"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sp>
        <p:nvSpPr>
          <p:cNvPr id="17421" name="矩形 50"/>
          <p:cNvSpPr>
            <a:spLocks noChangeArrowheads="1"/>
          </p:cNvSpPr>
          <p:nvPr/>
        </p:nvSpPr>
        <p:spPr bwMode="auto">
          <a:xfrm>
            <a:off x="4964113" y="6022976"/>
            <a:ext cx="2546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I hope you enjoyed the fake text. The standard default text is</a:t>
            </a:r>
            <a:endPar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sp>
        <p:nvSpPr>
          <p:cNvPr id="17422" name="文本框 51"/>
          <p:cNvSpPr>
            <a:spLocks noChangeArrowheads="1"/>
          </p:cNvSpPr>
          <p:nvPr/>
        </p:nvSpPr>
        <p:spPr bwMode="auto">
          <a:xfrm>
            <a:off x="4964113" y="5567363"/>
            <a:ext cx="22764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DESCRIPTION</a:t>
            </a:r>
            <a:endParaRPr lang="zh-CN" altLang="en-US"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sp>
        <p:nvSpPr>
          <p:cNvPr id="17423" name="矩形 52"/>
          <p:cNvSpPr>
            <a:spLocks noChangeArrowheads="1"/>
          </p:cNvSpPr>
          <p:nvPr/>
        </p:nvSpPr>
        <p:spPr bwMode="auto">
          <a:xfrm>
            <a:off x="8693150" y="6022976"/>
            <a:ext cx="2544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I hope you enjoyed the fake text. The standard default text is</a:t>
            </a:r>
            <a:endParaRPr lang="zh-CN" altLang="en-US" sz="12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sp>
        <p:nvSpPr>
          <p:cNvPr id="17424" name="文本框 53"/>
          <p:cNvSpPr>
            <a:spLocks noChangeArrowheads="1"/>
          </p:cNvSpPr>
          <p:nvPr/>
        </p:nvSpPr>
        <p:spPr bwMode="auto">
          <a:xfrm>
            <a:off x="8693150" y="5567363"/>
            <a:ext cx="22764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rPr>
              <a:t>DESCRIPTION</a:t>
            </a:r>
            <a:endParaRPr lang="zh-CN" altLang="en-US" sz="1600" b="1">
              <a:solidFill>
                <a:schemeClr val="tx1">
                  <a:lumMod val="65000"/>
                  <a:lumOff val="35000"/>
                </a:schemeClr>
              </a:solidFill>
              <a:latin typeface="微软雅黑" panose="020B0503020204020204" charset="-122"/>
              <a:ea typeface="微软雅黑" panose="020B0503020204020204" charset="-122"/>
              <a:cs typeface="Lantinghei SC Demibold" charset="-122"/>
              <a:sym typeface="Calibri" panose="020F0502020204030204" charset="0"/>
            </a:endParaRPr>
          </a:p>
        </p:txBody>
      </p:sp>
      <p:grpSp>
        <p:nvGrpSpPr>
          <p:cNvPr id="16" name="Group 468"/>
          <p:cNvGrpSpPr/>
          <p:nvPr/>
        </p:nvGrpSpPr>
        <p:grpSpPr>
          <a:xfrm>
            <a:off x="3684523" y="1977292"/>
            <a:ext cx="5054600" cy="1116519"/>
            <a:chOff x="3568700" y="186058"/>
            <a:chExt cx="5054600" cy="1116519"/>
          </a:xfrm>
        </p:grpSpPr>
        <p:sp>
          <p:nvSpPr>
            <p:cNvPr id="17" name="Rectangle 3"/>
            <p:cNvSpPr txBox="1">
              <a:spLocks noChangeArrowheads="1"/>
            </p:cNvSpPr>
            <p:nvPr/>
          </p:nvSpPr>
          <p:spPr bwMode="auto">
            <a:xfrm>
              <a:off x="3568700" y="186058"/>
              <a:ext cx="5054600" cy="648512"/>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3600" smtClean="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rPr>
                <a:t>SLIDE MAIN TITLE</a:t>
              </a:r>
              <a:endParaRPr lang="en-US" altLang="ko-KR" sz="3600" dirty="0">
                <a:solidFill>
                  <a:srgbClr val="404C56"/>
                </a:solidFill>
                <a:effectLst>
                  <a:innerShdw blurRad="50800" dist="38100" dir="16200000">
                    <a:prstClr val="black">
                      <a:alpha val="59000"/>
                    </a:prstClr>
                  </a:innerShdw>
                </a:effectLst>
                <a:latin typeface="微软雅黑" panose="020B0503020204020204" charset="-122"/>
                <a:ea typeface="微软雅黑" panose="020B0503020204020204" charset="-122"/>
                <a:cs typeface="Lantinghei SC Demibold" charset="-122"/>
              </a:endParaRPr>
            </a:p>
          </p:txBody>
        </p:sp>
        <p:sp>
          <p:nvSpPr>
            <p:cNvPr id="18" name="Rectangle 3"/>
            <p:cNvSpPr txBox="1">
              <a:spLocks noChangeArrowheads="1"/>
            </p:cNvSpPr>
            <p:nvPr/>
          </p:nvSpPr>
          <p:spPr bwMode="auto">
            <a:xfrm>
              <a:off x="3577190" y="869509"/>
              <a:ext cx="5037619" cy="43306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dist" latinLnBrk="0"/>
              <a:r>
                <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Our user-friendly and functional search engine helps you locate the right templates, effectively saving your </a:t>
              </a:r>
              <a:r>
                <a:rPr lang="en-US" altLang="ko-KR" sz="1050" smtClean="0">
                  <a:solidFill>
                    <a:schemeClr val="tx1">
                      <a:lumMod val="65000"/>
                      <a:lumOff val="35000"/>
                    </a:schemeClr>
                  </a:solidFill>
                  <a:effectLst/>
                  <a:latin typeface="微软雅黑" panose="020B0503020204020204" charset="-122"/>
                  <a:ea typeface="微软雅黑" panose="020B0503020204020204" charset="-122"/>
                  <a:cs typeface="Lantinghei SC Demibold" charset="-122"/>
                </a:rPr>
                <a:t>time</a:t>
              </a:r>
              <a:endParaRPr lang="en-US" altLang="ko-KR" sz="1050">
                <a:solidFill>
                  <a:schemeClr val="tx1">
                    <a:lumMod val="65000"/>
                    <a:lumOff val="35000"/>
                  </a:schemeClr>
                </a:solidFill>
                <a:effectLst/>
                <a:latin typeface="微软雅黑" panose="020B0503020204020204" charset="-122"/>
                <a:ea typeface="微软雅黑" panose="020B0503020204020204" charset="-122"/>
                <a:cs typeface="Lantinghei SC Demibold" charset="-122"/>
              </a:endParaRPr>
            </a:p>
          </p:txBody>
        </p:sp>
        <p:grpSp>
          <p:nvGrpSpPr>
            <p:cNvPr id="19" name="Group 471"/>
            <p:cNvGrpSpPr/>
            <p:nvPr/>
          </p:nvGrpSpPr>
          <p:grpSpPr>
            <a:xfrm>
              <a:off x="3669560" y="853565"/>
              <a:ext cx="4852881" cy="11430"/>
              <a:chOff x="5926470" y="6430886"/>
              <a:chExt cx="339061" cy="11430"/>
            </a:xfrm>
          </p:grpSpPr>
          <p:cxnSp>
            <p:nvCxnSpPr>
              <p:cNvPr id="20" name="Straight Connector 472"/>
              <p:cNvCxnSpPr/>
              <p:nvPr userDrawn="1"/>
            </p:nvCxnSpPr>
            <p:spPr>
              <a:xfrm>
                <a:off x="5926470" y="6430886"/>
                <a:ext cx="339061" cy="0"/>
              </a:xfrm>
              <a:prstGeom prst="line">
                <a:avLst/>
              </a:prstGeom>
              <a:ln w="127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21" name="Straight Connector 473"/>
              <p:cNvCxnSpPr/>
              <p:nvPr userDrawn="1"/>
            </p:nvCxnSpPr>
            <p:spPr>
              <a:xfrm>
                <a:off x="5926470" y="6442316"/>
                <a:ext cx="339061" cy="0"/>
              </a:xfrm>
              <a:prstGeom prst="line">
                <a:avLst/>
              </a:prstGeom>
              <a:ln w="127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35528" y="0"/>
            <a:ext cx="13097194" cy="6872636"/>
          </a:xfrm>
          <a:prstGeom prst="rect">
            <a:avLst/>
          </a:prstGeom>
        </p:spPr>
      </p:pic>
      <p:sp>
        <p:nvSpPr>
          <p:cNvPr id="48130" name="矩形 95"/>
          <p:cNvSpPr>
            <a:spLocks noChangeArrowheads="1"/>
          </p:cNvSpPr>
          <p:nvPr/>
        </p:nvSpPr>
        <p:spPr bwMode="auto">
          <a:xfrm>
            <a:off x="6144684" y="0"/>
            <a:ext cx="6096000" cy="6858000"/>
          </a:xfrm>
          <a:prstGeom prst="rect">
            <a:avLst/>
          </a:prstGeom>
          <a:solidFill>
            <a:schemeClr val="tx1">
              <a:lumMod val="65000"/>
              <a:lumOff val="35000"/>
            </a:schemeClr>
          </a:solidFill>
          <a:ln>
            <a:solidFill>
              <a:schemeClr val="tx1">
                <a:lumMod val="65000"/>
                <a:lumOff val="35000"/>
              </a:schemeClr>
            </a:solidFill>
          </a:ln>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kumimoji="0" lang="zh-CN" altLang="en-US" b="1">
              <a:solidFill>
                <a:srgbClr val="FFFFFF"/>
              </a:solidFill>
              <a:latin typeface="微软雅黑" panose="020B0503020204020204" charset="-122"/>
              <a:ea typeface="微软雅黑" panose="020B0503020204020204" charset="-122"/>
              <a:cs typeface="Lantinghei SC Demibold" charset="-122"/>
              <a:sym typeface="时尚中黑简体" charset="0"/>
            </a:endParaRPr>
          </a:p>
        </p:txBody>
      </p:sp>
      <p:grpSp>
        <p:nvGrpSpPr>
          <p:cNvPr id="48134" name="组合 41"/>
          <p:cNvGrpSpPr/>
          <p:nvPr/>
        </p:nvGrpSpPr>
        <p:grpSpPr bwMode="auto">
          <a:xfrm>
            <a:off x="5523441" y="956452"/>
            <a:ext cx="1377949" cy="2537883"/>
            <a:chOff x="0" y="0"/>
            <a:chExt cx="719138" cy="1323975"/>
          </a:xfrm>
        </p:grpSpPr>
        <p:sp>
          <p:nvSpPr>
            <p:cNvPr id="48156" name="Freeform 379"/>
            <p:cNvSpPr>
              <a:spLocks noChangeArrowheads="1"/>
            </p:cNvSpPr>
            <p:nvPr/>
          </p:nvSpPr>
          <p:spPr bwMode="auto">
            <a:xfrm>
              <a:off x="0" y="0"/>
              <a:ext cx="719138" cy="1323975"/>
            </a:xfrm>
            <a:custGeom>
              <a:avLst/>
              <a:gdLst>
                <a:gd name="T0" fmla="*/ 217542032 w 387"/>
                <a:gd name="T1" fmla="*/ 0 h 712"/>
                <a:gd name="T2" fmla="*/ 1115334724 w 387"/>
                <a:gd name="T3" fmla="*/ 0 h 712"/>
                <a:gd name="T4" fmla="*/ 1336329362 w 387"/>
                <a:gd name="T5" fmla="*/ 217840375 h 712"/>
                <a:gd name="T6" fmla="*/ 1336329362 w 387"/>
                <a:gd name="T7" fmla="*/ 2147483647 h 712"/>
                <a:gd name="T8" fmla="*/ 1115334724 w 387"/>
                <a:gd name="T9" fmla="*/ 2147483647 h 712"/>
                <a:gd name="T10" fmla="*/ 217542032 w 387"/>
                <a:gd name="T11" fmla="*/ 2147483647 h 712"/>
                <a:gd name="T12" fmla="*/ 0 w 387"/>
                <a:gd name="T13" fmla="*/ 2147483647 h 712"/>
                <a:gd name="T14" fmla="*/ 0 w 387"/>
                <a:gd name="T15" fmla="*/ 217840375 h 712"/>
                <a:gd name="T16" fmla="*/ 217542032 w 387"/>
                <a:gd name="T17" fmla="*/ 0 h 7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7"/>
                <a:gd name="T28" fmla="*/ 0 h 712"/>
                <a:gd name="T29" fmla="*/ 387 w 387"/>
                <a:gd name="T30" fmla="*/ 712 h 7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7" h="712">
                  <a:moveTo>
                    <a:pt x="63" y="0"/>
                  </a:moveTo>
                  <a:cubicBezTo>
                    <a:pt x="323" y="0"/>
                    <a:pt x="323" y="0"/>
                    <a:pt x="323" y="0"/>
                  </a:cubicBezTo>
                  <a:cubicBezTo>
                    <a:pt x="358" y="0"/>
                    <a:pt x="387" y="28"/>
                    <a:pt x="387" y="63"/>
                  </a:cubicBezTo>
                  <a:cubicBezTo>
                    <a:pt x="387" y="649"/>
                    <a:pt x="387" y="649"/>
                    <a:pt x="387" y="649"/>
                  </a:cubicBezTo>
                  <a:cubicBezTo>
                    <a:pt x="387" y="684"/>
                    <a:pt x="358" y="712"/>
                    <a:pt x="323" y="712"/>
                  </a:cubicBezTo>
                  <a:cubicBezTo>
                    <a:pt x="63" y="712"/>
                    <a:pt x="63" y="712"/>
                    <a:pt x="63" y="712"/>
                  </a:cubicBezTo>
                  <a:cubicBezTo>
                    <a:pt x="28" y="712"/>
                    <a:pt x="0" y="684"/>
                    <a:pt x="0" y="649"/>
                  </a:cubicBezTo>
                  <a:cubicBezTo>
                    <a:pt x="0" y="63"/>
                    <a:pt x="0" y="63"/>
                    <a:pt x="0" y="63"/>
                  </a:cubicBezTo>
                  <a:cubicBezTo>
                    <a:pt x="0" y="28"/>
                    <a:pt x="28" y="0"/>
                    <a:pt x="63" y="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57" name="Rectangle 380"/>
            <p:cNvSpPr>
              <a:spLocks noChangeArrowheads="1"/>
            </p:cNvSpPr>
            <p:nvPr/>
          </p:nvSpPr>
          <p:spPr bwMode="auto">
            <a:xfrm>
              <a:off x="22225" y="117475"/>
              <a:ext cx="674688" cy="1109663"/>
            </a:xfrm>
            <a:prstGeom prst="rect">
              <a:avLst/>
            </a:prstGeom>
            <a:solidFill>
              <a:schemeClr val="bg1">
                <a:lumMod val="95000"/>
              </a:schemeClr>
            </a:solidFill>
            <a:ln w="9525">
              <a:solidFill>
                <a:schemeClr val="bg1">
                  <a:lumMod val="95000"/>
                </a:schemeClr>
              </a:solidFill>
              <a:bevel/>
            </a:ln>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58" name="Rectangle 381"/>
            <p:cNvSpPr>
              <a:spLocks noChangeArrowheads="1"/>
            </p:cNvSpPr>
            <p:nvPr/>
          </p:nvSpPr>
          <p:spPr bwMode="auto">
            <a:xfrm>
              <a:off x="288925" y="74613"/>
              <a:ext cx="139700" cy="14288"/>
            </a:xfrm>
            <a:prstGeom prst="rect">
              <a:avLst/>
            </a:prstGeom>
            <a:solidFill>
              <a:srgbClr val="8FBAE0"/>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59" name="Oval 382"/>
            <p:cNvSpPr>
              <a:spLocks noChangeArrowheads="1"/>
            </p:cNvSpPr>
            <p:nvPr/>
          </p:nvSpPr>
          <p:spPr bwMode="auto">
            <a:xfrm>
              <a:off x="344487" y="31750"/>
              <a:ext cx="26988" cy="26988"/>
            </a:xfrm>
            <a:prstGeom prst="ellipse">
              <a:avLst/>
            </a:prstGeom>
            <a:solidFill>
              <a:srgbClr val="8FBAE0"/>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60" name="Oval 383"/>
            <p:cNvSpPr>
              <a:spLocks noChangeArrowheads="1"/>
            </p:cNvSpPr>
            <p:nvPr/>
          </p:nvSpPr>
          <p:spPr bwMode="auto">
            <a:xfrm>
              <a:off x="146050" y="350838"/>
              <a:ext cx="425450" cy="427038"/>
            </a:xfrm>
            <a:prstGeom prst="ellipse">
              <a:avLst/>
            </a:prstGeom>
            <a:solidFill>
              <a:schemeClr val="tx1">
                <a:lumMod val="65000"/>
                <a:lumOff val="35000"/>
              </a:schemeClr>
            </a:solidFill>
            <a:ln w="15875">
              <a:solidFill>
                <a:srgbClr val="FFFFFF"/>
              </a:solidFill>
              <a:round/>
            </a:ln>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61" name="Line 384"/>
            <p:cNvSpPr>
              <a:spLocks noChangeShapeType="1"/>
            </p:cNvSpPr>
            <p:nvPr/>
          </p:nvSpPr>
          <p:spPr bwMode="auto">
            <a:xfrm flipH="1" flipV="1">
              <a:off x="217487" y="500063"/>
              <a:ext cx="141288" cy="65088"/>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62" name="Line 385"/>
            <p:cNvSpPr>
              <a:spLocks noChangeShapeType="1"/>
            </p:cNvSpPr>
            <p:nvPr/>
          </p:nvSpPr>
          <p:spPr bwMode="auto">
            <a:xfrm flipV="1">
              <a:off x="358775" y="508000"/>
              <a:ext cx="71438" cy="57150"/>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63" name="Rectangle 386"/>
            <p:cNvSpPr>
              <a:spLocks noChangeArrowheads="1"/>
            </p:cNvSpPr>
            <p:nvPr/>
          </p:nvSpPr>
          <p:spPr bwMode="auto">
            <a:xfrm>
              <a:off x="309562" y="852488"/>
              <a:ext cx="97044" cy="42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0" tIns="0" rIns="0" bIns="0">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kumimoji="0" lang="zh-CN" altLang="en-US" sz="535" b="1">
                  <a:solidFill>
                    <a:srgbClr val="FFFFFF"/>
                  </a:solidFill>
                  <a:latin typeface="微软雅黑" panose="020B0503020204020204" charset="-122"/>
                  <a:ea typeface="微软雅黑" panose="020B0503020204020204" charset="-122"/>
                  <a:cs typeface="Lantinghei SC Demibold" charset="-122"/>
                  <a:sym typeface="时尚中黑简体" charset="0"/>
                </a:rPr>
                <a:t>13:49</a:t>
              </a: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64" name="Rectangle 387"/>
            <p:cNvSpPr>
              <a:spLocks noChangeArrowheads="1"/>
            </p:cNvSpPr>
            <p:nvPr/>
          </p:nvSpPr>
          <p:spPr bwMode="auto">
            <a:xfrm>
              <a:off x="242887" y="915988"/>
              <a:ext cx="235919" cy="42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0" tIns="0" rIns="0" bIns="0">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kumimoji="0" lang="zh-CN" altLang="en-US" sz="535" b="1">
                  <a:solidFill>
                    <a:srgbClr val="7FB4E3"/>
                  </a:solidFill>
                  <a:latin typeface="微软雅黑" panose="020B0503020204020204" charset="-122"/>
                  <a:ea typeface="微软雅黑" panose="020B0503020204020204" charset="-122"/>
                  <a:cs typeface="Lantinghei SC Demibold" charset="-122"/>
                  <a:sym typeface="时尚中黑简体" charset="0"/>
                </a:rPr>
                <a:t>14 - JAN - 15</a:t>
              </a: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65" name="Freeform 388"/>
            <p:cNvSpPr>
              <a:spLocks noChangeArrowheads="1"/>
            </p:cNvSpPr>
            <p:nvPr/>
          </p:nvSpPr>
          <p:spPr bwMode="auto">
            <a:xfrm>
              <a:off x="612775" y="222250"/>
              <a:ext cx="36513" cy="47625"/>
            </a:xfrm>
            <a:custGeom>
              <a:avLst/>
              <a:gdLst>
                <a:gd name="T0" fmla="*/ 0 w 23"/>
                <a:gd name="T1" fmla="*/ 0 h 30"/>
                <a:gd name="T2" fmla="*/ 57965181 w 23"/>
                <a:gd name="T3" fmla="*/ 37803138 h 30"/>
                <a:gd name="T4" fmla="*/ 0 w 23"/>
                <a:gd name="T5" fmla="*/ 75604688 h 30"/>
                <a:gd name="T6" fmla="*/ 0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0" y="0"/>
                  </a:moveTo>
                  <a:lnTo>
                    <a:pt x="23" y="15"/>
                  </a:lnTo>
                  <a:lnTo>
                    <a:pt x="0" y="30"/>
                  </a:lnTo>
                  <a:lnTo>
                    <a:pt x="0" y="0"/>
                  </a:lnTo>
                  <a:close/>
                </a:path>
              </a:pathLst>
            </a:cu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66" name="Freeform 389"/>
            <p:cNvSpPr>
              <a:spLocks noChangeArrowheads="1"/>
            </p:cNvSpPr>
            <p:nvPr/>
          </p:nvSpPr>
          <p:spPr bwMode="auto">
            <a:xfrm>
              <a:off x="66675" y="222250"/>
              <a:ext cx="36513" cy="47625"/>
            </a:xfrm>
            <a:custGeom>
              <a:avLst/>
              <a:gdLst>
                <a:gd name="T0" fmla="*/ 57965181 w 23"/>
                <a:gd name="T1" fmla="*/ 0 h 30"/>
                <a:gd name="T2" fmla="*/ 0 w 23"/>
                <a:gd name="T3" fmla="*/ 37803138 h 30"/>
                <a:gd name="T4" fmla="*/ 57965181 w 23"/>
                <a:gd name="T5" fmla="*/ 75604688 h 30"/>
                <a:gd name="T6" fmla="*/ 57965181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23" y="0"/>
                  </a:moveTo>
                  <a:lnTo>
                    <a:pt x="0" y="15"/>
                  </a:lnTo>
                  <a:lnTo>
                    <a:pt x="23" y="30"/>
                  </a:lnTo>
                  <a:lnTo>
                    <a:pt x="23" y="0"/>
                  </a:lnTo>
                  <a:close/>
                </a:path>
              </a:pathLst>
            </a:cu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67" name="Rectangle 390"/>
            <p:cNvSpPr>
              <a:spLocks noChangeArrowheads="1"/>
            </p:cNvSpPr>
            <p:nvPr/>
          </p:nvSpPr>
          <p:spPr bwMode="auto">
            <a:xfrm>
              <a:off x="258762" y="227013"/>
              <a:ext cx="202455" cy="42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0" tIns="0" rIns="0" bIns="0">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kumimoji="0" lang="zh-CN" altLang="en-US" sz="535" b="1">
                  <a:solidFill>
                    <a:srgbClr val="7FB4E3"/>
                  </a:solidFill>
                  <a:latin typeface="微软雅黑" panose="020B0503020204020204" charset="-122"/>
                  <a:ea typeface="微软雅黑" panose="020B0503020204020204" charset="-122"/>
                  <a:cs typeface="Lantinghei SC Demibold" charset="-122"/>
                  <a:sym typeface="时尚中黑简体" charset="0"/>
                </a:rPr>
                <a:t>NEW YORK</a:t>
              </a: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68" name="Oval 391"/>
            <p:cNvSpPr>
              <a:spLocks noChangeArrowheads="1"/>
            </p:cNvSpPr>
            <p:nvPr/>
          </p:nvSpPr>
          <p:spPr bwMode="auto">
            <a:xfrm>
              <a:off x="322262" y="1046163"/>
              <a:ext cx="71438" cy="69850"/>
            </a:xfrm>
            <a:prstGeom prst="ellipse">
              <a:avLst/>
            </a:prstGeom>
            <a:solidFill>
              <a:schemeClr val="tx1">
                <a:lumMod val="65000"/>
                <a:lumOff val="35000"/>
              </a:schemeClr>
            </a:solidFill>
            <a:ln w="7938">
              <a:solidFill>
                <a:srgbClr val="7FB4E3"/>
              </a:solidFill>
              <a:round/>
            </a:ln>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69" name="Line 392"/>
            <p:cNvSpPr>
              <a:spLocks noChangeShapeType="1"/>
            </p:cNvSpPr>
            <p:nvPr/>
          </p:nvSpPr>
          <p:spPr bwMode="auto">
            <a:xfrm flipV="1">
              <a:off x="358775" y="1054100"/>
              <a:ext cx="1" cy="26988"/>
            </a:xfrm>
            <a:prstGeom prst="line">
              <a:avLst/>
            </a:prstGeom>
            <a:noFill/>
            <a:ln w="7938" cap="rnd">
              <a:solidFill>
                <a:srgbClr val="7FB4E3"/>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0" name="Line 393"/>
            <p:cNvSpPr>
              <a:spLocks noChangeShapeType="1"/>
            </p:cNvSpPr>
            <p:nvPr/>
          </p:nvSpPr>
          <p:spPr bwMode="auto">
            <a:xfrm>
              <a:off x="358775" y="1081088"/>
              <a:ext cx="17463" cy="1"/>
            </a:xfrm>
            <a:prstGeom prst="line">
              <a:avLst/>
            </a:prstGeom>
            <a:noFill/>
            <a:ln w="7938" cap="rnd">
              <a:solidFill>
                <a:srgbClr val="7FB4E3"/>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1" name="Freeform 394"/>
            <p:cNvSpPr>
              <a:spLocks noChangeArrowheads="1"/>
            </p:cNvSpPr>
            <p:nvPr/>
          </p:nvSpPr>
          <p:spPr bwMode="auto">
            <a:xfrm>
              <a:off x="319087" y="1033463"/>
              <a:ext cx="25400" cy="22225"/>
            </a:xfrm>
            <a:custGeom>
              <a:avLst/>
              <a:gdLst>
                <a:gd name="T0" fmla="*/ 13166271 w 14"/>
                <a:gd name="T1" fmla="*/ 6860117 h 12"/>
                <a:gd name="T2" fmla="*/ 46082857 w 14"/>
                <a:gd name="T3" fmla="*/ 13720233 h 12"/>
                <a:gd name="T4" fmla="*/ 6584043 w 14"/>
                <a:gd name="T5" fmla="*/ 41162552 h 12"/>
                <a:gd name="T6" fmla="*/ 13166271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4" y="2"/>
                  </a:moveTo>
                  <a:cubicBezTo>
                    <a:pt x="7" y="0"/>
                    <a:pt x="12" y="0"/>
                    <a:pt x="14" y="4"/>
                  </a:cubicBezTo>
                  <a:cubicBezTo>
                    <a:pt x="2" y="12"/>
                    <a:pt x="2" y="12"/>
                    <a:pt x="2" y="12"/>
                  </a:cubicBezTo>
                  <a:cubicBezTo>
                    <a:pt x="0" y="9"/>
                    <a:pt x="1" y="4"/>
                    <a:pt x="4" y="2"/>
                  </a:cubicBezTo>
                  <a:close/>
                </a:path>
              </a:pathLst>
            </a:cu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2" name="Freeform 395"/>
            <p:cNvSpPr>
              <a:spLocks noChangeArrowheads="1"/>
            </p:cNvSpPr>
            <p:nvPr/>
          </p:nvSpPr>
          <p:spPr bwMode="auto">
            <a:xfrm>
              <a:off x="371475" y="1033463"/>
              <a:ext cx="25400" cy="22225"/>
            </a:xfrm>
            <a:custGeom>
              <a:avLst/>
              <a:gdLst>
                <a:gd name="T0" fmla="*/ 32916586 w 14"/>
                <a:gd name="T1" fmla="*/ 6860117 h 12"/>
                <a:gd name="T2" fmla="*/ 0 w 14"/>
                <a:gd name="T3" fmla="*/ 13720233 h 12"/>
                <a:gd name="T4" fmla="*/ 39498814 w 14"/>
                <a:gd name="T5" fmla="*/ 41162552 h 12"/>
                <a:gd name="T6" fmla="*/ 32916586 w 14"/>
                <a:gd name="T7" fmla="*/ 6860117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10" y="2"/>
                  </a:moveTo>
                  <a:cubicBezTo>
                    <a:pt x="7" y="0"/>
                    <a:pt x="2" y="0"/>
                    <a:pt x="0" y="4"/>
                  </a:cubicBezTo>
                  <a:cubicBezTo>
                    <a:pt x="12" y="12"/>
                    <a:pt x="12" y="12"/>
                    <a:pt x="12" y="12"/>
                  </a:cubicBezTo>
                  <a:cubicBezTo>
                    <a:pt x="14" y="9"/>
                    <a:pt x="13" y="4"/>
                    <a:pt x="10" y="2"/>
                  </a:cubicBezTo>
                  <a:close/>
                </a:path>
              </a:pathLst>
            </a:cu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3" name="Oval 396"/>
            <p:cNvSpPr>
              <a:spLocks noChangeArrowheads="1"/>
            </p:cNvSpPr>
            <p:nvPr/>
          </p:nvSpPr>
          <p:spPr bwMode="auto">
            <a:xfrm>
              <a:off x="331787"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74" name="Oval 397"/>
            <p:cNvSpPr>
              <a:spLocks noChangeArrowheads="1"/>
            </p:cNvSpPr>
            <p:nvPr/>
          </p:nvSpPr>
          <p:spPr bwMode="auto">
            <a:xfrm>
              <a:off x="373062" y="1108075"/>
              <a:ext cx="11113" cy="11113"/>
            </a:xfrm>
            <a:prstGeom prst="ellipse">
              <a:avLst/>
            </a:prstGeom>
            <a:solidFill>
              <a:srgbClr val="7FB4E3"/>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kumimoji="0" lang="zh-CN" altLang="en-US" b="1">
                <a:solidFill>
                  <a:srgbClr val="000000"/>
                </a:solidFill>
                <a:latin typeface="微软雅黑" panose="020B0503020204020204" charset="-122"/>
                <a:ea typeface="微软雅黑" panose="020B0503020204020204" charset="-122"/>
                <a:cs typeface="Lantinghei SC Demibold" charset="-122"/>
                <a:sym typeface="时尚中黑简体" charset="0"/>
              </a:endParaRPr>
            </a:p>
          </p:txBody>
        </p:sp>
        <p:sp>
          <p:nvSpPr>
            <p:cNvPr id="48175" name="Rectangle 398"/>
            <p:cNvSpPr>
              <a:spLocks noChangeArrowheads="1"/>
            </p:cNvSpPr>
            <p:nvPr/>
          </p:nvSpPr>
          <p:spPr bwMode="auto">
            <a:xfrm>
              <a:off x="284162" y="1138238"/>
              <a:ext cx="134691" cy="42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0" tIns="0" rIns="0" bIns="0">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0" hangingPunct="0"/>
              <a:r>
                <a:rPr kumimoji="0" lang="zh-CN" altLang="en-US" sz="535" b="1">
                  <a:solidFill>
                    <a:srgbClr val="7FB4E3"/>
                  </a:solidFill>
                  <a:latin typeface="微软雅黑" panose="020B0503020204020204" charset="-122"/>
                  <a:ea typeface="微软雅黑" panose="020B0503020204020204" charset="-122"/>
                  <a:cs typeface="Lantinghei SC Demibold" charset="-122"/>
                  <a:sym typeface="时尚中黑简体" charset="0"/>
                </a:rPr>
                <a:t>ALARM</a:t>
              </a: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76" name="Line 399"/>
            <p:cNvSpPr>
              <a:spLocks noChangeShapeType="1"/>
            </p:cNvSpPr>
            <p:nvPr/>
          </p:nvSpPr>
          <p:spPr bwMode="auto">
            <a:xfrm>
              <a:off x="358775" y="350838"/>
              <a:ext cx="1" cy="30163"/>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7" name="Line 400"/>
            <p:cNvSpPr>
              <a:spLocks noChangeShapeType="1"/>
            </p:cNvSpPr>
            <p:nvPr/>
          </p:nvSpPr>
          <p:spPr bwMode="auto">
            <a:xfrm flipH="1">
              <a:off x="541337" y="565150"/>
              <a:ext cx="30163" cy="1"/>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8" name="Line 401"/>
            <p:cNvSpPr>
              <a:spLocks noChangeShapeType="1"/>
            </p:cNvSpPr>
            <p:nvPr/>
          </p:nvSpPr>
          <p:spPr bwMode="auto">
            <a:xfrm flipV="1">
              <a:off x="358775" y="749300"/>
              <a:ext cx="1" cy="28575"/>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79" name="Line 402"/>
            <p:cNvSpPr>
              <a:spLocks noChangeShapeType="1"/>
            </p:cNvSpPr>
            <p:nvPr/>
          </p:nvSpPr>
          <p:spPr bwMode="auto">
            <a:xfrm>
              <a:off x="146050" y="565150"/>
              <a:ext cx="28575" cy="1"/>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0" name="Line 403"/>
            <p:cNvSpPr>
              <a:spLocks noChangeShapeType="1"/>
            </p:cNvSpPr>
            <p:nvPr/>
          </p:nvSpPr>
          <p:spPr bwMode="auto">
            <a:xfrm flipH="1">
              <a:off x="450850" y="381000"/>
              <a:ext cx="12700" cy="23813"/>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1" name="Line 404"/>
            <p:cNvSpPr>
              <a:spLocks noChangeShapeType="1"/>
            </p:cNvSpPr>
            <p:nvPr/>
          </p:nvSpPr>
          <p:spPr bwMode="auto">
            <a:xfrm flipH="1" flipV="1">
              <a:off x="517525" y="655638"/>
              <a:ext cx="23813" cy="15875"/>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2" name="Line 405"/>
            <p:cNvSpPr>
              <a:spLocks noChangeShapeType="1"/>
            </p:cNvSpPr>
            <p:nvPr/>
          </p:nvSpPr>
          <p:spPr bwMode="auto">
            <a:xfrm flipV="1">
              <a:off x="252412" y="725488"/>
              <a:ext cx="14288" cy="23813"/>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3" name="Line 407"/>
            <p:cNvSpPr>
              <a:spLocks noChangeShapeType="1"/>
            </p:cNvSpPr>
            <p:nvPr/>
          </p:nvSpPr>
          <p:spPr bwMode="auto">
            <a:xfrm>
              <a:off x="174624" y="458788"/>
              <a:ext cx="23813" cy="14288"/>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4" name="Line 408"/>
            <p:cNvSpPr>
              <a:spLocks noChangeShapeType="1"/>
            </p:cNvSpPr>
            <p:nvPr/>
          </p:nvSpPr>
          <p:spPr bwMode="auto">
            <a:xfrm flipH="1">
              <a:off x="517524" y="458788"/>
              <a:ext cx="23813" cy="14288"/>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5" name="Line 409"/>
            <p:cNvSpPr>
              <a:spLocks noChangeShapeType="1"/>
            </p:cNvSpPr>
            <p:nvPr/>
          </p:nvSpPr>
          <p:spPr bwMode="auto">
            <a:xfrm flipH="1" flipV="1">
              <a:off x="450849" y="725488"/>
              <a:ext cx="12700" cy="23813"/>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6" name="Line 410"/>
            <p:cNvSpPr>
              <a:spLocks noChangeShapeType="1"/>
            </p:cNvSpPr>
            <p:nvPr/>
          </p:nvSpPr>
          <p:spPr bwMode="auto">
            <a:xfrm flipV="1">
              <a:off x="174624" y="655638"/>
              <a:ext cx="23813" cy="15875"/>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sp>
          <p:nvSpPr>
            <p:cNvPr id="48187" name="Line 411"/>
            <p:cNvSpPr>
              <a:spLocks noChangeShapeType="1"/>
            </p:cNvSpPr>
            <p:nvPr/>
          </p:nvSpPr>
          <p:spPr bwMode="auto">
            <a:xfrm>
              <a:off x="252412" y="381000"/>
              <a:ext cx="14288" cy="23813"/>
            </a:xfrm>
            <a:prstGeom prst="line">
              <a:avLst/>
            </a:prstGeom>
            <a:noFill/>
            <a:ln w="15875" cap="rnd">
              <a:solidFill>
                <a:srgbClr val="FFFFFF"/>
              </a:solidFill>
              <a:bevel/>
            </a:ln>
            <a:extLst>
              <a:ext uri="{909E8E84-426E-40DD-AFC4-6F175D3DCCD1}">
                <a14:hiddenFill xmlns:a14="http://schemas.microsoft.com/office/drawing/2010/main">
                  <a:noFill/>
                </a14:hiddenFill>
              </a:ext>
            </a:extLst>
          </p:spPr>
          <p:txBody>
            <a:bodyPr/>
            <a:lstStyle/>
            <a:p>
              <a:endParaRPr lang="zh-CN" altLang="en-US" sz="2400" b="1">
                <a:latin typeface="微软雅黑" panose="020B0503020204020204" charset="-122"/>
                <a:ea typeface="微软雅黑" panose="020B0503020204020204" charset="-122"/>
                <a:cs typeface="Lantinghei SC Demibold" charset="-122"/>
              </a:endParaRPr>
            </a:p>
          </p:txBody>
        </p:sp>
      </p:grpSp>
      <p:sp>
        <p:nvSpPr>
          <p:cNvPr id="48138" name="矩形 77"/>
          <p:cNvSpPr>
            <a:spLocks noChangeArrowheads="1"/>
          </p:cNvSpPr>
          <p:nvPr/>
        </p:nvSpPr>
        <p:spPr bwMode="auto">
          <a:xfrm flipV="1">
            <a:off x="6724651" y="4705351"/>
            <a:ext cx="4267200" cy="177800"/>
          </a:xfrm>
          <a:prstGeom prst="rect">
            <a:avLst/>
          </a:prstGeom>
          <a:solidFill>
            <a:schemeClr val="bg1">
              <a:lumMod val="95000"/>
            </a:schemeClr>
          </a:solidFill>
          <a:ln>
            <a:solidFill>
              <a:schemeClr val="bg1">
                <a:lumMod val="95000"/>
              </a:schemeClr>
            </a:solidFill>
          </a:ln>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39" name="矩形 78"/>
          <p:cNvSpPr>
            <a:spLocks noChangeArrowheads="1"/>
          </p:cNvSpPr>
          <p:nvPr/>
        </p:nvSpPr>
        <p:spPr bwMode="auto">
          <a:xfrm flipV="1">
            <a:off x="6724652" y="5348817"/>
            <a:ext cx="2442633" cy="201083"/>
          </a:xfrm>
          <a:prstGeom prst="rect">
            <a:avLst/>
          </a:prstGeom>
          <a:solidFill>
            <a:schemeClr val="bg1">
              <a:lumMod val="95000"/>
            </a:schemeClr>
          </a:solidFill>
          <a:ln>
            <a:solidFill>
              <a:schemeClr val="bg1">
                <a:lumMod val="95000"/>
              </a:schemeClr>
            </a:solidFill>
          </a:ln>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40" name="矩形 79"/>
          <p:cNvSpPr>
            <a:spLocks noChangeArrowheads="1"/>
          </p:cNvSpPr>
          <p:nvPr/>
        </p:nvSpPr>
        <p:spPr bwMode="auto">
          <a:xfrm flipV="1">
            <a:off x="6724651" y="5964767"/>
            <a:ext cx="3691467" cy="203200"/>
          </a:xfrm>
          <a:prstGeom prst="rect">
            <a:avLst/>
          </a:prstGeom>
          <a:solidFill>
            <a:schemeClr val="bg1">
              <a:lumMod val="95000"/>
            </a:schemeClr>
          </a:solidFill>
          <a:ln>
            <a:solidFill>
              <a:schemeClr val="bg1">
                <a:lumMod val="95000"/>
              </a:schemeClr>
            </a:solidFill>
          </a:ln>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kumimoji="0" lang="zh-CN" altLang="en-US" b="1">
              <a:latin typeface="微软雅黑" panose="020B0503020204020204" charset="-122"/>
              <a:ea typeface="微软雅黑" panose="020B0503020204020204" charset="-122"/>
              <a:cs typeface="Lantinghei SC Demibold" charset="-122"/>
              <a:sym typeface="时尚中黑简体" charset="0"/>
            </a:endParaRPr>
          </a:p>
        </p:txBody>
      </p:sp>
      <p:sp>
        <p:nvSpPr>
          <p:cNvPr id="48141" name="矩形 80"/>
          <p:cNvSpPr>
            <a:spLocks noChangeArrowheads="1"/>
          </p:cNvSpPr>
          <p:nvPr/>
        </p:nvSpPr>
        <p:spPr bwMode="auto">
          <a:xfrm>
            <a:off x="7204075" y="1862387"/>
            <a:ext cx="345016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1600"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Lorem</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ipsum</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dolor sit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amet</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consectetur</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adipisicing</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elit</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sed</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do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eiusmod</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tempor</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incididunt</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ut</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labore</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et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dolore</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 magna </a:t>
            </a:r>
            <a:r>
              <a:rPr kumimoji="0" lang="en-US" altLang="zh-CN" sz="1600" b="1" dirty="0" err="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aliqua</a:t>
            </a:r>
            <a:r>
              <a:rPr kumimoji="0" lang="en-US" altLang="zh-CN" sz="1600"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a:t>
            </a:r>
            <a:endParaRPr kumimoji="0" lang="zh-CN" altLang="en-US" b="1" dirty="0">
              <a:solidFill>
                <a:schemeClr val="bg1">
                  <a:lumMod val="95000"/>
                </a:schemeClr>
              </a:solidFill>
              <a:latin typeface="微软雅黑" panose="020B0503020204020204" charset="-122"/>
              <a:ea typeface="微软雅黑" panose="020B0503020204020204" charset="-122"/>
              <a:cs typeface="Lantinghei SC Demibold" charset="-122"/>
            </a:endParaRPr>
          </a:p>
        </p:txBody>
      </p:sp>
      <p:sp>
        <p:nvSpPr>
          <p:cNvPr id="48142" name="矩形 81"/>
          <p:cNvSpPr>
            <a:spLocks noChangeArrowheads="1"/>
          </p:cNvSpPr>
          <p:nvPr/>
        </p:nvSpPr>
        <p:spPr bwMode="auto">
          <a:xfrm>
            <a:off x="7259108" y="1229503"/>
            <a:ext cx="3151716" cy="486833"/>
          </a:xfrm>
          <a:prstGeom prst="rect">
            <a:avLst/>
          </a:prstGeom>
          <a:solidFill>
            <a:schemeClr val="bg1">
              <a:lumMod val="95000"/>
            </a:schemeClr>
          </a:solidFill>
          <a:ln>
            <a:solidFill>
              <a:schemeClr val="bg1">
                <a:lumMod val="95000"/>
              </a:schemeClr>
            </a:solidFill>
          </a:ln>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kumimoji="0" lang="zh-CN" altLang="en-US" sz="1865" b="1">
              <a:solidFill>
                <a:schemeClr val="tx1">
                  <a:lumMod val="65000"/>
                  <a:lumOff val="35000"/>
                </a:schemeClr>
              </a:solidFill>
              <a:latin typeface="微软雅黑" panose="020B0503020204020204" charset="-122"/>
              <a:ea typeface="微软雅黑" panose="020B0503020204020204" charset="-122"/>
              <a:cs typeface="Lantinghei SC Demibold" charset="-122"/>
              <a:sym typeface="时尚中黑简体" charset="0"/>
            </a:endParaRPr>
          </a:p>
        </p:txBody>
      </p:sp>
      <p:sp>
        <p:nvSpPr>
          <p:cNvPr id="48143" name="矩形 82"/>
          <p:cNvSpPr>
            <a:spLocks noChangeArrowheads="1"/>
          </p:cNvSpPr>
          <p:nvPr/>
        </p:nvSpPr>
        <p:spPr bwMode="auto">
          <a:xfrm>
            <a:off x="7259107" y="1210452"/>
            <a:ext cx="308411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2135" b="1" dirty="0">
                <a:solidFill>
                  <a:schemeClr val="tx1">
                    <a:lumMod val="65000"/>
                    <a:lumOff val="35000"/>
                  </a:schemeClr>
                </a:solidFill>
                <a:latin typeface="微软雅黑" panose="020B0503020204020204" charset="-122"/>
                <a:ea typeface="微软雅黑" panose="020B0503020204020204" charset="-122"/>
                <a:cs typeface="Lantinghei SC Demibold" charset="-122"/>
                <a:sym typeface="时尚中黑简体" charset="0"/>
              </a:rPr>
              <a:t>Type something here</a:t>
            </a:r>
            <a:endParaRPr kumimoji="0" lang="zh-CN" altLang="en-US" b="1" dirty="0">
              <a:solidFill>
                <a:schemeClr val="tx1">
                  <a:lumMod val="65000"/>
                  <a:lumOff val="35000"/>
                </a:schemeClr>
              </a:solidFill>
              <a:latin typeface="微软雅黑" panose="020B0503020204020204" charset="-122"/>
              <a:ea typeface="微软雅黑" panose="020B0503020204020204" charset="-122"/>
              <a:cs typeface="Lantinghei SC Demibold" charset="-122"/>
            </a:endParaRPr>
          </a:p>
        </p:txBody>
      </p:sp>
      <p:sp>
        <p:nvSpPr>
          <p:cNvPr id="48148" name="矩形 87"/>
          <p:cNvSpPr>
            <a:spLocks noChangeArrowheads="1"/>
          </p:cNvSpPr>
          <p:nvPr/>
        </p:nvSpPr>
        <p:spPr bwMode="auto">
          <a:xfrm>
            <a:off x="6625167" y="4080933"/>
            <a:ext cx="1530804"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Type here</a:t>
            </a:r>
            <a:endPar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endParaRPr>
          </a:p>
        </p:txBody>
      </p:sp>
      <p:sp>
        <p:nvSpPr>
          <p:cNvPr id="48153" name="矩形 92"/>
          <p:cNvSpPr>
            <a:spLocks noChangeArrowheads="1"/>
          </p:cNvSpPr>
          <p:nvPr/>
        </p:nvSpPr>
        <p:spPr bwMode="auto">
          <a:xfrm>
            <a:off x="10993967" y="4580467"/>
            <a:ext cx="776175"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2135"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85%</a:t>
            </a:r>
            <a:endParaRPr kumimoji="0" lang="en-US" altLang="zh-CN" sz="2135" b="1" dirty="0">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endParaRPr>
          </a:p>
        </p:txBody>
      </p:sp>
      <p:sp>
        <p:nvSpPr>
          <p:cNvPr id="48154" name="矩形 93"/>
          <p:cNvSpPr>
            <a:spLocks noChangeArrowheads="1"/>
          </p:cNvSpPr>
          <p:nvPr/>
        </p:nvSpPr>
        <p:spPr bwMode="auto">
          <a:xfrm>
            <a:off x="9177867" y="5198533"/>
            <a:ext cx="776175"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63%</a:t>
            </a:r>
            <a:endPar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endParaRPr>
          </a:p>
        </p:txBody>
      </p:sp>
      <p:sp>
        <p:nvSpPr>
          <p:cNvPr id="48155" name="矩形 94"/>
          <p:cNvSpPr>
            <a:spLocks noChangeArrowheads="1"/>
          </p:cNvSpPr>
          <p:nvPr/>
        </p:nvSpPr>
        <p:spPr bwMode="auto">
          <a:xfrm>
            <a:off x="10416118" y="5842000"/>
            <a:ext cx="776175"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rPr>
              <a:t>70%</a:t>
            </a:r>
            <a:endParaRPr kumimoji="0" lang="en-US" altLang="zh-CN" sz="2135" b="1">
              <a:solidFill>
                <a:schemeClr val="bg1">
                  <a:lumMod val="95000"/>
                </a:schemeClr>
              </a:solidFill>
              <a:latin typeface="微软雅黑" panose="020B0503020204020204" charset="-122"/>
              <a:ea typeface="微软雅黑" panose="020B0503020204020204" charset="-122"/>
              <a:cs typeface="Lantinghei SC Demibold" charset="-122"/>
              <a:sym typeface="时尚中黑简体"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6896</Words>
  <Application>WPS 演示</Application>
  <PresentationFormat>宽屏</PresentationFormat>
  <Paragraphs>467</Paragraphs>
  <Slides>23</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Arial</vt:lpstr>
      <vt:lpstr>微软雅黑</vt:lpstr>
      <vt:lpstr>Calibri</vt:lpstr>
      <vt:lpstr>Lantinghei SC Demibold</vt:lpstr>
      <vt:lpstr>Tahoma</vt:lpstr>
      <vt:lpstr>Open Sans</vt:lpstr>
      <vt:lpstr>时尚中黑简体</vt:lpstr>
      <vt:lpstr>Calibri Light</vt:lpstr>
      <vt:lpstr>Impact</vt:lpstr>
      <vt:lpstr>方正姚体</vt:lpstr>
      <vt:lpstr>Segoe UI</vt:lpstr>
      <vt:lpstr>Arial Unicode MS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21566820@qq.com</dc:creator>
  <cp:lastModifiedBy>Administrator</cp:lastModifiedBy>
  <cp:revision>26</cp:revision>
  <dcterms:created xsi:type="dcterms:W3CDTF">2016-11-25T11:46:00Z</dcterms:created>
  <dcterms:modified xsi:type="dcterms:W3CDTF">2017-06-07T02:14:53Z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