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56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4" r:id="rId13"/>
    <p:sldId id="273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6" r:id="rId24"/>
    <p:sldId id="284" r:id="rId25"/>
    <p:sldId id="285" r:id="rId26"/>
    <p:sldId id="287" r:id="rId27"/>
    <p:sldId id="288" r:id="rId28"/>
    <p:sldId id="289" r:id="rId29"/>
    <p:sldId id="290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298" r:id="rId38"/>
    <p:sldId id="299" r:id="rId39"/>
    <p:sldId id="301" r:id="rId40"/>
    <p:sldId id="302" r:id="rId41"/>
    <p:sldId id="300" r:id="rId42"/>
    <p:sldId id="304" r:id="rId43"/>
    <p:sldId id="303" r:id="rId44"/>
    <p:sldId id="305" r:id="rId45"/>
    <p:sldId id="306" r:id="rId46"/>
    <p:sldId id="307" r:id="rId47"/>
  </p:sldIdLst>
  <p:sldSz cx="12192000" cy="6858000"/>
  <p:notesSz cx="6858000" cy="9144000"/>
  <p:custDataLst>
    <p:tags r:id="rId4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 userDrawn="1">
          <p15:clr>
            <a:srgbClr val="A4A3A4"/>
          </p15:clr>
        </p15:guide>
        <p15:guide id="2" pos="1685" userDrawn="1">
          <p15:clr>
            <a:srgbClr val="A4A3A4"/>
          </p15:clr>
        </p15:guide>
        <p15:guide id="3" pos="5722" userDrawn="1">
          <p15:clr>
            <a:srgbClr val="A4A3A4"/>
          </p15:clr>
        </p15:guide>
        <p15:guide id="4" orient="horz" pos="35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EE0"/>
    <a:srgbClr val="53585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1" d="100"/>
          <a:sy n="71" d="100"/>
        </p:scale>
        <p:origin x="60" y="192"/>
      </p:cViewPr>
      <p:guideLst>
        <p:guide orient="horz" pos="232"/>
        <p:guide pos="1685"/>
        <p:guide pos="5722"/>
        <p:guide orient="horz" pos="354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83CA42-D1C7-4EB0-A410-759BFA4F6F19}" type="datetimeFigureOut">
              <a:rPr lang="zh-CN" altLang="en-US" smtClean="0"/>
              <a:t>2017/7/6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EF7B67-440B-423E-A939-90A8463592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388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1311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9251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1548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7749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3484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3890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3078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8056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6228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4960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0436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8780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7138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92281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28233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3420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18385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17899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97179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5511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45849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7850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36175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72837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10072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85999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34770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05707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63522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39121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74120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58751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0237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63299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33751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167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37569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46451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4469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93347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9760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9334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2972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8114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0943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F7B67-440B-423E-A939-90A84635922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188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D0FB027-C083-43F7-B25B-83D6AA845D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85D38C8-E8C5-458D-B507-F4BB49B7A8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454CCE7-E160-41E1-A7CE-52B82F424A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8A9B5-817B-4CD5-938A-3DFE1D3D0815}" type="datetimeFigureOut">
              <a:rPr lang="zh-CN" altLang="en-US" smtClean="0"/>
              <a:t>2017/7/6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F5C5F99-4D33-4616-AC36-BBFC5B2687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9C8E6C8-A116-49B8-BDA1-EC85F9825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2064B-C1AA-4260-B593-1AE301885D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597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7F319E-1C39-4EAD-B01D-E5FB4C0131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AE8A570-92C6-4FB7-9FBF-476D901AEF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5110B94-0EF7-4809-BA24-93ED543B71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8A9B5-817B-4CD5-938A-3DFE1D3D0815}" type="datetimeFigureOut">
              <a:rPr lang="zh-CN" altLang="en-US" smtClean="0"/>
              <a:t>2017/7/6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F81440-041C-4BA6-9832-2D63D96DA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72164A-A5A3-4355-A16A-4705710A6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2064B-C1AA-4260-B593-1AE301885D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959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AC298EF-A29D-4DA7-895E-06339EE2CFB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8926508-3DCD-4A41-B8B1-3E5EDFD6D3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0FCE7C-7435-466E-82E1-23B8FF71A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8A9B5-817B-4CD5-938A-3DFE1D3D0815}" type="datetimeFigureOut">
              <a:rPr lang="zh-CN" altLang="en-US" smtClean="0"/>
              <a:t>2017/7/6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8D7322D-38BB-491C-992B-6316FC89E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13FBC27-B314-48C5-8A34-719FD946E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2064B-C1AA-4260-B593-1AE301885D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0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EF6086-65DC-4C0B-9CF8-2457CC68BA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1353279-B693-4BFD-B15B-365BD35BE4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65062B9-929C-46C9-B4F7-6BF22959D2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8A9B5-817B-4CD5-938A-3DFE1D3D0815}" type="datetimeFigureOut">
              <a:rPr lang="zh-CN" altLang="en-US" smtClean="0"/>
              <a:t>2017/7/6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2CF46E2-2FE4-4DC1-B588-98ED70D7D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22C616C-5D71-4A8C-B811-6AF04E5FA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2064B-C1AA-4260-B593-1AE301885D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755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83B3DCC-DEF4-4ED9-B0EE-5B905748A9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B3DC5E5-E110-4A7B-89F9-079E22890B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AFF53FE-16DF-4D53-8414-6876A8F999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8A9B5-817B-4CD5-938A-3DFE1D3D0815}" type="datetimeFigureOut">
              <a:rPr lang="zh-CN" altLang="en-US" smtClean="0"/>
              <a:t>2017/7/6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5A90112-D961-4701-9787-A048B28DB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64E457-AF6A-4190-9614-5A3F93FF0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2064B-C1AA-4260-B593-1AE301885D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797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42FC29-E890-4E1F-9EAF-D1EF3FC3B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F5D05DB-F532-41CF-B57D-FC613C1631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E329882-56E1-41FA-8776-ADBE48C610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BC4DA53-CEFF-4340-8089-CE5436FED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8A9B5-817B-4CD5-938A-3DFE1D3D0815}" type="datetimeFigureOut">
              <a:rPr lang="zh-CN" altLang="en-US" smtClean="0"/>
              <a:t>2017/7/6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CFE6852-3301-45E2-A6B6-7319BA0E0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36A2CA-62D8-4EC5-91A5-092E46A21C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2064B-C1AA-4260-B593-1AE301885D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701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91C0148-2B58-4228-BA45-C001B210F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257004B-4AD7-4D47-B723-C4214AEB3D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1A945A8-1CDE-4D88-9BB2-38AAA3E0FC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9A7AD31-370C-403E-A21F-7E5C155D76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9D2C228-7A6A-4A43-952C-32E2BA4F7F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36DDFAC-DD2E-4ED8-B18F-2A1040958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8A9B5-817B-4CD5-938A-3DFE1D3D0815}" type="datetimeFigureOut">
              <a:rPr lang="zh-CN" altLang="en-US" smtClean="0"/>
              <a:t>2017/7/6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B228E47-35C8-49E1-A12D-51D032E4DA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B9C8915-6518-4712-848E-C20F2097D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2064B-C1AA-4260-B593-1AE301885D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864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F42368-37AF-4651-9E64-1A13E1F3E7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24FA4BB-2FE8-46A4-802C-A29D14CA21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8A9B5-817B-4CD5-938A-3DFE1D3D0815}" type="datetimeFigureOut">
              <a:rPr lang="zh-CN" altLang="en-US" smtClean="0"/>
              <a:t>2017/7/6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4BA9A62-D8A1-4092-B56C-C811E1CB8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A4A3D06-989A-4ABF-B4A4-F52FE65896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2064B-C1AA-4260-B593-1AE301885D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06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B1C7447-8B66-4F8D-9DFF-EAF5FE1512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8A9B5-817B-4CD5-938A-3DFE1D3D0815}" type="datetimeFigureOut">
              <a:rPr lang="zh-CN" altLang="en-US" smtClean="0"/>
              <a:t>2017/7/6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2BA0450-0B3A-49E5-A6A5-AD90806C2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BC75A2B-4322-4121-ADDD-5699A63DD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2064B-C1AA-4260-B593-1AE301885D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635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43A60FC-4BB0-41B6-89DC-C9BFB6EBD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9C10330-33C1-4C62-A2AE-96EE106DDD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15879C4-C3C2-4CA0-BCF8-12023B1EC5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9E9F99D-EF97-400D-AE8B-8E36062873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8A9B5-817B-4CD5-938A-3DFE1D3D0815}" type="datetimeFigureOut">
              <a:rPr lang="zh-CN" altLang="en-US" smtClean="0"/>
              <a:t>2017/7/6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BA91C29-7E92-4C6D-B5E2-1B77E076D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DFFFD7-6A95-4DFF-A89B-D66B756E55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2064B-C1AA-4260-B593-1AE301885D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815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8B6863-DBAE-4074-BA22-E6D5FC1E7B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7681873-F6E2-4C47-8877-43FE0519F8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32C1829-FAAF-42B5-B0C8-8E86E400C4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DBAFFE4-D70A-48DB-ABDC-A83C6B1FF5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8A9B5-817B-4CD5-938A-3DFE1D3D0815}" type="datetimeFigureOut">
              <a:rPr lang="zh-CN" altLang="en-US" smtClean="0"/>
              <a:t>2017/7/6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2E2BC06-FB0F-493E-BE8C-80B1274422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21E4916-4F5A-4F77-8362-F984CB4BE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2064B-C1AA-4260-B593-1AE301885D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784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209C3C0-BDC0-467A-8CDE-4E20851304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2CBF75E-F342-4FEA-89D0-05C37C4C63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FE995FF-44BF-4458-A957-DF0CAC1DE9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8A9B5-817B-4CD5-938A-3DFE1D3D0815}" type="datetimeFigureOut">
              <a:rPr lang="zh-CN" altLang="en-US" smtClean="0"/>
              <a:t>2017/7/6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AFC0025-EB34-4CA4-8D5C-D8E3B1E43E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A56E1EE-99BE-42DA-8D36-E26DAA0C6E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D2064B-C1AA-4260-B593-1AE301885D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22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microsoft.com/office/2007/relationships/hdphoto" Target="../media/hdphoto6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7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microsoft.com/office/2007/relationships/hdphoto" Target="../media/hdphoto8.wdp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microsoft.com/office/2007/relationships/hdphoto" Target="../media/hdphoto9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0.wdp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1.wdp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2.wdp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1.wdp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3.wdp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4.wdp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microsoft.com/office/2007/relationships/hdphoto" Target="../media/hdphoto3.wd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6103EC6E-1F4E-4F7D-9A27-C7587AD35D05}"/>
              </a:ext>
            </a:extLst>
          </p:cNvPr>
          <p:cNvGrpSpPr/>
          <p:nvPr/>
        </p:nvGrpSpPr>
        <p:grpSpPr>
          <a:xfrm>
            <a:off x="5647766" y="1680882"/>
            <a:ext cx="820271" cy="820271"/>
            <a:chOff x="5139165" y="1521906"/>
            <a:chExt cx="830676" cy="830676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4638698-1F2F-4A3C-8135-E896A9B539FB}"/>
                </a:ext>
              </a:extLst>
            </p:cNvPr>
            <p:cNvSpPr/>
            <p:nvPr/>
          </p:nvSpPr>
          <p:spPr>
            <a:xfrm>
              <a:off x="5139165" y="1521906"/>
              <a:ext cx="696859" cy="696859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A9C5278A-3600-4302-8B15-EC6C19DF6B70}"/>
                </a:ext>
              </a:extLst>
            </p:cNvPr>
            <p:cNvSpPr/>
            <p:nvPr/>
          </p:nvSpPr>
          <p:spPr>
            <a:xfrm>
              <a:off x="5650007" y="2032748"/>
              <a:ext cx="319834" cy="3198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5DE11368-D11A-4A2A-8D23-26C422E4E43E}"/>
              </a:ext>
            </a:extLst>
          </p:cNvPr>
          <p:cNvSpPr txBox="1"/>
          <p:nvPr/>
        </p:nvSpPr>
        <p:spPr>
          <a:xfrm>
            <a:off x="4473440" y="2547451"/>
            <a:ext cx="324511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ELEVATE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A631A02-39DE-4DCF-B35C-86AA63AD9801}"/>
              </a:ext>
            </a:extLst>
          </p:cNvPr>
          <p:cNvSpPr txBox="1"/>
          <p:nvPr/>
        </p:nvSpPr>
        <p:spPr>
          <a:xfrm>
            <a:off x="4502870" y="3609412"/>
            <a:ext cx="31862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BLACKAND WHITE WORLD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0579B851-637E-4E18-B8E2-980D79794E39}"/>
              </a:ext>
            </a:extLst>
          </p:cNvPr>
          <p:cNvCxnSpPr>
            <a:cxnSpLocks/>
          </p:cNvCxnSpPr>
          <p:nvPr/>
        </p:nvCxnSpPr>
        <p:spPr>
          <a:xfrm>
            <a:off x="5040404" y="4235821"/>
            <a:ext cx="2084294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5ACE92D2-C937-45C7-A458-415212299A8C}"/>
              </a:ext>
            </a:extLst>
          </p:cNvPr>
          <p:cNvSpPr txBox="1"/>
          <p:nvPr/>
        </p:nvSpPr>
        <p:spPr>
          <a:xfrm>
            <a:off x="3601671" y="4492899"/>
            <a:ext cx="510107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AMPLES OF TEXT-SIMPLE AND TO USE THE THEME OF DEMO TEMPLATE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Meghan Trainor - Love Me More">
            <a:hlinkClick r:id="" action="ppaction://media"/>
            <a:extLst>
              <a:ext uri="{FF2B5EF4-FFF2-40B4-BE49-F238E27FC236}">
                <a16:creationId xmlns:a16="http://schemas.microsoft.com/office/drawing/2014/main" id="{8898723D-3F86-41FB-AF29-64CD21C45DB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-102645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249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3000">
        <p14:vortex dir="r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雪花, 天空, 户外, 山&#10;&#10;已生成极高可信度的说明">
            <a:extLst>
              <a:ext uri="{FF2B5EF4-FFF2-40B4-BE49-F238E27FC236}">
                <a16:creationId xmlns:a16="http://schemas.microsoft.com/office/drawing/2014/main" id="{0436E3DC-464B-4CA9-9FCC-542E3CD4BF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479C7541-AA60-4FD6-AA93-D7CD91D5F448}"/>
              </a:ext>
            </a:extLst>
          </p:cNvPr>
          <p:cNvSpPr/>
          <p:nvPr/>
        </p:nvSpPr>
        <p:spPr>
          <a:xfrm>
            <a:off x="1940381" y="10"/>
            <a:ext cx="2528047" cy="494850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8FEDC0D-8A1D-409B-8758-5CBAC198A697}"/>
              </a:ext>
            </a:extLst>
          </p:cNvPr>
          <p:cNvSpPr/>
          <p:nvPr/>
        </p:nvSpPr>
        <p:spPr>
          <a:xfrm>
            <a:off x="2696149" y="3296436"/>
            <a:ext cx="2341951" cy="2176517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A2B499E-8064-48A3-A7F1-69535D0BE904}"/>
              </a:ext>
            </a:extLst>
          </p:cNvPr>
          <p:cNvSpPr/>
          <p:nvPr/>
        </p:nvSpPr>
        <p:spPr>
          <a:xfrm>
            <a:off x="4769794" y="4827494"/>
            <a:ext cx="536611" cy="4832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29631E7-6242-4154-929D-38893AAD982F}"/>
              </a:ext>
            </a:extLst>
          </p:cNvPr>
          <p:cNvSpPr txBox="1"/>
          <p:nvPr/>
        </p:nvSpPr>
        <p:spPr>
          <a:xfrm>
            <a:off x="1191759" y="2127902"/>
            <a:ext cx="300877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WHITE</a:t>
            </a:r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&amp;</a:t>
            </a:r>
            <a:r>
              <a:rPr lang="en-US" altLang="zh-CN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BLACK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1B990AD-44B5-4031-BC63-A1386D3ECBAB}"/>
              </a:ext>
            </a:extLst>
          </p:cNvPr>
          <p:cNvSpPr txBox="1"/>
          <p:nvPr/>
        </p:nvSpPr>
        <p:spPr>
          <a:xfrm>
            <a:off x="4949160" y="692150"/>
            <a:ext cx="54576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WRITE </a:t>
            </a:r>
          </a:p>
          <a:p>
            <a:r>
              <a:rPr lang="en-US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 TITLE HERE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B86E4EF-9C29-40DE-9324-FCED3D84D9C5}"/>
              </a:ext>
            </a:extLst>
          </p:cNvPr>
          <p:cNvSpPr txBox="1"/>
          <p:nvPr/>
        </p:nvSpPr>
        <p:spPr>
          <a:xfrm>
            <a:off x="5147518" y="2554071"/>
            <a:ext cx="5946306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 beautiful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presentations,Updated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for OSX EI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Capitan,Keynoteenploys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employs powerful tools and dazzling effects that bring your ideas to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lite,you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can work seamlessly between Mac and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devices,And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work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efforiessly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with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peopie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who use Microsoft PowerPoint.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659643B-6DA2-4DB8-8E3A-2BBC9165CBC6}"/>
              </a:ext>
            </a:extLst>
          </p:cNvPr>
          <p:cNvSpPr txBox="1"/>
          <p:nvPr/>
        </p:nvSpPr>
        <p:spPr>
          <a:xfrm>
            <a:off x="5224196" y="4308397"/>
            <a:ext cx="3255186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BLACK AND WHITE WORLD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3848411"/>
      </p:ext>
    </p:extLst>
  </p:cSld>
  <p:clrMapOvr>
    <a:masterClrMapping/>
  </p:clrMapOvr>
  <p:transition spd="slow" advTm="3000">
    <p:randomBar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天空, 户外&#10;&#10;已生成极高可信度的说明">
            <a:extLst>
              <a:ext uri="{FF2B5EF4-FFF2-40B4-BE49-F238E27FC236}">
                <a16:creationId xmlns:a16="http://schemas.microsoft.com/office/drawing/2014/main" id="{1B2441CC-9EF4-440D-897E-976A6B4F65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706" b="15414"/>
          <a:stretch/>
        </p:blipFill>
        <p:spPr>
          <a:xfrm>
            <a:off x="20" y="10"/>
            <a:ext cx="2474239" cy="685799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3FC127C-3BFE-4D2A-913C-BD6DEEF9F8EE}"/>
              </a:ext>
            </a:extLst>
          </p:cNvPr>
          <p:cNvSpPr txBox="1"/>
          <p:nvPr/>
        </p:nvSpPr>
        <p:spPr>
          <a:xfrm>
            <a:off x="2474259" y="566683"/>
            <a:ext cx="314596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WRITE </a:t>
            </a:r>
          </a:p>
          <a:p>
            <a:pPr algn="r"/>
            <a:r>
              <a:rPr lang="en-US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 TITLE HERE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A25B6FFD-5579-4DB5-B7C8-6FA8BB3D898C}"/>
              </a:ext>
            </a:extLst>
          </p:cNvPr>
          <p:cNvCxnSpPr/>
          <p:nvPr/>
        </p:nvCxnSpPr>
        <p:spPr>
          <a:xfrm>
            <a:off x="2891118" y="3429005"/>
            <a:ext cx="27291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3558DD69-12D4-4E73-BE97-64089B8BC31D}"/>
              </a:ext>
            </a:extLst>
          </p:cNvPr>
          <p:cNvSpPr txBox="1"/>
          <p:nvPr/>
        </p:nvSpPr>
        <p:spPr>
          <a:xfrm>
            <a:off x="3108990" y="3429005"/>
            <a:ext cx="2511238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 beautiful </a:t>
            </a:r>
            <a:r>
              <a:rPr lang="en-US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presentations,Updated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for OSX EI </a:t>
            </a:r>
            <a:r>
              <a:rPr lang="en-US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Capitan,Keynoteenploys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employs powerful tools and dazzling effects that bring your ideas to </a:t>
            </a:r>
            <a:r>
              <a:rPr lang="en-US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lite,you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can work seamlessly between Mac and </a:t>
            </a:r>
            <a:r>
              <a:rPr lang="en-US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devices,And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work </a:t>
            </a:r>
            <a:r>
              <a:rPr lang="en-US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efforiessly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with </a:t>
            </a:r>
            <a:r>
              <a:rPr lang="en-US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peopie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who use Microsoft PowerPoint.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8B2E3E5-1F15-411E-A8E2-42E87F645EC4}"/>
              </a:ext>
            </a:extLst>
          </p:cNvPr>
          <p:cNvSpPr/>
          <p:nvPr/>
        </p:nvSpPr>
        <p:spPr>
          <a:xfrm>
            <a:off x="6091518" y="1196788"/>
            <a:ext cx="4639235" cy="32273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E449171-6103-46F1-86A5-2ABC1901AE32}"/>
              </a:ext>
            </a:extLst>
          </p:cNvPr>
          <p:cNvSpPr/>
          <p:nvPr/>
        </p:nvSpPr>
        <p:spPr>
          <a:xfrm>
            <a:off x="6091518" y="2637118"/>
            <a:ext cx="4639235" cy="32273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37C9436-91A6-4DD2-A37A-C38B83272141}"/>
              </a:ext>
            </a:extLst>
          </p:cNvPr>
          <p:cNvSpPr/>
          <p:nvPr/>
        </p:nvSpPr>
        <p:spPr>
          <a:xfrm>
            <a:off x="6091518" y="4077448"/>
            <a:ext cx="4639235" cy="32273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84E5E19-155D-4D66-AA87-19892CC80BC8}"/>
              </a:ext>
            </a:extLst>
          </p:cNvPr>
          <p:cNvSpPr/>
          <p:nvPr/>
        </p:nvSpPr>
        <p:spPr>
          <a:xfrm>
            <a:off x="6091517" y="5517777"/>
            <a:ext cx="4639235" cy="32273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7FF837F-0B2A-41FD-BEB8-04B54EC82DE1}"/>
              </a:ext>
            </a:extLst>
          </p:cNvPr>
          <p:cNvSpPr/>
          <p:nvPr/>
        </p:nvSpPr>
        <p:spPr>
          <a:xfrm>
            <a:off x="6091517" y="1196788"/>
            <a:ext cx="2420471" cy="32273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DBCC5AF-96EC-4BCA-872E-5855F3B5C6D9}"/>
              </a:ext>
            </a:extLst>
          </p:cNvPr>
          <p:cNvSpPr/>
          <p:nvPr/>
        </p:nvSpPr>
        <p:spPr>
          <a:xfrm>
            <a:off x="6091516" y="2637118"/>
            <a:ext cx="3913096" cy="32273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A8DB05C-413E-4696-BCCA-F05C4552F3DD}"/>
              </a:ext>
            </a:extLst>
          </p:cNvPr>
          <p:cNvSpPr/>
          <p:nvPr/>
        </p:nvSpPr>
        <p:spPr>
          <a:xfrm>
            <a:off x="6091517" y="4077448"/>
            <a:ext cx="3455895" cy="32273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B6FDE39-23CA-4E2A-943F-10212447CB85}"/>
              </a:ext>
            </a:extLst>
          </p:cNvPr>
          <p:cNvSpPr/>
          <p:nvPr/>
        </p:nvSpPr>
        <p:spPr>
          <a:xfrm>
            <a:off x="6091515" y="5517777"/>
            <a:ext cx="3213849" cy="32273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CC4E8F93-BBF0-48E8-847C-9C42B735CD8B}"/>
              </a:ext>
            </a:extLst>
          </p:cNvPr>
          <p:cNvSpPr/>
          <p:nvPr/>
        </p:nvSpPr>
        <p:spPr>
          <a:xfrm rot="10800000">
            <a:off x="8343900" y="907674"/>
            <a:ext cx="289112" cy="289113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>
            <a:extLst>
              <a:ext uri="{FF2B5EF4-FFF2-40B4-BE49-F238E27FC236}">
                <a16:creationId xmlns:a16="http://schemas.microsoft.com/office/drawing/2014/main" id="{F0BD2768-36BA-4416-B231-2039B4E08630}"/>
              </a:ext>
            </a:extLst>
          </p:cNvPr>
          <p:cNvSpPr/>
          <p:nvPr/>
        </p:nvSpPr>
        <p:spPr>
          <a:xfrm rot="10800000">
            <a:off x="9860056" y="2348004"/>
            <a:ext cx="289112" cy="289113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>
            <a:extLst>
              <a:ext uri="{FF2B5EF4-FFF2-40B4-BE49-F238E27FC236}">
                <a16:creationId xmlns:a16="http://schemas.microsoft.com/office/drawing/2014/main" id="{51826951-C61D-414D-84A7-3FC54885885C}"/>
              </a:ext>
            </a:extLst>
          </p:cNvPr>
          <p:cNvSpPr/>
          <p:nvPr/>
        </p:nvSpPr>
        <p:spPr>
          <a:xfrm rot="10800000">
            <a:off x="9402857" y="3788334"/>
            <a:ext cx="289112" cy="289113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C6C7774D-6945-4BAE-945A-4E9568494937}"/>
              </a:ext>
            </a:extLst>
          </p:cNvPr>
          <p:cNvSpPr/>
          <p:nvPr/>
        </p:nvSpPr>
        <p:spPr>
          <a:xfrm rot="10800000">
            <a:off x="9160808" y="5228664"/>
            <a:ext cx="289112" cy="289113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FA56A34-44A5-4788-9704-F80E5820DC18}"/>
              </a:ext>
            </a:extLst>
          </p:cNvPr>
          <p:cNvSpPr txBox="1"/>
          <p:nvPr/>
        </p:nvSpPr>
        <p:spPr>
          <a:xfrm>
            <a:off x="8633012" y="804154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56%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8235AD0-DED9-4474-8364-0C5EED5B2759}"/>
              </a:ext>
            </a:extLst>
          </p:cNvPr>
          <p:cNvSpPr txBox="1"/>
          <p:nvPr/>
        </p:nvSpPr>
        <p:spPr>
          <a:xfrm>
            <a:off x="10133498" y="2267785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066259B-692D-4026-8128-93EE0AD68217}"/>
              </a:ext>
            </a:extLst>
          </p:cNvPr>
          <p:cNvSpPr txBox="1"/>
          <p:nvPr/>
        </p:nvSpPr>
        <p:spPr>
          <a:xfrm>
            <a:off x="9662210" y="3731415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70%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0B57947-F303-4501-B114-EC4446F34BA9}"/>
              </a:ext>
            </a:extLst>
          </p:cNvPr>
          <p:cNvSpPr txBox="1"/>
          <p:nvPr/>
        </p:nvSpPr>
        <p:spPr>
          <a:xfrm>
            <a:off x="9426387" y="5161891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65%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E96FFDA-18BA-41E7-8313-AB8E3383E7F0}"/>
              </a:ext>
            </a:extLst>
          </p:cNvPr>
          <p:cNvSpPr txBox="1"/>
          <p:nvPr/>
        </p:nvSpPr>
        <p:spPr>
          <a:xfrm>
            <a:off x="5989732" y="846583"/>
            <a:ext cx="18297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Example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of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6FE5FBA-B962-4193-938D-77DFEF9151F4}"/>
              </a:ext>
            </a:extLst>
          </p:cNvPr>
          <p:cNvSpPr txBox="1"/>
          <p:nvPr/>
        </p:nvSpPr>
        <p:spPr>
          <a:xfrm>
            <a:off x="5989732" y="2302736"/>
            <a:ext cx="18297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Example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of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77A7DF5-B447-40C3-A60B-A644FFBB1C27}"/>
              </a:ext>
            </a:extLst>
          </p:cNvPr>
          <p:cNvSpPr txBox="1"/>
          <p:nvPr/>
        </p:nvSpPr>
        <p:spPr>
          <a:xfrm>
            <a:off x="5989732" y="3723070"/>
            <a:ext cx="18297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Example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of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BAC1FAF-6053-497E-8F25-D0C5FBB6CFE6}"/>
              </a:ext>
            </a:extLst>
          </p:cNvPr>
          <p:cNvSpPr txBox="1"/>
          <p:nvPr/>
        </p:nvSpPr>
        <p:spPr>
          <a:xfrm>
            <a:off x="6014839" y="5129957"/>
            <a:ext cx="18297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Example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of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32BA59FA-F411-457B-917C-E11F141381C5}"/>
              </a:ext>
            </a:extLst>
          </p:cNvPr>
          <p:cNvSpPr/>
          <p:nvPr/>
        </p:nvSpPr>
        <p:spPr>
          <a:xfrm>
            <a:off x="4222376" y="6252882"/>
            <a:ext cx="242048" cy="2420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961153"/>
      </p:ext>
    </p:extLst>
  </p:cSld>
  <p:clrMapOvr>
    <a:masterClrMapping/>
  </p:clrMapOvr>
  <p:transition spd="slow" advTm="3000">
    <p:randomBar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B16A69A-797D-42F0-A9D0-197373D92653}"/>
              </a:ext>
            </a:extLst>
          </p:cNvPr>
          <p:cNvSpPr txBox="1"/>
          <p:nvPr/>
        </p:nvSpPr>
        <p:spPr>
          <a:xfrm>
            <a:off x="3686659" y="2393235"/>
            <a:ext cx="122180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3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761B192E-FD2C-4A4A-BE0A-895ECCBBDBB3}"/>
              </a:ext>
            </a:extLst>
          </p:cNvPr>
          <p:cNvSpPr/>
          <p:nvPr/>
        </p:nvSpPr>
        <p:spPr>
          <a:xfrm>
            <a:off x="4316506" y="1559859"/>
            <a:ext cx="4020670" cy="3872753"/>
          </a:xfrm>
          <a:custGeom>
            <a:avLst/>
            <a:gdLst>
              <a:gd name="connsiteX0" fmla="*/ 0 w 4020670"/>
              <a:gd name="connsiteY0" fmla="*/ 779929 h 3872753"/>
              <a:gd name="connsiteX1" fmla="*/ 13447 w 4020670"/>
              <a:gd name="connsiteY1" fmla="*/ 0 h 3872753"/>
              <a:gd name="connsiteX2" fmla="*/ 4007223 w 4020670"/>
              <a:gd name="connsiteY2" fmla="*/ 13447 h 3872753"/>
              <a:gd name="connsiteX3" fmla="*/ 4020670 w 4020670"/>
              <a:gd name="connsiteY3" fmla="*/ 3872753 h 3872753"/>
              <a:gd name="connsiteX4" fmla="*/ 26894 w 4020670"/>
              <a:gd name="connsiteY4" fmla="*/ 3872753 h 3872753"/>
              <a:gd name="connsiteX5" fmla="*/ 13447 w 4020670"/>
              <a:gd name="connsiteY5" fmla="*/ 2904565 h 3872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0670" h="3872753">
                <a:moveTo>
                  <a:pt x="0" y="779929"/>
                </a:moveTo>
                <a:lnTo>
                  <a:pt x="13447" y="0"/>
                </a:lnTo>
                <a:lnTo>
                  <a:pt x="4007223" y="13447"/>
                </a:lnTo>
                <a:cubicBezTo>
                  <a:pt x="4011705" y="1299882"/>
                  <a:pt x="4016188" y="2586318"/>
                  <a:pt x="4020670" y="3872753"/>
                </a:cubicBezTo>
                <a:lnTo>
                  <a:pt x="26894" y="3872753"/>
                </a:lnTo>
                <a:lnTo>
                  <a:pt x="13447" y="2904565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DECE711-123B-4EEE-827B-85F890EA5665}"/>
              </a:ext>
            </a:extLst>
          </p:cNvPr>
          <p:cNvSpPr txBox="1"/>
          <p:nvPr/>
        </p:nvSpPr>
        <p:spPr>
          <a:xfrm>
            <a:off x="5067746" y="2162402"/>
            <a:ext cx="21595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TITLEHERE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896DA11-B66F-4C29-BE0F-FCF4A42E6782}"/>
              </a:ext>
            </a:extLst>
          </p:cNvPr>
          <p:cNvSpPr txBox="1"/>
          <p:nvPr/>
        </p:nvSpPr>
        <p:spPr>
          <a:xfrm>
            <a:off x="5067746" y="2758538"/>
            <a:ext cx="2677468" cy="1670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Hello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friends,this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 KEYNOTE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template,thank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you very much for your 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use.can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edit the text in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here.l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wish you a happy life.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1458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3000">
        <p:dissolve/>
      </p:transition>
    </mc:Choice>
    <mc:Fallback>
      <p:transition spd="slow" advTm="3000">
        <p:dissolv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长椅, 天空, 户外, 公园&#10;&#10;已生成极高可信度的说明">
            <a:extLst>
              <a:ext uri="{FF2B5EF4-FFF2-40B4-BE49-F238E27FC236}">
                <a16:creationId xmlns:a16="http://schemas.microsoft.com/office/drawing/2014/main" id="{06A0D658-2449-47D6-995E-4F7BA49357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41" t="15413" r="39559"/>
          <a:stretch/>
        </p:blipFill>
        <p:spPr>
          <a:xfrm>
            <a:off x="765098" y="10"/>
            <a:ext cx="3657600" cy="6857990"/>
          </a:xfrm>
          <a:prstGeom prst="rect">
            <a:avLst/>
          </a:pr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149AE8A-2639-4860-8F3B-977300096DA8}"/>
              </a:ext>
            </a:extLst>
          </p:cNvPr>
          <p:cNvSpPr/>
          <p:nvPr/>
        </p:nvSpPr>
        <p:spPr>
          <a:xfrm>
            <a:off x="5441577" y="1966259"/>
            <a:ext cx="4087906" cy="874059"/>
          </a:xfrm>
          <a:custGeom>
            <a:avLst/>
            <a:gdLst>
              <a:gd name="connsiteX0" fmla="*/ 322729 w 4087906"/>
              <a:gd name="connsiteY0" fmla="*/ 860612 h 874059"/>
              <a:gd name="connsiteX1" fmla="*/ 0 w 4087906"/>
              <a:gd name="connsiteY1" fmla="*/ 860612 h 874059"/>
              <a:gd name="connsiteX2" fmla="*/ 0 w 4087906"/>
              <a:gd name="connsiteY2" fmla="*/ 0 h 874059"/>
              <a:gd name="connsiteX3" fmla="*/ 4087906 w 4087906"/>
              <a:gd name="connsiteY3" fmla="*/ 0 h 874059"/>
              <a:gd name="connsiteX4" fmla="*/ 4087906 w 4087906"/>
              <a:gd name="connsiteY4" fmla="*/ 860612 h 874059"/>
              <a:gd name="connsiteX5" fmla="*/ 1156447 w 4087906"/>
              <a:gd name="connsiteY5" fmla="*/ 874059 h 874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87906" h="874059">
                <a:moveTo>
                  <a:pt x="322729" y="860612"/>
                </a:moveTo>
                <a:lnTo>
                  <a:pt x="0" y="860612"/>
                </a:lnTo>
                <a:lnTo>
                  <a:pt x="0" y="0"/>
                </a:lnTo>
                <a:lnTo>
                  <a:pt x="4087906" y="0"/>
                </a:lnTo>
                <a:lnTo>
                  <a:pt x="4087906" y="860612"/>
                </a:lnTo>
                <a:lnTo>
                  <a:pt x="1156447" y="874059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68AE6BF-101B-475B-8208-F42FD106D382}"/>
              </a:ext>
            </a:extLst>
          </p:cNvPr>
          <p:cNvSpPr/>
          <p:nvPr/>
        </p:nvSpPr>
        <p:spPr>
          <a:xfrm>
            <a:off x="6444241" y="2715936"/>
            <a:ext cx="237563" cy="2375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D5AF1F9-CF16-41A3-B006-6B8B24D70358}"/>
              </a:ext>
            </a:extLst>
          </p:cNvPr>
          <p:cNvSpPr txBox="1"/>
          <p:nvPr/>
        </p:nvSpPr>
        <p:spPr>
          <a:xfrm>
            <a:off x="5803787" y="2151529"/>
            <a:ext cx="7264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7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5362C62-AD5A-46E8-A190-90FDFA813935}"/>
              </a:ext>
            </a:extLst>
          </p:cNvPr>
          <p:cNvSpPr txBox="1"/>
          <p:nvPr/>
        </p:nvSpPr>
        <p:spPr>
          <a:xfrm>
            <a:off x="6633144" y="2259105"/>
            <a:ext cx="274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Black And White World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8CD7875-BFE2-4A63-8BC8-21FCCF8ACFB2}"/>
              </a:ext>
            </a:extLst>
          </p:cNvPr>
          <p:cNvSpPr txBox="1"/>
          <p:nvPr/>
        </p:nvSpPr>
        <p:spPr>
          <a:xfrm>
            <a:off x="5441577" y="3644704"/>
            <a:ext cx="5515348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Keynotefor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Mac makes it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simpleto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create and deliver beautiful presentations, Updated for OS X EI Capitan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8288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3000">
        <p:dissolve/>
      </p:transition>
    </mc:Choice>
    <mc:Fallback>
      <p:transition spd="slow" advTm="3000">
        <p:dissolv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户外, 天空, 建筑物&#10;&#10;已生成极高可信度的说明">
            <a:extLst>
              <a:ext uri="{FF2B5EF4-FFF2-40B4-BE49-F238E27FC236}">
                <a16:creationId xmlns:a16="http://schemas.microsoft.com/office/drawing/2014/main" id="{7EFF01AF-FF37-4F87-979A-7815E66D04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980" r="2353"/>
          <a:stretch>
            <a:fillRect/>
          </a:stretch>
        </p:blipFill>
        <p:spPr>
          <a:xfrm>
            <a:off x="-134470" y="0"/>
            <a:ext cx="6858001" cy="6857999"/>
          </a:xfrm>
          <a:custGeom>
            <a:avLst/>
            <a:gdLst>
              <a:gd name="connsiteX0" fmla="*/ 0 w 6858001"/>
              <a:gd name="connsiteY0" fmla="*/ 0 h 6857999"/>
              <a:gd name="connsiteX1" fmla="*/ 4249217 w 6858001"/>
              <a:gd name="connsiteY1" fmla="*/ 0 h 6857999"/>
              <a:gd name="connsiteX2" fmla="*/ 6858001 w 6858001"/>
              <a:gd name="connsiteY2" fmla="*/ 6857999 h 6857999"/>
              <a:gd name="connsiteX3" fmla="*/ 0 w 6858001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1" h="6857999">
                <a:moveTo>
                  <a:pt x="0" y="0"/>
                </a:moveTo>
                <a:lnTo>
                  <a:pt x="4249217" y="0"/>
                </a:lnTo>
                <a:lnTo>
                  <a:pt x="6858001" y="6857999"/>
                </a:lnTo>
                <a:lnTo>
                  <a:pt x="0" y="6857999"/>
                </a:lnTo>
                <a:close/>
              </a:path>
            </a:pathLst>
          </a:cu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EB7933D9-8F9D-4B68-A320-56BC12FD43BB}"/>
              </a:ext>
            </a:extLst>
          </p:cNvPr>
          <p:cNvSpPr/>
          <p:nvPr/>
        </p:nvSpPr>
        <p:spPr>
          <a:xfrm>
            <a:off x="3657174" y="887506"/>
            <a:ext cx="2151850" cy="200678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D85028E-3CE4-4B7E-8EB6-4094309BEC01}"/>
              </a:ext>
            </a:extLst>
          </p:cNvPr>
          <p:cNvSpPr/>
          <p:nvPr/>
        </p:nvSpPr>
        <p:spPr>
          <a:xfrm>
            <a:off x="5540083" y="692150"/>
            <a:ext cx="537882" cy="5145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06E47FF-41D1-4970-97BE-8E4A4CB4CB04}"/>
              </a:ext>
            </a:extLst>
          </p:cNvPr>
          <p:cNvSpPr/>
          <p:nvPr/>
        </p:nvSpPr>
        <p:spPr>
          <a:xfrm>
            <a:off x="6577828" y="1206685"/>
            <a:ext cx="145703" cy="1658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C340A64-EB0A-4800-B45A-E8F959D0A399}"/>
              </a:ext>
            </a:extLst>
          </p:cNvPr>
          <p:cNvSpPr txBox="1"/>
          <p:nvPr/>
        </p:nvSpPr>
        <p:spPr>
          <a:xfrm>
            <a:off x="6524040" y="1355482"/>
            <a:ext cx="36486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ABOUT US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12E2795-1B28-46FE-A578-3DDF4EF00A7D}"/>
              </a:ext>
            </a:extLst>
          </p:cNvPr>
          <p:cNvSpPr txBox="1"/>
          <p:nvPr/>
        </p:nvSpPr>
        <p:spPr>
          <a:xfrm>
            <a:off x="6723531" y="2186479"/>
            <a:ext cx="411143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 beautiful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presentations,Updated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for OSX EI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Capitan,Keynoteenploys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employs powerful tools and dazzling effects that bring your ideas to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lite,you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can work seamlessly between Mac and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devices,And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work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efforiessly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with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peopie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who use Microsoft PowerPoint.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26C1F20-90E3-45C5-9ACC-7AEB93FCD7DF}"/>
              </a:ext>
            </a:extLst>
          </p:cNvPr>
          <p:cNvSpPr txBox="1"/>
          <p:nvPr/>
        </p:nvSpPr>
        <p:spPr>
          <a:xfrm>
            <a:off x="6723531" y="5510466"/>
            <a:ext cx="3255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BLACK AND WHITE WORLD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FBA38FBD-8F77-497F-9C02-721764A1A005}"/>
              </a:ext>
            </a:extLst>
          </p:cNvPr>
          <p:cNvCxnSpPr>
            <a:cxnSpLocks/>
          </p:cNvCxnSpPr>
          <p:nvPr/>
        </p:nvCxnSpPr>
        <p:spPr>
          <a:xfrm>
            <a:off x="6858000" y="5109883"/>
            <a:ext cx="533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756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3000">
        <p:dissolve/>
      </p:transition>
    </mc:Choice>
    <mc:Fallback>
      <p:transition spd="slow" advTm="3000">
        <p:dissolv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0169CF0-1B70-4C56-BD49-093C8FF45A92}"/>
              </a:ext>
            </a:extLst>
          </p:cNvPr>
          <p:cNvSpPr/>
          <p:nvPr/>
        </p:nvSpPr>
        <p:spPr>
          <a:xfrm>
            <a:off x="7743078" y="0"/>
            <a:ext cx="444892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FEC358C-4E63-44A8-9D1C-3BE9A6A1670B}"/>
              </a:ext>
            </a:extLst>
          </p:cNvPr>
          <p:cNvSpPr/>
          <p:nvPr/>
        </p:nvSpPr>
        <p:spPr>
          <a:xfrm>
            <a:off x="8186829" y="1801906"/>
            <a:ext cx="3213847" cy="3213847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0179952-2975-4959-B3F3-CBD3DFB0900C}"/>
              </a:ext>
            </a:extLst>
          </p:cNvPr>
          <p:cNvSpPr/>
          <p:nvPr/>
        </p:nvSpPr>
        <p:spPr>
          <a:xfrm>
            <a:off x="10862795" y="1385047"/>
            <a:ext cx="833718" cy="8337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633AFBC-9964-4AC9-A8FB-C2227B0FA5FA}"/>
              </a:ext>
            </a:extLst>
          </p:cNvPr>
          <p:cNvSpPr txBox="1"/>
          <p:nvPr/>
        </p:nvSpPr>
        <p:spPr>
          <a:xfrm>
            <a:off x="8206839" y="2296832"/>
            <a:ext cx="332174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WHITE&amp;</a:t>
            </a:r>
          </a:p>
          <a:p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BLACK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EBB2984-61A6-4D66-A2ED-DAE141252985}"/>
              </a:ext>
            </a:extLst>
          </p:cNvPr>
          <p:cNvSpPr/>
          <p:nvPr/>
        </p:nvSpPr>
        <p:spPr>
          <a:xfrm>
            <a:off x="11732372" y="5136776"/>
            <a:ext cx="242048" cy="24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82DD0F7-FA1E-413A-96CA-02221DCE4872}"/>
              </a:ext>
            </a:extLst>
          </p:cNvPr>
          <p:cNvSpPr/>
          <p:nvPr/>
        </p:nvSpPr>
        <p:spPr>
          <a:xfrm>
            <a:off x="560110" y="1905374"/>
            <a:ext cx="242048" cy="2420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D2DB08C-EBE2-49C7-927E-552AEFE84FDB}"/>
              </a:ext>
            </a:extLst>
          </p:cNvPr>
          <p:cNvSpPr txBox="1"/>
          <p:nvPr/>
        </p:nvSpPr>
        <p:spPr>
          <a:xfrm>
            <a:off x="903009" y="1731924"/>
            <a:ext cx="66731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WHITE A TITLE HERE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119BA5A-78B6-4CF8-97D3-D81B3D57FB40}"/>
              </a:ext>
            </a:extLst>
          </p:cNvPr>
          <p:cNvSpPr txBox="1"/>
          <p:nvPr/>
        </p:nvSpPr>
        <p:spPr>
          <a:xfrm>
            <a:off x="2280119" y="2562921"/>
            <a:ext cx="529608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 beautiful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presentations,Updated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for OSX EI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Capitan,Keynoteenploys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employs powerful tools and dazzling effects that bring your ideas to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lite,you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can work seamlessly between Mac and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devices,And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work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efforiessly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with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peopie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who use Microsoft PowerPoint.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D19A230-C25A-469F-A61C-9F926ABDFCA3}"/>
              </a:ext>
            </a:extLst>
          </p:cNvPr>
          <p:cNvSpPr txBox="1"/>
          <p:nvPr/>
        </p:nvSpPr>
        <p:spPr>
          <a:xfrm>
            <a:off x="4239606" y="5378824"/>
            <a:ext cx="3255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BLACK AND WHITE WORLD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8932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3000">
        <p:dissolve/>
      </p:transition>
    </mc:Choice>
    <mc:Fallback>
      <p:transition spd="slow" advTm="3000">
        <p:dissolv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770DC0C-7310-449D-A788-8F8BA79A225D}"/>
              </a:ext>
            </a:extLst>
          </p:cNvPr>
          <p:cNvSpPr/>
          <p:nvPr/>
        </p:nvSpPr>
        <p:spPr>
          <a:xfrm>
            <a:off x="-1" y="0"/>
            <a:ext cx="4061013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7D5CF75-DF1B-4D48-8B06-7E08BDD2D64C}"/>
              </a:ext>
            </a:extLst>
          </p:cNvPr>
          <p:cNvSpPr/>
          <p:nvPr/>
        </p:nvSpPr>
        <p:spPr>
          <a:xfrm>
            <a:off x="443751" y="1801906"/>
            <a:ext cx="3213847" cy="3213847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203A1C3-DEB4-43F5-9384-548E16D306FE}"/>
              </a:ext>
            </a:extLst>
          </p:cNvPr>
          <p:cNvSpPr/>
          <p:nvPr/>
        </p:nvSpPr>
        <p:spPr>
          <a:xfrm>
            <a:off x="3119717" y="1385047"/>
            <a:ext cx="833718" cy="8337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098578F-4997-408F-90A6-A4B139511F7B}"/>
              </a:ext>
            </a:extLst>
          </p:cNvPr>
          <p:cNvSpPr/>
          <p:nvPr/>
        </p:nvSpPr>
        <p:spPr>
          <a:xfrm>
            <a:off x="2501151" y="5694828"/>
            <a:ext cx="242048" cy="24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2005EAF-FFA2-4A66-8EF6-632B2082B7F6}"/>
              </a:ext>
            </a:extLst>
          </p:cNvPr>
          <p:cNvSpPr/>
          <p:nvPr/>
        </p:nvSpPr>
        <p:spPr>
          <a:xfrm>
            <a:off x="8220635" y="0"/>
            <a:ext cx="3984811" cy="685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158368C-E349-40E0-B85E-0B890EE8E668}"/>
              </a:ext>
            </a:extLst>
          </p:cNvPr>
          <p:cNvSpPr/>
          <p:nvPr/>
        </p:nvSpPr>
        <p:spPr>
          <a:xfrm>
            <a:off x="9202270" y="3748369"/>
            <a:ext cx="2671484" cy="2534768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53A24F6-31AB-4BDD-8B4D-7E40DA6D5167}"/>
              </a:ext>
            </a:extLst>
          </p:cNvPr>
          <p:cNvSpPr/>
          <p:nvPr/>
        </p:nvSpPr>
        <p:spPr>
          <a:xfrm>
            <a:off x="8785411" y="3331510"/>
            <a:ext cx="833718" cy="833718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2896253-ECD2-4D4D-A829-7D1BDF5D430A}"/>
              </a:ext>
            </a:extLst>
          </p:cNvPr>
          <p:cNvSpPr/>
          <p:nvPr/>
        </p:nvSpPr>
        <p:spPr>
          <a:xfrm>
            <a:off x="11205882" y="3166781"/>
            <a:ext cx="242048" cy="2420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E2D0039-E6F1-4375-B2C9-5FBAF655E201}"/>
              </a:ext>
            </a:extLst>
          </p:cNvPr>
          <p:cNvSpPr txBox="1"/>
          <p:nvPr/>
        </p:nvSpPr>
        <p:spPr>
          <a:xfrm>
            <a:off x="4504764" y="673897"/>
            <a:ext cx="332174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WHITE&amp;</a:t>
            </a:r>
          </a:p>
          <a:p>
            <a:pPr algn="ctr"/>
            <a:r>
              <a:rPr lang="en-US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BLACK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7576432-3074-43B2-B3A2-0F63F23E8901}"/>
              </a:ext>
            </a:extLst>
          </p:cNvPr>
          <p:cNvSpPr txBox="1"/>
          <p:nvPr/>
        </p:nvSpPr>
        <p:spPr>
          <a:xfrm>
            <a:off x="4492434" y="2612889"/>
            <a:ext cx="333263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 beautiful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presentations,Updated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for OSX EI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Capitan,Keynoteenploys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employs powerful tools and dazzling effects that bring your ideas to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lite,you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can work seamlessly between Mac and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devices,And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work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efforiessly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with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peopie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who use Microsoft PowerPoint.</a:t>
            </a:r>
          </a:p>
        </p:txBody>
      </p:sp>
    </p:spTree>
    <p:extLst>
      <p:ext uri="{BB962C8B-B14F-4D97-AF65-F5344CB8AC3E}">
        <p14:creationId xmlns:p14="http://schemas.microsoft.com/office/powerpoint/2010/main" val="4261862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3000">
        <p:dissolve/>
      </p:transition>
    </mc:Choice>
    <mc:Fallback>
      <p:transition spd="slow" advTm="3000">
        <p:dissolv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长椅, 天空, 户外, 公园&#10;&#10;已生成极高可信度的说明">
            <a:extLst>
              <a:ext uri="{FF2B5EF4-FFF2-40B4-BE49-F238E27FC236}">
                <a16:creationId xmlns:a16="http://schemas.microsoft.com/office/drawing/2014/main" id="{199D5799-06EA-4954-94D2-2C9B4A089D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428" t="1646" r="20274" b="308"/>
          <a:stretch>
            <a:fillRect/>
          </a:stretch>
        </p:blipFill>
        <p:spPr>
          <a:xfrm>
            <a:off x="553459" y="754046"/>
            <a:ext cx="5579518" cy="5579518"/>
          </a:xfrm>
          <a:custGeom>
            <a:avLst/>
            <a:gdLst>
              <a:gd name="connsiteX0" fmla="*/ 2718469 w 5213201"/>
              <a:gd name="connsiteY0" fmla="*/ 631 h 5213201"/>
              <a:gd name="connsiteX1" fmla="*/ 3191241 w 5213201"/>
              <a:gd name="connsiteY1" fmla="*/ 220667 h 5213201"/>
              <a:gd name="connsiteX2" fmla="*/ 5033859 w 5213201"/>
              <a:gd name="connsiteY2" fmla="*/ 2228580 h 5213201"/>
              <a:gd name="connsiteX3" fmla="*/ 4992535 w 5213201"/>
              <a:gd name="connsiteY3" fmla="*/ 3191241 h 5213201"/>
              <a:gd name="connsiteX4" fmla="*/ 2984623 w 5213201"/>
              <a:gd name="connsiteY4" fmla="*/ 5033859 h 5213201"/>
              <a:gd name="connsiteX5" fmla="*/ 2021962 w 5213201"/>
              <a:gd name="connsiteY5" fmla="*/ 4992535 h 5213201"/>
              <a:gd name="connsiteX6" fmla="*/ 179343 w 5213201"/>
              <a:gd name="connsiteY6" fmla="*/ 2984623 h 5213201"/>
              <a:gd name="connsiteX7" fmla="*/ 220668 w 5213201"/>
              <a:gd name="connsiteY7" fmla="*/ 2021962 h 5213201"/>
              <a:gd name="connsiteX8" fmla="*/ 2228580 w 5213201"/>
              <a:gd name="connsiteY8" fmla="*/ 179343 h 5213201"/>
              <a:gd name="connsiteX9" fmla="*/ 2718469 w 5213201"/>
              <a:gd name="connsiteY9" fmla="*/ 631 h 5213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213201" h="5213201">
                <a:moveTo>
                  <a:pt x="2718469" y="631"/>
                </a:moveTo>
                <a:cubicBezTo>
                  <a:pt x="2892676" y="8110"/>
                  <a:pt x="3064030" y="82046"/>
                  <a:pt x="3191241" y="220667"/>
                </a:cubicBezTo>
                <a:lnTo>
                  <a:pt x="5033859" y="2228580"/>
                </a:lnTo>
                <a:cubicBezTo>
                  <a:pt x="5288279" y="2505823"/>
                  <a:pt x="5269778" y="2936820"/>
                  <a:pt x="4992535" y="3191241"/>
                </a:cubicBezTo>
                <a:lnTo>
                  <a:pt x="2984623" y="5033859"/>
                </a:lnTo>
                <a:cubicBezTo>
                  <a:pt x="2707380" y="5288280"/>
                  <a:pt x="2276382" y="5269778"/>
                  <a:pt x="2021962" y="4992535"/>
                </a:cubicBezTo>
                <a:lnTo>
                  <a:pt x="179343" y="2984623"/>
                </a:lnTo>
                <a:cubicBezTo>
                  <a:pt x="-75077" y="2707380"/>
                  <a:pt x="-56576" y="2276382"/>
                  <a:pt x="220668" y="2021962"/>
                </a:cubicBezTo>
                <a:lnTo>
                  <a:pt x="2228580" y="179343"/>
                </a:lnTo>
                <a:cubicBezTo>
                  <a:pt x="2367201" y="52133"/>
                  <a:pt x="2544261" y="-6847"/>
                  <a:pt x="2718469" y="631"/>
                </a:cubicBezTo>
                <a:close/>
              </a:path>
            </a:pathLst>
          </a:cu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D2CC6258-88E3-4134-B5DE-FB7CAB091C78}"/>
              </a:ext>
            </a:extLst>
          </p:cNvPr>
          <p:cNvSpPr/>
          <p:nvPr/>
        </p:nvSpPr>
        <p:spPr>
          <a:xfrm>
            <a:off x="760892" y="1088110"/>
            <a:ext cx="5163221" cy="4815147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DB3DF0F-B953-4FC8-8103-DB7447A66926}"/>
              </a:ext>
            </a:extLst>
          </p:cNvPr>
          <p:cNvSpPr txBox="1"/>
          <p:nvPr/>
        </p:nvSpPr>
        <p:spPr>
          <a:xfrm>
            <a:off x="6496046" y="1088110"/>
            <a:ext cx="167866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SEO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E098BBC-710C-48D7-ACE4-EC23B0F3FD1B}"/>
              </a:ext>
            </a:extLst>
          </p:cNvPr>
          <p:cNvSpPr txBox="1"/>
          <p:nvPr/>
        </p:nvSpPr>
        <p:spPr>
          <a:xfrm>
            <a:off x="6496046" y="2922171"/>
            <a:ext cx="4960848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 beautiful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presentations,Updated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for OSX EI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Capitan,Keynoteenploys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employs powerful tools and dazzling effects that bring your ideas to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lite,you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can work seamlessly between Mac and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devices,And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work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efforiessly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with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peopie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who use Microsoft PowerPoint.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5278ECC-1DF4-4351-BD90-685F1CFF2DCC}"/>
              </a:ext>
            </a:extLst>
          </p:cNvPr>
          <p:cNvSpPr/>
          <p:nvPr/>
        </p:nvSpPr>
        <p:spPr>
          <a:xfrm>
            <a:off x="6570556" y="5589959"/>
            <a:ext cx="502597" cy="47466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B19A9B7-CE9E-4963-9F56-42D4B958C1AA}"/>
              </a:ext>
            </a:extLst>
          </p:cNvPr>
          <p:cNvSpPr txBox="1"/>
          <p:nvPr/>
        </p:nvSpPr>
        <p:spPr>
          <a:xfrm>
            <a:off x="6516768" y="2103773"/>
            <a:ext cx="9653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61DB380B-05DE-4DA2-922F-5B4DCD31496E}"/>
              </a:ext>
            </a:extLst>
          </p:cNvPr>
          <p:cNvCxnSpPr>
            <a:cxnSpLocks/>
          </p:cNvCxnSpPr>
          <p:nvPr/>
        </p:nvCxnSpPr>
        <p:spPr>
          <a:xfrm>
            <a:off x="6570556" y="2503883"/>
            <a:ext cx="23129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3B3CEC79-F121-4FB7-A3D2-75C47FFDA3DC}"/>
              </a:ext>
            </a:extLst>
          </p:cNvPr>
          <p:cNvSpPr txBox="1"/>
          <p:nvPr/>
        </p:nvSpPr>
        <p:spPr>
          <a:xfrm>
            <a:off x="6496046" y="2583616"/>
            <a:ext cx="21755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WRITE A TITLE HERE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2257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3000">
        <p:dissolve/>
      </p:transition>
    </mc:Choice>
    <mc:Fallback>
      <p:transition spd="slow" advTm="3000">
        <p:dissolv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图片包含 水, 天空, 户外, 人员&#10;&#10;已生成极高可信度的说明">
            <a:extLst>
              <a:ext uri="{FF2B5EF4-FFF2-40B4-BE49-F238E27FC236}">
                <a16:creationId xmlns:a16="http://schemas.microsoft.com/office/drawing/2014/main" id="{BEE1BAD3-45A3-41F0-94AD-2BA68EDB26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93" t="698" r="21974" b="698"/>
          <a:stretch>
            <a:fillRect/>
          </a:stretch>
        </p:blipFill>
        <p:spPr>
          <a:xfrm>
            <a:off x="4786610" y="567361"/>
            <a:ext cx="1793884" cy="1793884"/>
          </a:xfrm>
          <a:custGeom>
            <a:avLst/>
            <a:gdLst>
              <a:gd name="connsiteX0" fmla="*/ 0 w 2313746"/>
              <a:gd name="connsiteY0" fmla="*/ 0 h 2313746"/>
              <a:gd name="connsiteX1" fmla="*/ 2313746 w 2313746"/>
              <a:gd name="connsiteY1" fmla="*/ 0 h 2313746"/>
              <a:gd name="connsiteX2" fmla="*/ 2313746 w 2313746"/>
              <a:gd name="connsiteY2" fmla="*/ 2313746 h 2313746"/>
              <a:gd name="connsiteX3" fmla="*/ 0 w 2313746"/>
              <a:gd name="connsiteY3" fmla="*/ 2313746 h 2313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3746" h="2313746">
                <a:moveTo>
                  <a:pt x="0" y="0"/>
                </a:moveTo>
                <a:lnTo>
                  <a:pt x="2313746" y="0"/>
                </a:lnTo>
                <a:lnTo>
                  <a:pt x="2313746" y="2313746"/>
                </a:lnTo>
                <a:lnTo>
                  <a:pt x="0" y="2313746"/>
                </a:lnTo>
                <a:close/>
              </a:path>
            </a:pathLst>
          </a:custGeom>
        </p:spPr>
      </p:pic>
      <p:pic>
        <p:nvPicPr>
          <p:cNvPr id="22" name="图片 21" descr="图片包含 长椅, 天空, 户外, 公园&#10;&#10;已生成极高可信度的说明">
            <a:extLst>
              <a:ext uri="{FF2B5EF4-FFF2-40B4-BE49-F238E27FC236}">
                <a16:creationId xmlns:a16="http://schemas.microsoft.com/office/drawing/2014/main" id="{739920DC-E8C9-4213-9C9A-A84025856C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7" r="13442" b="586"/>
          <a:stretch>
            <a:fillRect/>
          </a:stretch>
        </p:blipFill>
        <p:spPr>
          <a:xfrm>
            <a:off x="7448212" y="642334"/>
            <a:ext cx="1792319" cy="1768246"/>
          </a:xfrm>
          <a:custGeom>
            <a:avLst/>
            <a:gdLst>
              <a:gd name="connsiteX0" fmla="*/ 0 w 2311728"/>
              <a:gd name="connsiteY0" fmla="*/ 0 h 2280679"/>
              <a:gd name="connsiteX1" fmla="*/ 2311728 w 2311728"/>
              <a:gd name="connsiteY1" fmla="*/ 0 h 2280679"/>
              <a:gd name="connsiteX2" fmla="*/ 2311728 w 2311728"/>
              <a:gd name="connsiteY2" fmla="*/ 2280679 h 2280679"/>
              <a:gd name="connsiteX3" fmla="*/ 0 w 2311728"/>
              <a:gd name="connsiteY3" fmla="*/ 2280679 h 2280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1728" h="2280679">
                <a:moveTo>
                  <a:pt x="0" y="0"/>
                </a:moveTo>
                <a:lnTo>
                  <a:pt x="2311728" y="0"/>
                </a:lnTo>
                <a:lnTo>
                  <a:pt x="2311728" y="2280679"/>
                </a:lnTo>
                <a:lnTo>
                  <a:pt x="0" y="2280679"/>
                </a:lnTo>
                <a:close/>
              </a:path>
            </a:pathLst>
          </a:cu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6B32F8D1-8894-4182-BD21-EBF0E7D579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5" t="29568" r="669"/>
          <a:stretch>
            <a:fillRect/>
          </a:stretch>
        </p:blipFill>
        <p:spPr>
          <a:xfrm>
            <a:off x="5993344" y="3823438"/>
            <a:ext cx="1801054" cy="1801054"/>
          </a:xfrm>
          <a:custGeom>
            <a:avLst/>
            <a:gdLst>
              <a:gd name="connsiteX0" fmla="*/ 0 w 2322995"/>
              <a:gd name="connsiteY0" fmla="*/ 0 h 2322995"/>
              <a:gd name="connsiteX1" fmla="*/ 2322995 w 2322995"/>
              <a:gd name="connsiteY1" fmla="*/ 0 h 2322995"/>
              <a:gd name="connsiteX2" fmla="*/ 2322995 w 2322995"/>
              <a:gd name="connsiteY2" fmla="*/ 2322995 h 2322995"/>
              <a:gd name="connsiteX3" fmla="*/ 0 w 2322995"/>
              <a:gd name="connsiteY3" fmla="*/ 2322995 h 2322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2995" h="2322995">
                <a:moveTo>
                  <a:pt x="0" y="0"/>
                </a:moveTo>
                <a:lnTo>
                  <a:pt x="2322995" y="0"/>
                </a:lnTo>
                <a:lnTo>
                  <a:pt x="2322995" y="2322995"/>
                </a:lnTo>
                <a:lnTo>
                  <a:pt x="0" y="2322995"/>
                </a:lnTo>
                <a:close/>
              </a:path>
            </a:pathLst>
          </a:cu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96D64F8E-E3BD-4BEC-890F-4C6148D9A20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71" t="822" r="20960" b="821"/>
          <a:stretch>
            <a:fillRect/>
          </a:stretch>
        </p:blipFill>
        <p:spPr>
          <a:xfrm>
            <a:off x="8344371" y="2884508"/>
            <a:ext cx="1792319" cy="1792319"/>
          </a:xfrm>
          <a:custGeom>
            <a:avLst/>
            <a:gdLst>
              <a:gd name="connsiteX0" fmla="*/ 0 w 2311728"/>
              <a:gd name="connsiteY0" fmla="*/ 0 h 2311728"/>
              <a:gd name="connsiteX1" fmla="*/ 2311728 w 2311728"/>
              <a:gd name="connsiteY1" fmla="*/ 0 h 2311728"/>
              <a:gd name="connsiteX2" fmla="*/ 2311728 w 2311728"/>
              <a:gd name="connsiteY2" fmla="*/ 2311728 h 2311728"/>
              <a:gd name="connsiteX3" fmla="*/ 0 w 2311728"/>
              <a:gd name="connsiteY3" fmla="*/ 2311728 h 2311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1728" h="2311728">
                <a:moveTo>
                  <a:pt x="0" y="0"/>
                </a:moveTo>
                <a:lnTo>
                  <a:pt x="2311728" y="0"/>
                </a:lnTo>
                <a:lnTo>
                  <a:pt x="2311728" y="2311728"/>
                </a:lnTo>
                <a:lnTo>
                  <a:pt x="0" y="2311728"/>
                </a:lnTo>
                <a:close/>
              </a:path>
            </a:pathLst>
          </a:cu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2F220C2C-26B2-4522-AD9A-D1BD5AD3DA2D}"/>
              </a:ext>
            </a:extLst>
          </p:cNvPr>
          <p:cNvSpPr/>
          <p:nvPr/>
        </p:nvSpPr>
        <p:spPr>
          <a:xfrm>
            <a:off x="2004576" y="1891081"/>
            <a:ext cx="2341951" cy="2176517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9EA67FA-6314-460C-B5C2-1B8B13B1F866}"/>
              </a:ext>
            </a:extLst>
          </p:cNvPr>
          <p:cNvSpPr/>
          <p:nvPr/>
        </p:nvSpPr>
        <p:spPr>
          <a:xfrm>
            <a:off x="4078221" y="3823438"/>
            <a:ext cx="536611" cy="4832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3E9CAE9-C53C-4DC4-9018-B9EAFD0F7FB3}"/>
              </a:ext>
            </a:extLst>
          </p:cNvPr>
          <p:cNvSpPr txBox="1"/>
          <p:nvPr/>
        </p:nvSpPr>
        <p:spPr>
          <a:xfrm>
            <a:off x="200394" y="2194510"/>
            <a:ext cx="41237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OUR</a:t>
            </a:r>
          </a:p>
          <a:p>
            <a:pPr algn="r"/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GREAT TEAM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D4B9789-BF3B-4B9B-8523-9D2F3DE289DA}"/>
              </a:ext>
            </a:extLst>
          </p:cNvPr>
          <p:cNvSpPr txBox="1"/>
          <p:nvPr/>
        </p:nvSpPr>
        <p:spPr>
          <a:xfrm>
            <a:off x="5116679" y="2194510"/>
            <a:ext cx="103881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45BCCA9-0479-4DA0-B955-24EFB3050562}"/>
              </a:ext>
            </a:extLst>
          </p:cNvPr>
          <p:cNvSpPr txBox="1"/>
          <p:nvPr/>
        </p:nvSpPr>
        <p:spPr>
          <a:xfrm>
            <a:off x="8344371" y="4307496"/>
            <a:ext cx="103881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817CE98-59E3-4F9F-B067-6ECC10400018}"/>
              </a:ext>
            </a:extLst>
          </p:cNvPr>
          <p:cNvSpPr txBox="1"/>
          <p:nvPr/>
        </p:nvSpPr>
        <p:spPr>
          <a:xfrm>
            <a:off x="5068242" y="4723668"/>
            <a:ext cx="103881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E734FCD-07C1-4ED4-B40E-F3CA5790EBE8}"/>
              </a:ext>
            </a:extLst>
          </p:cNvPr>
          <p:cNvSpPr txBox="1"/>
          <p:nvPr/>
        </p:nvSpPr>
        <p:spPr>
          <a:xfrm>
            <a:off x="8944218" y="1157125"/>
            <a:ext cx="1038818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68D0D35-F875-4A05-82F4-A3940E8BFAA6}"/>
              </a:ext>
            </a:extLst>
          </p:cNvPr>
          <p:cNvSpPr txBox="1"/>
          <p:nvPr/>
        </p:nvSpPr>
        <p:spPr>
          <a:xfrm>
            <a:off x="4609573" y="2610007"/>
            <a:ext cx="24272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WRITE A TITLE 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D72FA64-1FCC-4655-B4D8-D3AD794B5BE6}"/>
              </a:ext>
            </a:extLst>
          </p:cNvPr>
          <p:cNvSpPr txBox="1"/>
          <p:nvPr/>
        </p:nvSpPr>
        <p:spPr>
          <a:xfrm>
            <a:off x="9264959" y="1599186"/>
            <a:ext cx="24272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WRITE A TITLE 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6E61EFB-0ABC-44DA-9ACF-9EC0B2F89B5E}"/>
              </a:ext>
            </a:extLst>
          </p:cNvPr>
          <p:cNvSpPr txBox="1"/>
          <p:nvPr/>
        </p:nvSpPr>
        <p:spPr>
          <a:xfrm>
            <a:off x="3566076" y="5150756"/>
            <a:ext cx="24272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WRITE A TITLE 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7CE29B3-8B0D-4C4B-9075-F8FC41F893BC}"/>
              </a:ext>
            </a:extLst>
          </p:cNvPr>
          <p:cNvSpPr txBox="1"/>
          <p:nvPr/>
        </p:nvSpPr>
        <p:spPr>
          <a:xfrm>
            <a:off x="8249993" y="4781423"/>
            <a:ext cx="24272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WRITE A TITLE 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98875F1-4C41-4539-8CCC-5855D6C7CE0F}"/>
              </a:ext>
            </a:extLst>
          </p:cNvPr>
          <p:cNvSpPr txBox="1"/>
          <p:nvPr/>
        </p:nvSpPr>
        <p:spPr>
          <a:xfrm>
            <a:off x="4614832" y="2885347"/>
            <a:ext cx="26850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8DD6D6F5-4680-4567-9955-8C07B5DA2101}"/>
              </a:ext>
            </a:extLst>
          </p:cNvPr>
          <p:cNvSpPr txBox="1"/>
          <p:nvPr/>
        </p:nvSpPr>
        <p:spPr>
          <a:xfrm>
            <a:off x="9334733" y="1968518"/>
            <a:ext cx="26850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96EFD50-1B4C-411C-9D37-59D704E87921}"/>
              </a:ext>
            </a:extLst>
          </p:cNvPr>
          <p:cNvSpPr txBox="1"/>
          <p:nvPr/>
        </p:nvSpPr>
        <p:spPr>
          <a:xfrm>
            <a:off x="3605470" y="5529209"/>
            <a:ext cx="26850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ABA59978-F5C1-43B9-90A7-360E40F5E5FA}"/>
              </a:ext>
            </a:extLst>
          </p:cNvPr>
          <p:cNvSpPr txBox="1"/>
          <p:nvPr/>
        </p:nvSpPr>
        <p:spPr>
          <a:xfrm>
            <a:off x="8239283" y="5150755"/>
            <a:ext cx="26850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</a:t>
            </a:r>
          </a:p>
        </p:txBody>
      </p:sp>
    </p:spTree>
    <p:extLst>
      <p:ext uri="{BB962C8B-B14F-4D97-AF65-F5344CB8AC3E}">
        <p14:creationId xmlns:p14="http://schemas.microsoft.com/office/powerpoint/2010/main" val="4147122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3000">
        <p:dissolve/>
      </p:transition>
    </mc:Choice>
    <mc:Fallback>
      <p:transition spd="slow" advTm="3000">
        <p:dissolv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水, 天空, 户外, 人员&#10;&#10;已生成极高可信度的说明">
            <a:extLst>
              <a:ext uri="{FF2B5EF4-FFF2-40B4-BE49-F238E27FC236}">
                <a16:creationId xmlns:a16="http://schemas.microsoft.com/office/drawing/2014/main" id="{BDC8FA77-B61D-4350-84A3-6A01D71D92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93" t="698" r="21974" b="698"/>
          <a:stretch>
            <a:fillRect/>
          </a:stretch>
        </p:blipFill>
        <p:spPr>
          <a:xfrm>
            <a:off x="1087890" y="1889778"/>
            <a:ext cx="1793884" cy="1793884"/>
          </a:xfrm>
          <a:custGeom>
            <a:avLst/>
            <a:gdLst>
              <a:gd name="connsiteX0" fmla="*/ 0 w 2313746"/>
              <a:gd name="connsiteY0" fmla="*/ 0 h 2313746"/>
              <a:gd name="connsiteX1" fmla="*/ 2313746 w 2313746"/>
              <a:gd name="connsiteY1" fmla="*/ 0 h 2313746"/>
              <a:gd name="connsiteX2" fmla="*/ 2313746 w 2313746"/>
              <a:gd name="connsiteY2" fmla="*/ 2313746 h 2313746"/>
              <a:gd name="connsiteX3" fmla="*/ 0 w 2313746"/>
              <a:gd name="connsiteY3" fmla="*/ 2313746 h 2313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3746" h="2313746">
                <a:moveTo>
                  <a:pt x="0" y="0"/>
                </a:moveTo>
                <a:lnTo>
                  <a:pt x="2313746" y="0"/>
                </a:lnTo>
                <a:lnTo>
                  <a:pt x="2313746" y="2313746"/>
                </a:lnTo>
                <a:lnTo>
                  <a:pt x="0" y="2313746"/>
                </a:lnTo>
                <a:close/>
              </a:path>
            </a:pathLst>
          </a:custGeom>
        </p:spPr>
      </p:pic>
      <p:pic>
        <p:nvPicPr>
          <p:cNvPr id="3" name="图片 2" descr="图片包含 长椅, 天空, 户外, 公园&#10;&#10;已生成极高可信度的说明">
            <a:extLst>
              <a:ext uri="{FF2B5EF4-FFF2-40B4-BE49-F238E27FC236}">
                <a16:creationId xmlns:a16="http://schemas.microsoft.com/office/drawing/2014/main" id="{41EA8CB7-379B-425E-90D0-04BB1352BF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7" r="13442" b="586"/>
          <a:stretch>
            <a:fillRect/>
          </a:stretch>
        </p:blipFill>
        <p:spPr>
          <a:xfrm>
            <a:off x="3841964" y="1889778"/>
            <a:ext cx="1792319" cy="1768246"/>
          </a:xfrm>
          <a:custGeom>
            <a:avLst/>
            <a:gdLst>
              <a:gd name="connsiteX0" fmla="*/ 0 w 2311728"/>
              <a:gd name="connsiteY0" fmla="*/ 0 h 2280679"/>
              <a:gd name="connsiteX1" fmla="*/ 2311728 w 2311728"/>
              <a:gd name="connsiteY1" fmla="*/ 0 h 2280679"/>
              <a:gd name="connsiteX2" fmla="*/ 2311728 w 2311728"/>
              <a:gd name="connsiteY2" fmla="*/ 2280679 h 2280679"/>
              <a:gd name="connsiteX3" fmla="*/ 0 w 2311728"/>
              <a:gd name="connsiteY3" fmla="*/ 2280679 h 2280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1728" h="2280679">
                <a:moveTo>
                  <a:pt x="0" y="0"/>
                </a:moveTo>
                <a:lnTo>
                  <a:pt x="2311728" y="0"/>
                </a:lnTo>
                <a:lnTo>
                  <a:pt x="2311728" y="2280679"/>
                </a:lnTo>
                <a:lnTo>
                  <a:pt x="0" y="2280679"/>
                </a:lnTo>
                <a:close/>
              </a:path>
            </a:pathLst>
          </a:cu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559BD8A-20C0-4785-9353-A850AFD1D0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5" t="29568" r="669"/>
          <a:stretch>
            <a:fillRect/>
          </a:stretch>
        </p:blipFill>
        <p:spPr>
          <a:xfrm>
            <a:off x="9346982" y="1889778"/>
            <a:ext cx="1801054" cy="1801054"/>
          </a:xfrm>
          <a:custGeom>
            <a:avLst/>
            <a:gdLst>
              <a:gd name="connsiteX0" fmla="*/ 0 w 2322995"/>
              <a:gd name="connsiteY0" fmla="*/ 0 h 2322995"/>
              <a:gd name="connsiteX1" fmla="*/ 2322995 w 2322995"/>
              <a:gd name="connsiteY1" fmla="*/ 0 h 2322995"/>
              <a:gd name="connsiteX2" fmla="*/ 2322995 w 2322995"/>
              <a:gd name="connsiteY2" fmla="*/ 2322995 h 2322995"/>
              <a:gd name="connsiteX3" fmla="*/ 0 w 2322995"/>
              <a:gd name="connsiteY3" fmla="*/ 2322995 h 2322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2995" h="2322995">
                <a:moveTo>
                  <a:pt x="0" y="0"/>
                </a:moveTo>
                <a:lnTo>
                  <a:pt x="2322995" y="0"/>
                </a:lnTo>
                <a:lnTo>
                  <a:pt x="2322995" y="2322995"/>
                </a:lnTo>
                <a:lnTo>
                  <a:pt x="0" y="2322995"/>
                </a:lnTo>
                <a:close/>
              </a:path>
            </a:pathLst>
          </a:cu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D24723D-BCDC-47FE-8068-2FDD95CAED3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71" t="822" r="20960" b="821"/>
          <a:stretch>
            <a:fillRect/>
          </a:stretch>
        </p:blipFill>
        <p:spPr>
          <a:xfrm>
            <a:off x="6594473" y="1889778"/>
            <a:ext cx="1792319" cy="1792319"/>
          </a:xfrm>
          <a:custGeom>
            <a:avLst/>
            <a:gdLst>
              <a:gd name="connsiteX0" fmla="*/ 0 w 2311728"/>
              <a:gd name="connsiteY0" fmla="*/ 0 h 2311728"/>
              <a:gd name="connsiteX1" fmla="*/ 2311728 w 2311728"/>
              <a:gd name="connsiteY1" fmla="*/ 0 h 2311728"/>
              <a:gd name="connsiteX2" fmla="*/ 2311728 w 2311728"/>
              <a:gd name="connsiteY2" fmla="*/ 2311728 h 2311728"/>
              <a:gd name="connsiteX3" fmla="*/ 0 w 2311728"/>
              <a:gd name="connsiteY3" fmla="*/ 2311728 h 2311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1728" h="2311728">
                <a:moveTo>
                  <a:pt x="0" y="0"/>
                </a:moveTo>
                <a:lnTo>
                  <a:pt x="2311728" y="0"/>
                </a:lnTo>
                <a:lnTo>
                  <a:pt x="2311728" y="2311728"/>
                </a:lnTo>
                <a:lnTo>
                  <a:pt x="0" y="2311728"/>
                </a:lnTo>
                <a:close/>
              </a:path>
            </a:pathLst>
          </a:cu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DBAFC92-6F93-4757-9CBE-4F0F6F5E9AC3}"/>
              </a:ext>
            </a:extLst>
          </p:cNvPr>
          <p:cNvSpPr txBox="1"/>
          <p:nvPr/>
        </p:nvSpPr>
        <p:spPr>
          <a:xfrm>
            <a:off x="1404581" y="4022830"/>
            <a:ext cx="1038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6A42B06-F417-41D3-889F-19E2CEA156C9}"/>
              </a:ext>
            </a:extLst>
          </p:cNvPr>
          <p:cNvSpPr txBox="1"/>
          <p:nvPr/>
        </p:nvSpPr>
        <p:spPr>
          <a:xfrm>
            <a:off x="771198" y="4731330"/>
            <a:ext cx="24272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WRITE A TITLE 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4C189DC-7671-4807-B5E8-3D23D2C15056}"/>
              </a:ext>
            </a:extLst>
          </p:cNvPr>
          <p:cNvSpPr txBox="1"/>
          <p:nvPr/>
        </p:nvSpPr>
        <p:spPr>
          <a:xfrm>
            <a:off x="642304" y="5188344"/>
            <a:ext cx="2685055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4686E52F-A687-4013-83FA-83CD6638FA0A}"/>
              </a:ext>
            </a:extLst>
          </p:cNvPr>
          <p:cNvCxnSpPr/>
          <p:nvPr/>
        </p:nvCxnSpPr>
        <p:spPr>
          <a:xfrm>
            <a:off x="1285179" y="4609578"/>
            <a:ext cx="12083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3375401F-407E-41C3-B82D-EACDB4A1BCAE}"/>
              </a:ext>
            </a:extLst>
          </p:cNvPr>
          <p:cNvSpPr txBox="1"/>
          <p:nvPr/>
        </p:nvSpPr>
        <p:spPr>
          <a:xfrm>
            <a:off x="4218530" y="4022830"/>
            <a:ext cx="1038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56A5F04-E12D-492E-B2F4-31615251E8E4}"/>
              </a:ext>
            </a:extLst>
          </p:cNvPr>
          <p:cNvSpPr txBox="1"/>
          <p:nvPr/>
        </p:nvSpPr>
        <p:spPr>
          <a:xfrm>
            <a:off x="3585147" y="4731330"/>
            <a:ext cx="24272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WRITE A TITLE 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419855A-D36B-4A17-8A8D-407B9EC16939}"/>
              </a:ext>
            </a:extLst>
          </p:cNvPr>
          <p:cNvSpPr txBox="1"/>
          <p:nvPr/>
        </p:nvSpPr>
        <p:spPr>
          <a:xfrm>
            <a:off x="3456253" y="5188344"/>
            <a:ext cx="2685055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EF238BED-1FDE-45A2-93BB-A69352B98A23}"/>
              </a:ext>
            </a:extLst>
          </p:cNvPr>
          <p:cNvCxnSpPr/>
          <p:nvPr/>
        </p:nvCxnSpPr>
        <p:spPr>
          <a:xfrm>
            <a:off x="4099128" y="4609578"/>
            <a:ext cx="12083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CF84AA47-BBD7-40F1-AAD5-590871182F9C}"/>
              </a:ext>
            </a:extLst>
          </p:cNvPr>
          <p:cNvSpPr txBox="1"/>
          <p:nvPr/>
        </p:nvSpPr>
        <p:spPr>
          <a:xfrm>
            <a:off x="6970637" y="4022830"/>
            <a:ext cx="1038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8C1CCCC-B73A-4D85-9559-3F04FFB154A6}"/>
              </a:ext>
            </a:extLst>
          </p:cNvPr>
          <p:cNvSpPr txBox="1"/>
          <p:nvPr/>
        </p:nvSpPr>
        <p:spPr>
          <a:xfrm>
            <a:off x="6337254" y="4731330"/>
            <a:ext cx="24272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WRITE A TITLE 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E5A1057-D071-48FF-87A3-7F69256B79CD}"/>
              </a:ext>
            </a:extLst>
          </p:cNvPr>
          <p:cNvSpPr txBox="1"/>
          <p:nvPr/>
        </p:nvSpPr>
        <p:spPr>
          <a:xfrm>
            <a:off x="6208360" y="5188344"/>
            <a:ext cx="2685055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F3B7684D-407A-4A25-A64B-0B75F2410596}"/>
              </a:ext>
            </a:extLst>
          </p:cNvPr>
          <p:cNvCxnSpPr/>
          <p:nvPr/>
        </p:nvCxnSpPr>
        <p:spPr>
          <a:xfrm>
            <a:off x="6851235" y="4609578"/>
            <a:ext cx="12083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5AFF296D-9F44-4425-A882-62EB0008B646}"/>
              </a:ext>
            </a:extLst>
          </p:cNvPr>
          <p:cNvSpPr txBox="1"/>
          <p:nvPr/>
        </p:nvSpPr>
        <p:spPr>
          <a:xfrm>
            <a:off x="9851638" y="4022830"/>
            <a:ext cx="1038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9683DCD-3F31-426D-A423-1F2727F07C59}"/>
              </a:ext>
            </a:extLst>
          </p:cNvPr>
          <p:cNvSpPr txBox="1"/>
          <p:nvPr/>
        </p:nvSpPr>
        <p:spPr>
          <a:xfrm>
            <a:off x="9218255" y="4731330"/>
            <a:ext cx="24272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WRITE A TITLE 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AC63392-C2B2-4B5C-9B02-F43A74F4FC8D}"/>
              </a:ext>
            </a:extLst>
          </p:cNvPr>
          <p:cNvSpPr txBox="1"/>
          <p:nvPr/>
        </p:nvSpPr>
        <p:spPr>
          <a:xfrm>
            <a:off x="9089361" y="5188344"/>
            <a:ext cx="2685055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5AD09AED-A9A5-453F-AFC0-4BE8118729F6}"/>
              </a:ext>
            </a:extLst>
          </p:cNvPr>
          <p:cNvCxnSpPr/>
          <p:nvPr/>
        </p:nvCxnSpPr>
        <p:spPr>
          <a:xfrm>
            <a:off x="9732236" y="4609578"/>
            <a:ext cx="120832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81E13579-4ACD-4F7D-A9CE-46C74AAF6FD2}"/>
              </a:ext>
            </a:extLst>
          </p:cNvPr>
          <p:cNvSpPr txBox="1"/>
          <p:nvPr/>
        </p:nvSpPr>
        <p:spPr>
          <a:xfrm>
            <a:off x="3704678" y="410374"/>
            <a:ext cx="46821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OUR TEAM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4ABF8244-3C73-46A2-BD52-FE51ADE71AB3}"/>
              </a:ext>
            </a:extLst>
          </p:cNvPr>
          <p:cNvCxnSpPr>
            <a:cxnSpLocks/>
          </p:cNvCxnSpPr>
          <p:nvPr/>
        </p:nvCxnSpPr>
        <p:spPr>
          <a:xfrm>
            <a:off x="4687671" y="1426037"/>
            <a:ext cx="264948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>
            <a:extLst>
              <a:ext uri="{FF2B5EF4-FFF2-40B4-BE49-F238E27FC236}">
                <a16:creationId xmlns:a16="http://schemas.microsoft.com/office/drawing/2014/main" id="{446D6ED2-8C17-4843-990C-39EA213CC649}"/>
              </a:ext>
            </a:extLst>
          </p:cNvPr>
          <p:cNvSpPr/>
          <p:nvPr/>
        </p:nvSpPr>
        <p:spPr>
          <a:xfrm>
            <a:off x="1818806" y="6081258"/>
            <a:ext cx="185420" cy="1854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B9BBC798-EF4B-4076-A1C7-315F2102661A}"/>
              </a:ext>
            </a:extLst>
          </p:cNvPr>
          <p:cNvSpPr/>
          <p:nvPr/>
        </p:nvSpPr>
        <p:spPr>
          <a:xfrm>
            <a:off x="4610580" y="6081258"/>
            <a:ext cx="185420" cy="1854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4A758FB4-173F-4AE2-B83E-5F332F264C79}"/>
              </a:ext>
            </a:extLst>
          </p:cNvPr>
          <p:cNvSpPr/>
          <p:nvPr/>
        </p:nvSpPr>
        <p:spPr>
          <a:xfrm>
            <a:off x="7397336" y="6081258"/>
            <a:ext cx="185420" cy="1854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2E7FEB4A-5D55-45B9-9F82-CF8DD02AF326}"/>
              </a:ext>
            </a:extLst>
          </p:cNvPr>
          <p:cNvSpPr/>
          <p:nvPr/>
        </p:nvSpPr>
        <p:spPr>
          <a:xfrm>
            <a:off x="10221093" y="6081258"/>
            <a:ext cx="185420" cy="1854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832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3000">
        <p:dissolve/>
      </p:transition>
    </mc:Choice>
    <mc:Fallback>
      <p:transition spd="slow" advTm="3000">
        <p:dissolv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包含 户外, 海滩, 水, 天空&#10;&#10;已生成极高可信度的说明">
            <a:extLst>
              <a:ext uri="{FF2B5EF4-FFF2-40B4-BE49-F238E27FC236}">
                <a16:creationId xmlns:a16="http://schemas.microsoft.com/office/drawing/2014/main" id="{1152CC42-6512-4F69-A3CF-14E48B1E9E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13" r="28730"/>
          <a:stretch>
            <a:fillRect/>
          </a:stretch>
        </p:blipFill>
        <p:spPr>
          <a:xfrm>
            <a:off x="2676538" y="-34000"/>
            <a:ext cx="6251165" cy="6852975"/>
          </a:xfrm>
          <a:custGeom>
            <a:avLst/>
            <a:gdLst>
              <a:gd name="connsiteX0" fmla="*/ 1561503 w 6251165"/>
              <a:gd name="connsiteY0" fmla="*/ 0 h 6852975"/>
              <a:gd name="connsiteX1" fmla="*/ 6251165 w 6251165"/>
              <a:gd name="connsiteY1" fmla="*/ 0 h 6852975"/>
              <a:gd name="connsiteX2" fmla="*/ 4689662 w 6251165"/>
              <a:gd name="connsiteY2" fmla="*/ 6852975 h 6852975"/>
              <a:gd name="connsiteX3" fmla="*/ 0 w 6251165"/>
              <a:gd name="connsiteY3" fmla="*/ 6852975 h 685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51165" h="6852975">
                <a:moveTo>
                  <a:pt x="1561503" y="0"/>
                </a:moveTo>
                <a:lnTo>
                  <a:pt x="6251165" y="0"/>
                </a:lnTo>
                <a:lnTo>
                  <a:pt x="4689662" y="6852975"/>
                </a:lnTo>
                <a:lnTo>
                  <a:pt x="0" y="6852975"/>
                </a:lnTo>
                <a:close/>
              </a:path>
            </a:pathLst>
          </a:cu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CF91030C-74F3-4D86-9E86-1639653C26BE}"/>
              </a:ext>
            </a:extLst>
          </p:cNvPr>
          <p:cNvSpPr/>
          <p:nvPr/>
        </p:nvSpPr>
        <p:spPr>
          <a:xfrm>
            <a:off x="4101351" y="2070847"/>
            <a:ext cx="3065929" cy="3065929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DAE7537-6A7B-4DD1-9995-6C48829890CE}"/>
              </a:ext>
            </a:extLst>
          </p:cNvPr>
          <p:cNvSpPr/>
          <p:nvPr/>
        </p:nvSpPr>
        <p:spPr>
          <a:xfrm>
            <a:off x="6629399" y="1653988"/>
            <a:ext cx="833718" cy="8337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2EECA23-F56F-4C02-8DD2-AFB27450A25C}"/>
              </a:ext>
            </a:extLst>
          </p:cNvPr>
          <p:cNvSpPr txBox="1"/>
          <p:nvPr/>
        </p:nvSpPr>
        <p:spPr>
          <a:xfrm>
            <a:off x="3973443" y="2565773"/>
            <a:ext cx="332174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WHITE&amp;</a:t>
            </a:r>
          </a:p>
          <a:p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BLACK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79A89A1-C5B2-4B91-9CCD-FB3389964149}"/>
              </a:ext>
            </a:extLst>
          </p:cNvPr>
          <p:cNvSpPr txBox="1"/>
          <p:nvPr/>
        </p:nvSpPr>
        <p:spPr>
          <a:xfrm>
            <a:off x="7228289" y="4022788"/>
            <a:ext cx="3694666" cy="10237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Keynotefor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Mac makes it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simpleto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create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 deliver beautiful presentations,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Updated for OS X EI Capitan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6390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泪滴形 3">
            <a:extLst>
              <a:ext uri="{FF2B5EF4-FFF2-40B4-BE49-F238E27FC236}">
                <a16:creationId xmlns:a16="http://schemas.microsoft.com/office/drawing/2014/main" id="{70215516-D460-426E-A1C0-C054F0018AFB}"/>
              </a:ext>
            </a:extLst>
          </p:cNvPr>
          <p:cNvSpPr/>
          <p:nvPr/>
        </p:nvSpPr>
        <p:spPr>
          <a:xfrm>
            <a:off x="3845490" y="4197565"/>
            <a:ext cx="2154477" cy="2154477"/>
          </a:xfrm>
          <a:prstGeom prst="teardrop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泪滴形 4">
            <a:extLst>
              <a:ext uri="{FF2B5EF4-FFF2-40B4-BE49-F238E27FC236}">
                <a16:creationId xmlns:a16="http://schemas.microsoft.com/office/drawing/2014/main" id="{0502361B-137B-42A9-84A1-3AAF0458E2D7}"/>
              </a:ext>
            </a:extLst>
          </p:cNvPr>
          <p:cNvSpPr/>
          <p:nvPr/>
        </p:nvSpPr>
        <p:spPr>
          <a:xfrm rot="5400000">
            <a:off x="4488904" y="2598820"/>
            <a:ext cx="1519002" cy="1503123"/>
          </a:xfrm>
          <a:prstGeom prst="teardrop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泪滴形 5">
            <a:extLst>
              <a:ext uri="{FF2B5EF4-FFF2-40B4-BE49-F238E27FC236}">
                <a16:creationId xmlns:a16="http://schemas.microsoft.com/office/drawing/2014/main" id="{25CF9502-50ED-41ED-9E06-8B4E1558765B}"/>
              </a:ext>
            </a:extLst>
          </p:cNvPr>
          <p:cNvSpPr/>
          <p:nvPr/>
        </p:nvSpPr>
        <p:spPr>
          <a:xfrm rot="10800000">
            <a:off x="6126048" y="1644073"/>
            <a:ext cx="2491858" cy="2465809"/>
          </a:xfrm>
          <a:prstGeom prst="teardrop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泪滴形 6">
            <a:extLst>
              <a:ext uri="{FF2B5EF4-FFF2-40B4-BE49-F238E27FC236}">
                <a16:creationId xmlns:a16="http://schemas.microsoft.com/office/drawing/2014/main" id="{481AACA4-36E8-44CC-92DF-53B5856B6BFA}"/>
              </a:ext>
            </a:extLst>
          </p:cNvPr>
          <p:cNvSpPr/>
          <p:nvPr/>
        </p:nvSpPr>
        <p:spPr>
          <a:xfrm rot="16200000">
            <a:off x="6124784" y="4208826"/>
            <a:ext cx="2154477" cy="2131955"/>
          </a:xfrm>
          <a:prstGeom prst="teardrop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093D8FD-7269-4528-A04B-5ACF7C7B832D}"/>
              </a:ext>
            </a:extLst>
          </p:cNvPr>
          <p:cNvSpPr txBox="1"/>
          <p:nvPr/>
        </p:nvSpPr>
        <p:spPr>
          <a:xfrm>
            <a:off x="3585886" y="397847"/>
            <a:ext cx="46821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OUR TEAM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98D913D-2939-4836-AA5C-668A6EBA3F3A}"/>
              </a:ext>
            </a:extLst>
          </p:cNvPr>
          <p:cNvSpPr txBox="1"/>
          <p:nvPr/>
        </p:nvSpPr>
        <p:spPr>
          <a:xfrm>
            <a:off x="4775181" y="2876977"/>
            <a:ext cx="9464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4FC20E8-424B-415D-AC79-B3564100988F}"/>
              </a:ext>
            </a:extLst>
          </p:cNvPr>
          <p:cNvSpPr txBox="1"/>
          <p:nvPr/>
        </p:nvSpPr>
        <p:spPr>
          <a:xfrm>
            <a:off x="6728798" y="2408068"/>
            <a:ext cx="9464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C36B8DE-0417-401F-96FB-EAD79F38A172}"/>
              </a:ext>
            </a:extLst>
          </p:cNvPr>
          <p:cNvSpPr txBox="1"/>
          <p:nvPr/>
        </p:nvSpPr>
        <p:spPr>
          <a:xfrm>
            <a:off x="6728798" y="4632708"/>
            <a:ext cx="9464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FC46DE9-28C8-4599-961D-29515B77234D}"/>
              </a:ext>
            </a:extLst>
          </p:cNvPr>
          <p:cNvSpPr txBox="1"/>
          <p:nvPr/>
        </p:nvSpPr>
        <p:spPr>
          <a:xfrm>
            <a:off x="4419995" y="4632707"/>
            <a:ext cx="9464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060A4C1-D304-4A9F-862A-B18277B28B03}"/>
              </a:ext>
            </a:extLst>
          </p:cNvPr>
          <p:cNvSpPr txBox="1"/>
          <p:nvPr/>
        </p:nvSpPr>
        <p:spPr>
          <a:xfrm>
            <a:off x="1956543" y="2601398"/>
            <a:ext cx="24272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WRITE A TITLE 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F1C37BD-D040-4D3F-9988-465777FDBB22}"/>
              </a:ext>
            </a:extLst>
          </p:cNvPr>
          <p:cNvSpPr txBox="1"/>
          <p:nvPr/>
        </p:nvSpPr>
        <p:spPr>
          <a:xfrm>
            <a:off x="1635715" y="2960212"/>
            <a:ext cx="2685055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FD1605B-D555-4527-8FE3-4952FDD22BD7}"/>
              </a:ext>
            </a:extLst>
          </p:cNvPr>
          <p:cNvSpPr txBox="1"/>
          <p:nvPr/>
        </p:nvSpPr>
        <p:spPr>
          <a:xfrm>
            <a:off x="1381704" y="4710236"/>
            <a:ext cx="24272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WRITE A TITLE 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E1393BD-4FBC-4C9C-A3E0-CCE0E83AC867}"/>
              </a:ext>
            </a:extLst>
          </p:cNvPr>
          <p:cNvSpPr txBox="1"/>
          <p:nvPr/>
        </p:nvSpPr>
        <p:spPr>
          <a:xfrm>
            <a:off x="1060876" y="5069050"/>
            <a:ext cx="2685055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A7F15C9-2920-4951-8E0B-FA2EFE7308F6}"/>
              </a:ext>
            </a:extLst>
          </p:cNvPr>
          <p:cNvSpPr txBox="1"/>
          <p:nvPr/>
        </p:nvSpPr>
        <p:spPr>
          <a:xfrm>
            <a:off x="8743987" y="2138313"/>
            <a:ext cx="24272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WRITE A TITLE 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4A6731A-8CAE-4A2E-A612-1D9C0D180753}"/>
              </a:ext>
            </a:extLst>
          </p:cNvPr>
          <p:cNvSpPr txBox="1"/>
          <p:nvPr/>
        </p:nvSpPr>
        <p:spPr>
          <a:xfrm>
            <a:off x="8743987" y="2507645"/>
            <a:ext cx="26850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C243BF8-2FFF-40AB-8B59-128EF60813A3}"/>
              </a:ext>
            </a:extLst>
          </p:cNvPr>
          <p:cNvSpPr txBox="1"/>
          <p:nvPr/>
        </p:nvSpPr>
        <p:spPr>
          <a:xfrm>
            <a:off x="8404077" y="4820971"/>
            <a:ext cx="24272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WRITE A TITLE 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7E1B6D0-6891-492D-A6EF-4236A4EF9D1A}"/>
              </a:ext>
            </a:extLst>
          </p:cNvPr>
          <p:cNvSpPr txBox="1"/>
          <p:nvPr/>
        </p:nvSpPr>
        <p:spPr>
          <a:xfrm>
            <a:off x="8404077" y="5190303"/>
            <a:ext cx="26850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</a:t>
            </a:r>
          </a:p>
        </p:txBody>
      </p:sp>
    </p:spTree>
    <p:extLst>
      <p:ext uri="{BB962C8B-B14F-4D97-AF65-F5344CB8AC3E}">
        <p14:creationId xmlns:p14="http://schemas.microsoft.com/office/powerpoint/2010/main" val="1416957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5A38EF7-C584-4A38-8F5F-23234CE1EEB9}"/>
              </a:ext>
            </a:extLst>
          </p:cNvPr>
          <p:cNvSpPr/>
          <p:nvPr/>
        </p:nvSpPr>
        <p:spPr>
          <a:xfrm>
            <a:off x="0" y="0"/>
            <a:ext cx="7227518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D5AC0CD-8F32-4E2E-A5CA-DB6307E4D938}"/>
              </a:ext>
            </a:extLst>
          </p:cNvPr>
          <p:cNvSpPr/>
          <p:nvPr/>
        </p:nvSpPr>
        <p:spPr>
          <a:xfrm>
            <a:off x="2100532" y="1770055"/>
            <a:ext cx="3213847" cy="3213847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52019FB-2F09-4C94-9D3F-BC1A79B76D40}"/>
              </a:ext>
            </a:extLst>
          </p:cNvPr>
          <p:cNvSpPr/>
          <p:nvPr/>
        </p:nvSpPr>
        <p:spPr>
          <a:xfrm>
            <a:off x="4958109" y="1413785"/>
            <a:ext cx="712539" cy="7125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67C7097-F692-4DCC-B300-E669F948A257}"/>
              </a:ext>
            </a:extLst>
          </p:cNvPr>
          <p:cNvSpPr/>
          <p:nvPr/>
        </p:nvSpPr>
        <p:spPr>
          <a:xfrm>
            <a:off x="4157932" y="5662977"/>
            <a:ext cx="242048" cy="24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939F91D-DFBC-4D9C-8464-E823AFC5DA80}"/>
              </a:ext>
            </a:extLst>
          </p:cNvPr>
          <p:cNvSpPr txBox="1"/>
          <p:nvPr/>
        </p:nvSpPr>
        <p:spPr>
          <a:xfrm>
            <a:off x="7502597" y="554364"/>
            <a:ext cx="428033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WRITE A</a:t>
            </a:r>
          </a:p>
          <a:p>
            <a:r>
              <a:rPr lang="en-US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TITLE HERE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3E3668F-D566-40EA-927A-9552C68C07B3}"/>
              </a:ext>
            </a:extLst>
          </p:cNvPr>
          <p:cNvSpPr txBox="1"/>
          <p:nvPr/>
        </p:nvSpPr>
        <p:spPr>
          <a:xfrm>
            <a:off x="7636465" y="2386584"/>
            <a:ext cx="3662011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 beautiful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presentations,Updated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for OSX EI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Capitan,Keynoteenploys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employs powerful tools and dazzling effects that bring your ideas to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lite,you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can work seamlessly between Mac and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devices,And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work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efforiessly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with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peopie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who use Microsoft PowerPoint.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939029D-A631-427F-B72D-D9109D218224}"/>
              </a:ext>
            </a:extLst>
          </p:cNvPr>
          <p:cNvSpPr txBox="1"/>
          <p:nvPr/>
        </p:nvSpPr>
        <p:spPr>
          <a:xfrm>
            <a:off x="2296474" y="1997839"/>
            <a:ext cx="2896883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CLEAN</a:t>
            </a:r>
          </a:p>
          <a:p>
            <a:pPr algn="ctr"/>
            <a:r>
              <a:rPr lang="en-US" altLang="zh-CN" sz="6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&amp;</a:t>
            </a:r>
          </a:p>
          <a:p>
            <a:pPr algn="ctr"/>
            <a:r>
              <a:rPr lang="en-US" altLang="zh-CN" sz="6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VOGUE</a:t>
            </a:r>
            <a:endParaRPr lang="zh-CN" altLang="en-US" sz="6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1166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500DB30-DA51-4ACA-87B2-49AD202A3792}"/>
              </a:ext>
            </a:extLst>
          </p:cNvPr>
          <p:cNvSpPr txBox="1"/>
          <p:nvPr/>
        </p:nvSpPr>
        <p:spPr>
          <a:xfrm>
            <a:off x="3686659" y="2393235"/>
            <a:ext cx="122180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3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00EC5E3-D11E-425D-B5B2-70E8F850D5EB}"/>
              </a:ext>
            </a:extLst>
          </p:cNvPr>
          <p:cNvSpPr/>
          <p:nvPr/>
        </p:nvSpPr>
        <p:spPr>
          <a:xfrm>
            <a:off x="4316506" y="1559859"/>
            <a:ext cx="4020670" cy="3872753"/>
          </a:xfrm>
          <a:custGeom>
            <a:avLst/>
            <a:gdLst>
              <a:gd name="connsiteX0" fmla="*/ 0 w 4020670"/>
              <a:gd name="connsiteY0" fmla="*/ 779929 h 3872753"/>
              <a:gd name="connsiteX1" fmla="*/ 13447 w 4020670"/>
              <a:gd name="connsiteY1" fmla="*/ 0 h 3872753"/>
              <a:gd name="connsiteX2" fmla="*/ 4007223 w 4020670"/>
              <a:gd name="connsiteY2" fmla="*/ 13447 h 3872753"/>
              <a:gd name="connsiteX3" fmla="*/ 4020670 w 4020670"/>
              <a:gd name="connsiteY3" fmla="*/ 3872753 h 3872753"/>
              <a:gd name="connsiteX4" fmla="*/ 26894 w 4020670"/>
              <a:gd name="connsiteY4" fmla="*/ 3872753 h 3872753"/>
              <a:gd name="connsiteX5" fmla="*/ 13447 w 4020670"/>
              <a:gd name="connsiteY5" fmla="*/ 2904565 h 3872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0670" h="3872753">
                <a:moveTo>
                  <a:pt x="0" y="779929"/>
                </a:moveTo>
                <a:lnTo>
                  <a:pt x="13447" y="0"/>
                </a:lnTo>
                <a:lnTo>
                  <a:pt x="4007223" y="13447"/>
                </a:lnTo>
                <a:cubicBezTo>
                  <a:pt x="4011705" y="1299882"/>
                  <a:pt x="4016188" y="2586318"/>
                  <a:pt x="4020670" y="3872753"/>
                </a:cubicBezTo>
                <a:lnTo>
                  <a:pt x="26894" y="3872753"/>
                </a:lnTo>
                <a:lnTo>
                  <a:pt x="13447" y="2904565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ED281A-75C9-405F-9D87-ED7C988FB533}"/>
              </a:ext>
            </a:extLst>
          </p:cNvPr>
          <p:cNvSpPr txBox="1"/>
          <p:nvPr/>
        </p:nvSpPr>
        <p:spPr>
          <a:xfrm>
            <a:off x="5067746" y="2162402"/>
            <a:ext cx="21595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TITLEHERE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B4D2666-E43F-47AC-9563-6B20FEF27812}"/>
              </a:ext>
            </a:extLst>
          </p:cNvPr>
          <p:cNvSpPr txBox="1"/>
          <p:nvPr/>
        </p:nvSpPr>
        <p:spPr>
          <a:xfrm>
            <a:off x="5067746" y="2758538"/>
            <a:ext cx="2677468" cy="1670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Hello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friends,this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 KEYNOTE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template,thank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you very much for your 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use.can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edit the text in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here.l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wish you a happy life.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2983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7D82F763-4054-4EBB-9F29-4EFE6D95930D}"/>
              </a:ext>
            </a:extLst>
          </p:cNvPr>
          <p:cNvSpPr/>
          <p:nvPr/>
        </p:nvSpPr>
        <p:spPr>
          <a:xfrm>
            <a:off x="5441577" y="1966259"/>
            <a:ext cx="4087906" cy="874059"/>
          </a:xfrm>
          <a:custGeom>
            <a:avLst/>
            <a:gdLst>
              <a:gd name="connsiteX0" fmla="*/ 322729 w 4087906"/>
              <a:gd name="connsiteY0" fmla="*/ 860612 h 874059"/>
              <a:gd name="connsiteX1" fmla="*/ 0 w 4087906"/>
              <a:gd name="connsiteY1" fmla="*/ 860612 h 874059"/>
              <a:gd name="connsiteX2" fmla="*/ 0 w 4087906"/>
              <a:gd name="connsiteY2" fmla="*/ 0 h 874059"/>
              <a:gd name="connsiteX3" fmla="*/ 4087906 w 4087906"/>
              <a:gd name="connsiteY3" fmla="*/ 0 h 874059"/>
              <a:gd name="connsiteX4" fmla="*/ 4087906 w 4087906"/>
              <a:gd name="connsiteY4" fmla="*/ 860612 h 874059"/>
              <a:gd name="connsiteX5" fmla="*/ 1156447 w 4087906"/>
              <a:gd name="connsiteY5" fmla="*/ 874059 h 874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87906" h="874059">
                <a:moveTo>
                  <a:pt x="322729" y="860612"/>
                </a:moveTo>
                <a:lnTo>
                  <a:pt x="0" y="860612"/>
                </a:lnTo>
                <a:lnTo>
                  <a:pt x="0" y="0"/>
                </a:lnTo>
                <a:lnTo>
                  <a:pt x="4087906" y="0"/>
                </a:lnTo>
                <a:lnTo>
                  <a:pt x="4087906" y="860612"/>
                </a:lnTo>
                <a:lnTo>
                  <a:pt x="1156447" y="874059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2B91463-DE27-4502-BB58-D514AB0C33D7}"/>
              </a:ext>
            </a:extLst>
          </p:cNvPr>
          <p:cNvSpPr/>
          <p:nvPr/>
        </p:nvSpPr>
        <p:spPr>
          <a:xfrm>
            <a:off x="6444241" y="2715936"/>
            <a:ext cx="237563" cy="2375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64811F4-2C64-4825-BCF0-467E5B8D3485}"/>
              </a:ext>
            </a:extLst>
          </p:cNvPr>
          <p:cNvSpPr txBox="1"/>
          <p:nvPr/>
        </p:nvSpPr>
        <p:spPr>
          <a:xfrm>
            <a:off x="5803787" y="2151529"/>
            <a:ext cx="7264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7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F299820-24F2-46B7-A7CA-B599076D63D3}"/>
              </a:ext>
            </a:extLst>
          </p:cNvPr>
          <p:cNvSpPr txBox="1"/>
          <p:nvPr/>
        </p:nvSpPr>
        <p:spPr>
          <a:xfrm>
            <a:off x="6633144" y="2259105"/>
            <a:ext cx="274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Black And White World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8FD60E2-0B94-4E6F-8B0D-B0A20C454ABB}"/>
              </a:ext>
            </a:extLst>
          </p:cNvPr>
          <p:cNvSpPr txBox="1"/>
          <p:nvPr/>
        </p:nvSpPr>
        <p:spPr>
          <a:xfrm>
            <a:off x="5441577" y="3644704"/>
            <a:ext cx="5515348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Keynotefor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Mac makes it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simpleto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create and deliver beautiful presentations, Updated for OS X EI Capitan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http://pic31.photophoto.cn/20140608/0036036166257751_b.jpg">
            <a:extLst>
              <a:ext uri="{FF2B5EF4-FFF2-40B4-BE49-F238E27FC236}">
                <a16:creationId xmlns:a16="http://schemas.microsoft.com/office/drawing/2014/main" id="{2D7C3DB8-5661-4D60-A563-663128B75E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422" r="28169" b="4475"/>
          <a:stretch/>
        </p:blipFill>
        <p:spPr bwMode="auto">
          <a:xfrm>
            <a:off x="732558" y="0"/>
            <a:ext cx="390754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6380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5DD8F12-689F-43E3-9CA4-329E9355C4DB}"/>
              </a:ext>
            </a:extLst>
          </p:cNvPr>
          <p:cNvSpPr/>
          <p:nvPr/>
        </p:nvSpPr>
        <p:spPr>
          <a:xfrm>
            <a:off x="3832964" y="0"/>
            <a:ext cx="8359036" cy="6870526"/>
          </a:xfrm>
          <a:custGeom>
            <a:avLst/>
            <a:gdLst>
              <a:gd name="connsiteX0" fmla="*/ 0 w 8359036"/>
              <a:gd name="connsiteY0" fmla="*/ 0 h 6858000"/>
              <a:gd name="connsiteX1" fmla="*/ 8359036 w 8359036"/>
              <a:gd name="connsiteY1" fmla="*/ 0 h 6858000"/>
              <a:gd name="connsiteX2" fmla="*/ 8359036 w 8359036"/>
              <a:gd name="connsiteY2" fmla="*/ 6858000 h 6858000"/>
              <a:gd name="connsiteX3" fmla="*/ 0 w 8359036"/>
              <a:gd name="connsiteY3" fmla="*/ 6858000 h 6858000"/>
              <a:gd name="connsiteX4" fmla="*/ 0 w 8359036"/>
              <a:gd name="connsiteY4" fmla="*/ 0 h 6858000"/>
              <a:gd name="connsiteX0" fmla="*/ 0 w 8359036"/>
              <a:gd name="connsiteY0" fmla="*/ 0 h 6870526"/>
              <a:gd name="connsiteX1" fmla="*/ 8359036 w 8359036"/>
              <a:gd name="connsiteY1" fmla="*/ 0 h 6870526"/>
              <a:gd name="connsiteX2" fmla="*/ 8359036 w 8359036"/>
              <a:gd name="connsiteY2" fmla="*/ 6858000 h 6870526"/>
              <a:gd name="connsiteX3" fmla="*/ 3118981 w 8359036"/>
              <a:gd name="connsiteY3" fmla="*/ 6870526 h 6870526"/>
              <a:gd name="connsiteX4" fmla="*/ 0 w 8359036"/>
              <a:gd name="connsiteY4" fmla="*/ 0 h 6870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9036" h="6870526">
                <a:moveTo>
                  <a:pt x="0" y="0"/>
                </a:moveTo>
                <a:lnTo>
                  <a:pt x="8359036" y="0"/>
                </a:lnTo>
                <a:lnTo>
                  <a:pt x="8359036" y="6858000"/>
                </a:lnTo>
                <a:lnTo>
                  <a:pt x="3118981" y="6870526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9CD8D84-A949-4A31-8806-A6E9B6CAD6F2}"/>
              </a:ext>
            </a:extLst>
          </p:cNvPr>
          <p:cNvSpPr/>
          <p:nvPr/>
        </p:nvSpPr>
        <p:spPr>
          <a:xfrm>
            <a:off x="8338495" y="2249389"/>
            <a:ext cx="2195894" cy="2195894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8917B7A-07C2-4902-84C3-092DE6F4B28C}"/>
              </a:ext>
            </a:extLst>
          </p:cNvPr>
          <p:cNvSpPr/>
          <p:nvPr/>
        </p:nvSpPr>
        <p:spPr>
          <a:xfrm>
            <a:off x="10273493" y="2000174"/>
            <a:ext cx="486849" cy="4868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22324C3-7905-4629-BD9D-9C66699799B9}"/>
              </a:ext>
            </a:extLst>
          </p:cNvPr>
          <p:cNvSpPr/>
          <p:nvPr/>
        </p:nvSpPr>
        <p:spPr>
          <a:xfrm>
            <a:off x="9385629" y="4986571"/>
            <a:ext cx="242048" cy="24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图片包含 户外, 天空, 自然, 山&#10;&#10;已生成极高可信度的说明">
            <a:extLst>
              <a:ext uri="{FF2B5EF4-FFF2-40B4-BE49-F238E27FC236}">
                <a16:creationId xmlns:a16="http://schemas.microsoft.com/office/drawing/2014/main" id="{77131D9C-5C75-49D0-87ED-4DA9129F2A9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9516"/>
          <a:stretch/>
        </p:blipFill>
        <p:spPr>
          <a:xfrm>
            <a:off x="3863043" y="1314869"/>
            <a:ext cx="4320309" cy="4059589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46F5A37E-0DF3-45C9-BC4B-60354BA5A337}"/>
              </a:ext>
            </a:extLst>
          </p:cNvPr>
          <p:cNvSpPr txBox="1"/>
          <p:nvPr/>
        </p:nvSpPr>
        <p:spPr>
          <a:xfrm>
            <a:off x="8523716" y="2559834"/>
            <a:ext cx="18254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</a:p>
          <a:p>
            <a:pPr algn="r"/>
            <a:r>
              <a:rPr lang="en-US" altLang="zh-CN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F007CCB-9FE4-41DF-AFA4-7E522554B8D3}"/>
              </a:ext>
            </a:extLst>
          </p:cNvPr>
          <p:cNvSpPr txBox="1"/>
          <p:nvPr/>
        </p:nvSpPr>
        <p:spPr>
          <a:xfrm>
            <a:off x="851001" y="1880402"/>
            <a:ext cx="2919431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 beautiful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presentations,Updated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for OSX EI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Capitan,Keynoteenploys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employs powerful tools and dazzling effects that bring your ideas to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lite,you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can work seamlessly between Mac and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devices,And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work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efforiessly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with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peopie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who use Microsoft PowerPoint.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E715089-B2C6-4E39-9C24-E47C783303BB}"/>
              </a:ext>
            </a:extLst>
          </p:cNvPr>
          <p:cNvSpPr txBox="1"/>
          <p:nvPr/>
        </p:nvSpPr>
        <p:spPr>
          <a:xfrm>
            <a:off x="1473194" y="1511070"/>
            <a:ext cx="2204627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BLACK &amp; WHITE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1768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7AC34B9F-CF37-4EC2-B08A-27A14F2106B9}"/>
              </a:ext>
            </a:extLst>
          </p:cNvPr>
          <p:cNvSpPr txBox="1"/>
          <p:nvPr/>
        </p:nvSpPr>
        <p:spPr>
          <a:xfrm>
            <a:off x="1997576" y="1397874"/>
            <a:ext cx="11032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96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988992D-3B26-46AA-89DD-20E39668FECA}"/>
              </a:ext>
            </a:extLst>
          </p:cNvPr>
          <p:cNvSpPr/>
          <p:nvPr/>
        </p:nvSpPr>
        <p:spPr>
          <a:xfrm>
            <a:off x="6075123" y="0"/>
            <a:ext cx="6116877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4E336B2-D8DE-4747-B13E-32FB6F12DB70}"/>
              </a:ext>
            </a:extLst>
          </p:cNvPr>
          <p:cNvSpPr txBox="1"/>
          <p:nvPr/>
        </p:nvSpPr>
        <p:spPr>
          <a:xfrm>
            <a:off x="6851737" y="832525"/>
            <a:ext cx="27682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BLACK</a:t>
            </a:r>
          </a:p>
          <a:p>
            <a:r>
              <a:rPr lang="en-US" altLang="zh-CN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&amp;WHITE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66B9B40-52A6-4C95-9D9A-A303DD07A628}"/>
              </a:ext>
            </a:extLst>
          </p:cNvPr>
          <p:cNvSpPr txBox="1"/>
          <p:nvPr/>
        </p:nvSpPr>
        <p:spPr>
          <a:xfrm>
            <a:off x="6851737" y="2402185"/>
            <a:ext cx="2919431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 beautiful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presentations,Updated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for OSX EI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Capitan,Keynoteenploys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employs powerful tools and dazzling effects that bring your ideas to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lite,you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can work seamlessly between Mac and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devices,And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work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efforiessly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with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peopie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who use Microsoft PowerPoint.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3EBD9A5-0776-4B50-BB38-BE3249B7B021}"/>
              </a:ext>
            </a:extLst>
          </p:cNvPr>
          <p:cNvSpPr/>
          <p:nvPr/>
        </p:nvSpPr>
        <p:spPr>
          <a:xfrm>
            <a:off x="1754056" y="2025910"/>
            <a:ext cx="3019473" cy="280617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5EE915F-4151-4DA8-A537-228944553327}"/>
              </a:ext>
            </a:extLst>
          </p:cNvPr>
          <p:cNvSpPr/>
          <p:nvPr/>
        </p:nvSpPr>
        <p:spPr>
          <a:xfrm>
            <a:off x="1485750" y="1784300"/>
            <a:ext cx="536611" cy="4832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B8CBA5B-240C-4EDE-9E3C-C66996A59142}"/>
              </a:ext>
            </a:extLst>
          </p:cNvPr>
          <p:cNvSpPr txBox="1"/>
          <p:nvPr/>
        </p:nvSpPr>
        <p:spPr>
          <a:xfrm>
            <a:off x="2184708" y="2967534"/>
            <a:ext cx="18754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</a:p>
          <a:p>
            <a:pPr algn="r"/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CB223C9-C2AF-4FFE-A228-487302C90205}"/>
              </a:ext>
            </a:extLst>
          </p:cNvPr>
          <p:cNvSpPr/>
          <p:nvPr/>
        </p:nvSpPr>
        <p:spPr>
          <a:xfrm>
            <a:off x="3933234" y="5691957"/>
            <a:ext cx="268306" cy="2416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0C04EB5-5ADD-462A-8F38-26B2A57FE3F9}"/>
              </a:ext>
            </a:extLst>
          </p:cNvPr>
          <p:cNvSpPr/>
          <p:nvPr/>
        </p:nvSpPr>
        <p:spPr>
          <a:xfrm>
            <a:off x="4424050" y="4537194"/>
            <a:ext cx="536611" cy="483219"/>
          </a:xfrm>
          <a:prstGeom prst="rect">
            <a:avLst/>
          </a:prstGeom>
          <a:noFill/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076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图片包含 建筑物, 户外, 街道, 行走&#10;&#10;已生成极高可信度的说明">
            <a:extLst>
              <a:ext uri="{FF2B5EF4-FFF2-40B4-BE49-F238E27FC236}">
                <a16:creationId xmlns:a16="http://schemas.microsoft.com/office/drawing/2014/main" id="{2ADFC944-F2D3-4CBC-B5E2-C7BAF4253DC1}"/>
              </a:ext>
            </a:extLst>
          </p:cNvPr>
          <p:cNvPicPr>
            <a:picLocks noChangeAspect="1"/>
          </p:cNvPicPr>
          <p:nvPr/>
        </p:nvPicPr>
        <p:blipFill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447" b="86495"/>
          <a:stretch>
            <a:fillRect/>
          </a:stretch>
        </p:blipFill>
        <p:spPr>
          <a:xfrm>
            <a:off x="7603300" y="1230768"/>
            <a:ext cx="4588701" cy="688932"/>
          </a:xfrm>
          <a:custGeom>
            <a:avLst/>
            <a:gdLst>
              <a:gd name="connsiteX0" fmla="*/ 344466 w 4588701"/>
              <a:gd name="connsiteY0" fmla="*/ 0 h 688932"/>
              <a:gd name="connsiteX1" fmla="*/ 4588701 w 4588701"/>
              <a:gd name="connsiteY1" fmla="*/ 0 h 688932"/>
              <a:gd name="connsiteX2" fmla="*/ 4588701 w 4588701"/>
              <a:gd name="connsiteY2" fmla="*/ 688932 h 688932"/>
              <a:gd name="connsiteX3" fmla="*/ 344466 w 4588701"/>
              <a:gd name="connsiteY3" fmla="*/ 688932 h 688932"/>
              <a:gd name="connsiteX4" fmla="*/ 0 w 4588701"/>
              <a:gd name="connsiteY4" fmla="*/ 344466 h 688932"/>
              <a:gd name="connsiteX5" fmla="*/ 344466 w 4588701"/>
              <a:gd name="connsiteY5" fmla="*/ 0 h 68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88701" h="688932">
                <a:moveTo>
                  <a:pt x="344466" y="0"/>
                </a:moveTo>
                <a:lnTo>
                  <a:pt x="4588701" y="0"/>
                </a:lnTo>
                <a:lnTo>
                  <a:pt x="4588701" y="688932"/>
                </a:lnTo>
                <a:lnTo>
                  <a:pt x="344466" y="688932"/>
                </a:lnTo>
                <a:cubicBezTo>
                  <a:pt x="154223" y="688932"/>
                  <a:pt x="0" y="534709"/>
                  <a:pt x="0" y="344466"/>
                </a:cubicBezTo>
                <a:cubicBezTo>
                  <a:pt x="0" y="154223"/>
                  <a:pt x="154223" y="0"/>
                  <a:pt x="344466" y="0"/>
                </a:cubicBezTo>
                <a:close/>
              </a:path>
            </a:pathLst>
          </a:custGeom>
        </p:spPr>
      </p:pic>
      <p:pic>
        <p:nvPicPr>
          <p:cNvPr id="25" name="图片 24" descr="图片包含 建筑物, 户外, 街道, 行走&#10;&#10;已生成极高可信度的说明">
            <a:extLst>
              <a:ext uri="{FF2B5EF4-FFF2-40B4-BE49-F238E27FC236}">
                <a16:creationId xmlns:a16="http://schemas.microsoft.com/office/drawing/2014/main" id="{88497E66-40E4-4AAC-AE4D-DC78DFE8B45C}"/>
              </a:ext>
            </a:extLst>
          </p:cNvPr>
          <p:cNvPicPr>
            <a:picLocks noChangeAspect="1"/>
          </p:cNvPicPr>
          <p:nvPr/>
        </p:nvPicPr>
        <p:blipFill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167" t="14837" b="71658"/>
          <a:stretch>
            <a:fillRect/>
          </a:stretch>
        </p:blipFill>
        <p:spPr>
          <a:xfrm>
            <a:off x="6851738" y="1987636"/>
            <a:ext cx="5340263" cy="688932"/>
          </a:xfrm>
          <a:custGeom>
            <a:avLst/>
            <a:gdLst>
              <a:gd name="connsiteX0" fmla="*/ 344466 w 5340263"/>
              <a:gd name="connsiteY0" fmla="*/ 0 h 688932"/>
              <a:gd name="connsiteX1" fmla="*/ 5340263 w 5340263"/>
              <a:gd name="connsiteY1" fmla="*/ 0 h 688932"/>
              <a:gd name="connsiteX2" fmla="*/ 5340263 w 5340263"/>
              <a:gd name="connsiteY2" fmla="*/ 688932 h 688932"/>
              <a:gd name="connsiteX3" fmla="*/ 344466 w 5340263"/>
              <a:gd name="connsiteY3" fmla="*/ 688932 h 688932"/>
              <a:gd name="connsiteX4" fmla="*/ 0 w 5340263"/>
              <a:gd name="connsiteY4" fmla="*/ 344466 h 688932"/>
              <a:gd name="connsiteX5" fmla="*/ 344466 w 5340263"/>
              <a:gd name="connsiteY5" fmla="*/ 0 h 68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40263" h="688932">
                <a:moveTo>
                  <a:pt x="344466" y="0"/>
                </a:moveTo>
                <a:lnTo>
                  <a:pt x="5340263" y="0"/>
                </a:lnTo>
                <a:lnTo>
                  <a:pt x="5340263" y="688932"/>
                </a:lnTo>
                <a:lnTo>
                  <a:pt x="344466" y="688932"/>
                </a:lnTo>
                <a:cubicBezTo>
                  <a:pt x="154223" y="688932"/>
                  <a:pt x="0" y="534709"/>
                  <a:pt x="0" y="344466"/>
                </a:cubicBezTo>
                <a:cubicBezTo>
                  <a:pt x="0" y="154223"/>
                  <a:pt x="154223" y="0"/>
                  <a:pt x="344466" y="0"/>
                </a:cubicBezTo>
                <a:close/>
              </a:path>
            </a:pathLst>
          </a:custGeom>
        </p:spPr>
      </p:pic>
      <p:pic>
        <p:nvPicPr>
          <p:cNvPr id="27" name="图片 26" descr="图片包含 建筑物, 户外, 街道, 行走&#10;&#10;已生成极高可信度的说明">
            <a:extLst>
              <a:ext uri="{FF2B5EF4-FFF2-40B4-BE49-F238E27FC236}">
                <a16:creationId xmlns:a16="http://schemas.microsoft.com/office/drawing/2014/main" id="{8466DF4B-CE48-4307-B248-0B8B928D588F}"/>
              </a:ext>
            </a:extLst>
          </p:cNvPr>
          <p:cNvPicPr>
            <a:picLocks noChangeAspect="1"/>
          </p:cNvPicPr>
          <p:nvPr/>
        </p:nvPicPr>
        <p:blipFill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731" t="29673" b="56822"/>
          <a:stretch>
            <a:fillRect/>
          </a:stretch>
        </p:blipFill>
        <p:spPr>
          <a:xfrm>
            <a:off x="9081370" y="2744504"/>
            <a:ext cx="3110630" cy="688932"/>
          </a:xfrm>
          <a:custGeom>
            <a:avLst/>
            <a:gdLst>
              <a:gd name="connsiteX0" fmla="*/ 344466 w 3110630"/>
              <a:gd name="connsiteY0" fmla="*/ 0 h 688932"/>
              <a:gd name="connsiteX1" fmla="*/ 3110630 w 3110630"/>
              <a:gd name="connsiteY1" fmla="*/ 0 h 688932"/>
              <a:gd name="connsiteX2" fmla="*/ 3110630 w 3110630"/>
              <a:gd name="connsiteY2" fmla="*/ 688932 h 688932"/>
              <a:gd name="connsiteX3" fmla="*/ 344466 w 3110630"/>
              <a:gd name="connsiteY3" fmla="*/ 688932 h 688932"/>
              <a:gd name="connsiteX4" fmla="*/ 0 w 3110630"/>
              <a:gd name="connsiteY4" fmla="*/ 344466 h 688932"/>
              <a:gd name="connsiteX5" fmla="*/ 344466 w 3110630"/>
              <a:gd name="connsiteY5" fmla="*/ 0 h 68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10630" h="688932">
                <a:moveTo>
                  <a:pt x="344466" y="0"/>
                </a:moveTo>
                <a:lnTo>
                  <a:pt x="3110630" y="0"/>
                </a:lnTo>
                <a:lnTo>
                  <a:pt x="3110630" y="688932"/>
                </a:lnTo>
                <a:lnTo>
                  <a:pt x="344466" y="688932"/>
                </a:lnTo>
                <a:cubicBezTo>
                  <a:pt x="154223" y="688932"/>
                  <a:pt x="0" y="534709"/>
                  <a:pt x="0" y="344466"/>
                </a:cubicBezTo>
                <a:cubicBezTo>
                  <a:pt x="0" y="154223"/>
                  <a:pt x="154223" y="0"/>
                  <a:pt x="344466" y="0"/>
                </a:cubicBezTo>
                <a:close/>
              </a:path>
            </a:pathLst>
          </a:custGeom>
        </p:spPr>
      </p:pic>
      <p:pic>
        <p:nvPicPr>
          <p:cNvPr id="29" name="图片 28" descr="图片包含 建筑物, 户外, 街道, 行走&#10;&#10;已生成极高可信度的说明">
            <a:extLst>
              <a:ext uri="{FF2B5EF4-FFF2-40B4-BE49-F238E27FC236}">
                <a16:creationId xmlns:a16="http://schemas.microsoft.com/office/drawing/2014/main" id="{A76E6BBF-9107-435E-9F9C-3403D4762F04}"/>
              </a:ext>
            </a:extLst>
          </p:cNvPr>
          <p:cNvPicPr>
            <a:picLocks noChangeAspect="1"/>
          </p:cNvPicPr>
          <p:nvPr/>
        </p:nvPicPr>
        <p:blipFill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759" t="44836" b="41659"/>
          <a:stretch>
            <a:fillRect/>
          </a:stretch>
        </p:blipFill>
        <p:spPr>
          <a:xfrm>
            <a:off x="7903922" y="3517984"/>
            <a:ext cx="4288078" cy="688932"/>
          </a:xfrm>
          <a:custGeom>
            <a:avLst/>
            <a:gdLst>
              <a:gd name="connsiteX0" fmla="*/ 344466 w 4288078"/>
              <a:gd name="connsiteY0" fmla="*/ 0 h 688932"/>
              <a:gd name="connsiteX1" fmla="*/ 4288078 w 4288078"/>
              <a:gd name="connsiteY1" fmla="*/ 0 h 688932"/>
              <a:gd name="connsiteX2" fmla="*/ 4288078 w 4288078"/>
              <a:gd name="connsiteY2" fmla="*/ 688932 h 688932"/>
              <a:gd name="connsiteX3" fmla="*/ 344466 w 4288078"/>
              <a:gd name="connsiteY3" fmla="*/ 688932 h 688932"/>
              <a:gd name="connsiteX4" fmla="*/ 0 w 4288078"/>
              <a:gd name="connsiteY4" fmla="*/ 344466 h 688932"/>
              <a:gd name="connsiteX5" fmla="*/ 344466 w 4288078"/>
              <a:gd name="connsiteY5" fmla="*/ 0 h 68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88078" h="688932">
                <a:moveTo>
                  <a:pt x="344466" y="0"/>
                </a:moveTo>
                <a:lnTo>
                  <a:pt x="4288078" y="0"/>
                </a:lnTo>
                <a:lnTo>
                  <a:pt x="4288078" y="688932"/>
                </a:lnTo>
                <a:lnTo>
                  <a:pt x="344466" y="688932"/>
                </a:lnTo>
                <a:cubicBezTo>
                  <a:pt x="154223" y="688932"/>
                  <a:pt x="0" y="534709"/>
                  <a:pt x="0" y="344466"/>
                </a:cubicBezTo>
                <a:cubicBezTo>
                  <a:pt x="0" y="154223"/>
                  <a:pt x="154223" y="0"/>
                  <a:pt x="344466" y="0"/>
                </a:cubicBezTo>
                <a:close/>
              </a:path>
            </a:pathLst>
          </a:custGeom>
        </p:spPr>
      </p:pic>
      <p:pic>
        <p:nvPicPr>
          <p:cNvPr id="31" name="图片 30" descr="图片包含 建筑物, 户外, 街道, 行走&#10;&#10;已生成极高可信度的说明">
            <a:extLst>
              <a:ext uri="{FF2B5EF4-FFF2-40B4-BE49-F238E27FC236}">
                <a16:creationId xmlns:a16="http://schemas.microsoft.com/office/drawing/2014/main" id="{C3F5FEBF-82E2-48F3-9C25-36C82692A2FE}"/>
              </a:ext>
            </a:extLst>
          </p:cNvPr>
          <p:cNvPicPr>
            <a:picLocks noChangeAspect="1"/>
          </p:cNvPicPr>
          <p:nvPr/>
        </p:nvPicPr>
        <p:blipFill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294" t="60718" b="25777"/>
          <a:stretch>
            <a:fillRect/>
          </a:stretch>
        </p:blipFill>
        <p:spPr>
          <a:xfrm>
            <a:off x="6954033" y="4274852"/>
            <a:ext cx="5237967" cy="688932"/>
          </a:xfrm>
          <a:custGeom>
            <a:avLst/>
            <a:gdLst>
              <a:gd name="connsiteX0" fmla="*/ 344466 w 5237967"/>
              <a:gd name="connsiteY0" fmla="*/ 0 h 688932"/>
              <a:gd name="connsiteX1" fmla="*/ 5237967 w 5237967"/>
              <a:gd name="connsiteY1" fmla="*/ 0 h 688932"/>
              <a:gd name="connsiteX2" fmla="*/ 5237967 w 5237967"/>
              <a:gd name="connsiteY2" fmla="*/ 688932 h 688932"/>
              <a:gd name="connsiteX3" fmla="*/ 344466 w 5237967"/>
              <a:gd name="connsiteY3" fmla="*/ 688932 h 688932"/>
              <a:gd name="connsiteX4" fmla="*/ 0 w 5237967"/>
              <a:gd name="connsiteY4" fmla="*/ 344466 h 688932"/>
              <a:gd name="connsiteX5" fmla="*/ 344466 w 5237967"/>
              <a:gd name="connsiteY5" fmla="*/ 0 h 68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37967" h="688932">
                <a:moveTo>
                  <a:pt x="344466" y="0"/>
                </a:moveTo>
                <a:lnTo>
                  <a:pt x="5237967" y="0"/>
                </a:lnTo>
                <a:lnTo>
                  <a:pt x="5237967" y="688932"/>
                </a:lnTo>
                <a:lnTo>
                  <a:pt x="344466" y="688932"/>
                </a:lnTo>
                <a:cubicBezTo>
                  <a:pt x="154223" y="688932"/>
                  <a:pt x="0" y="534709"/>
                  <a:pt x="0" y="344466"/>
                </a:cubicBezTo>
                <a:cubicBezTo>
                  <a:pt x="0" y="154223"/>
                  <a:pt x="154223" y="0"/>
                  <a:pt x="344466" y="0"/>
                </a:cubicBezTo>
                <a:close/>
              </a:path>
            </a:pathLst>
          </a:custGeom>
        </p:spPr>
      </p:pic>
      <p:pic>
        <p:nvPicPr>
          <p:cNvPr id="34" name="图片 33" descr="图片包含 建筑物, 户外, 街道, 行走&#10;&#10;已生成极高可信度的说明">
            <a:extLst>
              <a:ext uri="{FF2B5EF4-FFF2-40B4-BE49-F238E27FC236}">
                <a16:creationId xmlns:a16="http://schemas.microsoft.com/office/drawing/2014/main" id="{E713A517-D85C-4B28-AAA5-70441547DCE9}"/>
              </a:ext>
            </a:extLst>
          </p:cNvPr>
          <p:cNvPicPr>
            <a:picLocks noChangeAspect="1"/>
          </p:cNvPicPr>
          <p:nvPr/>
        </p:nvPicPr>
        <p:blipFill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519" t="77212" b="9283"/>
          <a:stretch>
            <a:fillRect/>
          </a:stretch>
        </p:blipFill>
        <p:spPr>
          <a:xfrm>
            <a:off x="8154445" y="5031720"/>
            <a:ext cx="4037555" cy="688932"/>
          </a:xfrm>
          <a:custGeom>
            <a:avLst/>
            <a:gdLst>
              <a:gd name="connsiteX0" fmla="*/ 344466 w 4037555"/>
              <a:gd name="connsiteY0" fmla="*/ 0 h 688932"/>
              <a:gd name="connsiteX1" fmla="*/ 4037555 w 4037555"/>
              <a:gd name="connsiteY1" fmla="*/ 0 h 688932"/>
              <a:gd name="connsiteX2" fmla="*/ 4037555 w 4037555"/>
              <a:gd name="connsiteY2" fmla="*/ 688932 h 688932"/>
              <a:gd name="connsiteX3" fmla="*/ 344466 w 4037555"/>
              <a:gd name="connsiteY3" fmla="*/ 688932 h 688932"/>
              <a:gd name="connsiteX4" fmla="*/ 0 w 4037555"/>
              <a:gd name="connsiteY4" fmla="*/ 344466 h 688932"/>
              <a:gd name="connsiteX5" fmla="*/ 344466 w 4037555"/>
              <a:gd name="connsiteY5" fmla="*/ 0 h 68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7555" h="688932">
                <a:moveTo>
                  <a:pt x="344466" y="0"/>
                </a:moveTo>
                <a:lnTo>
                  <a:pt x="4037555" y="0"/>
                </a:lnTo>
                <a:lnTo>
                  <a:pt x="4037555" y="688932"/>
                </a:lnTo>
                <a:lnTo>
                  <a:pt x="344466" y="688932"/>
                </a:lnTo>
                <a:cubicBezTo>
                  <a:pt x="154223" y="688932"/>
                  <a:pt x="0" y="534709"/>
                  <a:pt x="0" y="344466"/>
                </a:cubicBezTo>
                <a:cubicBezTo>
                  <a:pt x="0" y="154223"/>
                  <a:pt x="154223" y="0"/>
                  <a:pt x="344466" y="0"/>
                </a:cubicBezTo>
                <a:close/>
              </a:path>
            </a:pathLst>
          </a:custGeom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id="{AF2CBB18-B926-4E24-B473-710F9BC94374}"/>
              </a:ext>
            </a:extLst>
          </p:cNvPr>
          <p:cNvSpPr txBox="1"/>
          <p:nvPr/>
        </p:nvSpPr>
        <p:spPr>
          <a:xfrm rot="5400000">
            <a:off x="4410044" y="3937030"/>
            <a:ext cx="21920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BLACK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E519E77B-8C93-4BFD-9791-456F65B1A8EF}"/>
              </a:ext>
            </a:extLst>
          </p:cNvPr>
          <p:cNvSpPr txBox="1"/>
          <p:nvPr/>
        </p:nvSpPr>
        <p:spPr>
          <a:xfrm>
            <a:off x="1485842" y="2200456"/>
            <a:ext cx="340564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 beautiful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presentations,Updated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for OSX EI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Capitan,Keynoteenploys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employs powerful tools and dazzling effects that bring your ideas to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lite,you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can work seamlessly between Mac and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devices,And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work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efforiessly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with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peopie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who use Microsoft PowerPoint.</a:t>
            </a: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B14AC687-E1E9-4D6B-85EB-61577FE53E3A}"/>
              </a:ext>
            </a:extLst>
          </p:cNvPr>
          <p:cNvSpPr/>
          <p:nvPr/>
        </p:nvSpPr>
        <p:spPr>
          <a:xfrm>
            <a:off x="5047315" y="2484347"/>
            <a:ext cx="859836" cy="859836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D4F750E7-25E9-49A7-952D-5EBE70B41AB8}"/>
              </a:ext>
            </a:extLst>
          </p:cNvPr>
          <p:cNvSpPr txBox="1"/>
          <p:nvPr/>
        </p:nvSpPr>
        <p:spPr>
          <a:xfrm rot="5400000">
            <a:off x="5004008" y="2452381"/>
            <a:ext cx="9464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3223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:blinds dir="vert"/>
      </p:transition>
    </mc:Choice>
    <mc:Fallback>
      <p:transition spd="slow" advTm="3000">
        <p:blinds dir="vert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>
            <a:extLst>
              <a:ext uri="{FF2B5EF4-FFF2-40B4-BE49-F238E27FC236}">
                <a16:creationId xmlns:a16="http://schemas.microsoft.com/office/drawing/2014/main" id="{20768110-8ED0-4489-8746-9C192CD1009E}"/>
              </a:ext>
            </a:extLst>
          </p:cNvPr>
          <p:cNvSpPr txBox="1"/>
          <p:nvPr/>
        </p:nvSpPr>
        <p:spPr>
          <a:xfrm>
            <a:off x="8338696" y="1010396"/>
            <a:ext cx="11032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120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 descr="图片包含 道路&#10;&#10;已生成高可信度的说明">
            <a:extLst>
              <a:ext uri="{FF2B5EF4-FFF2-40B4-BE49-F238E27FC236}">
                <a16:creationId xmlns:a16="http://schemas.microsoft.com/office/drawing/2014/main" id="{65B90450-F038-4584-8219-231E992113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07" t="56" r="22544"/>
          <a:stretch/>
        </p:blipFill>
        <p:spPr>
          <a:xfrm>
            <a:off x="6630439" y="591942"/>
            <a:ext cx="1954060" cy="5761972"/>
          </a:xfrm>
          <a:custGeom>
            <a:avLst/>
            <a:gdLst>
              <a:gd name="connsiteX0" fmla="*/ 0 w 1954060"/>
              <a:gd name="connsiteY0" fmla="*/ 0 h 5761972"/>
              <a:gd name="connsiteX1" fmla="*/ 1954060 w 1954060"/>
              <a:gd name="connsiteY1" fmla="*/ 0 h 5761972"/>
              <a:gd name="connsiteX2" fmla="*/ 1954060 w 1954060"/>
              <a:gd name="connsiteY2" fmla="*/ 5761972 h 5761972"/>
              <a:gd name="connsiteX3" fmla="*/ 0 w 1954060"/>
              <a:gd name="connsiteY3" fmla="*/ 5761972 h 5761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4060" h="5761972">
                <a:moveTo>
                  <a:pt x="0" y="0"/>
                </a:moveTo>
                <a:lnTo>
                  <a:pt x="1954060" y="0"/>
                </a:lnTo>
                <a:lnTo>
                  <a:pt x="1954060" y="5761972"/>
                </a:lnTo>
                <a:lnTo>
                  <a:pt x="0" y="5761972"/>
                </a:lnTo>
                <a:close/>
              </a:path>
            </a:pathLst>
          </a:custGeom>
        </p:spPr>
      </p:pic>
      <p:pic>
        <p:nvPicPr>
          <p:cNvPr id="15" name="图片 14" descr="图片包含 道路&#10;&#10;已生成高可信度的说明">
            <a:extLst>
              <a:ext uri="{FF2B5EF4-FFF2-40B4-BE49-F238E27FC236}">
                <a16:creationId xmlns:a16="http://schemas.microsoft.com/office/drawing/2014/main" id="{16AB7420-200E-4F98-9289-1034C151F0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93" r="41959" b="56"/>
          <a:stretch/>
        </p:blipFill>
        <p:spPr>
          <a:xfrm>
            <a:off x="4613751" y="583266"/>
            <a:ext cx="1954060" cy="5761972"/>
          </a:xfrm>
          <a:custGeom>
            <a:avLst/>
            <a:gdLst>
              <a:gd name="connsiteX0" fmla="*/ 0 w 1954060"/>
              <a:gd name="connsiteY0" fmla="*/ 0 h 5761972"/>
              <a:gd name="connsiteX1" fmla="*/ 1954060 w 1954060"/>
              <a:gd name="connsiteY1" fmla="*/ 0 h 5761972"/>
              <a:gd name="connsiteX2" fmla="*/ 1954060 w 1954060"/>
              <a:gd name="connsiteY2" fmla="*/ 5761972 h 5761972"/>
              <a:gd name="connsiteX3" fmla="*/ 0 w 1954060"/>
              <a:gd name="connsiteY3" fmla="*/ 5761972 h 5761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4060" h="5761972">
                <a:moveTo>
                  <a:pt x="0" y="0"/>
                </a:moveTo>
                <a:lnTo>
                  <a:pt x="1954060" y="0"/>
                </a:lnTo>
                <a:lnTo>
                  <a:pt x="1954060" y="5761972"/>
                </a:lnTo>
                <a:lnTo>
                  <a:pt x="0" y="5761972"/>
                </a:lnTo>
                <a:close/>
              </a:path>
            </a:pathLst>
          </a:custGeom>
        </p:spPr>
      </p:pic>
      <p:pic>
        <p:nvPicPr>
          <p:cNvPr id="13" name="图片 12" descr="图片包含 道路&#10;&#10;已生成高可信度的说明">
            <a:extLst>
              <a:ext uri="{FF2B5EF4-FFF2-40B4-BE49-F238E27FC236}">
                <a16:creationId xmlns:a16="http://schemas.microsoft.com/office/drawing/2014/main" id="{88F45DD0-D6C4-4F17-A986-30052E0291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78" r="61374" b="56"/>
          <a:stretch/>
        </p:blipFill>
        <p:spPr>
          <a:xfrm>
            <a:off x="2609589" y="591942"/>
            <a:ext cx="1954060" cy="5761972"/>
          </a:xfrm>
          <a:custGeom>
            <a:avLst/>
            <a:gdLst>
              <a:gd name="connsiteX0" fmla="*/ 0 w 1954060"/>
              <a:gd name="connsiteY0" fmla="*/ 0 h 5761972"/>
              <a:gd name="connsiteX1" fmla="*/ 1954060 w 1954060"/>
              <a:gd name="connsiteY1" fmla="*/ 0 h 5761972"/>
              <a:gd name="connsiteX2" fmla="*/ 1954060 w 1954060"/>
              <a:gd name="connsiteY2" fmla="*/ 5761972 h 5761972"/>
              <a:gd name="connsiteX3" fmla="*/ 0 w 1954060"/>
              <a:gd name="connsiteY3" fmla="*/ 5761972 h 5761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4060" h="5761972">
                <a:moveTo>
                  <a:pt x="0" y="0"/>
                </a:moveTo>
                <a:lnTo>
                  <a:pt x="1954060" y="0"/>
                </a:lnTo>
                <a:lnTo>
                  <a:pt x="1954060" y="5761972"/>
                </a:lnTo>
                <a:lnTo>
                  <a:pt x="0" y="5761972"/>
                </a:lnTo>
                <a:close/>
              </a:path>
            </a:pathLst>
          </a:custGeom>
        </p:spPr>
      </p:pic>
      <p:pic>
        <p:nvPicPr>
          <p:cNvPr id="11" name="图片 10" descr="图片包含 道路&#10;&#10;已生成高可信度的说明">
            <a:extLst>
              <a:ext uri="{FF2B5EF4-FFF2-40B4-BE49-F238E27FC236}">
                <a16:creationId xmlns:a16="http://schemas.microsoft.com/office/drawing/2014/main" id="{1E22F759-D062-43DA-9678-801BFAA02A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175" b="56"/>
          <a:stretch/>
        </p:blipFill>
        <p:spPr>
          <a:xfrm>
            <a:off x="628390" y="583266"/>
            <a:ext cx="1931097" cy="5761972"/>
          </a:xfrm>
          <a:custGeom>
            <a:avLst/>
            <a:gdLst>
              <a:gd name="connsiteX0" fmla="*/ 0 w 1931097"/>
              <a:gd name="connsiteY0" fmla="*/ 0 h 5761972"/>
              <a:gd name="connsiteX1" fmla="*/ 1931097 w 1931097"/>
              <a:gd name="connsiteY1" fmla="*/ 0 h 5761972"/>
              <a:gd name="connsiteX2" fmla="*/ 1931097 w 1931097"/>
              <a:gd name="connsiteY2" fmla="*/ 5761972 h 5761972"/>
              <a:gd name="connsiteX3" fmla="*/ 0 w 1931097"/>
              <a:gd name="connsiteY3" fmla="*/ 5761972 h 5761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1097" h="5761972">
                <a:moveTo>
                  <a:pt x="0" y="0"/>
                </a:moveTo>
                <a:lnTo>
                  <a:pt x="1931097" y="0"/>
                </a:lnTo>
                <a:lnTo>
                  <a:pt x="1931097" y="5761972"/>
                </a:lnTo>
                <a:lnTo>
                  <a:pt x="0" y="5761972"/>
                </a:lnTo>
                <a:close/>
              </a:path>
            </a:pathLst>
          </a:cu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70E0B9AD-FA8C-4107-981C-3C3739F3FC96}"/>
              </a:ext>
            </a:extLst>
          </p:cNvPr>
          <p:cNvSpPr/>
          <p:nvPr/>
        </p:nvSpPr>
        <p:spPr>
          <a:xfrm>
            <a:off x="4588699" y="2506011"/>
            <a:ext cx="7628351" cy="1916482"/>
          </a:xfrm>
          <a:prstGeom prst="rect">
            <a:avLst/>
          </a:prstGeom>
          <a:solidFill>
            <a:schemeClr val="tx1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5ACE309-A5B6-472C-BB3A-37E06C768E33}"/>
              </a:ext>
            </a:extLst>
          </p:cNvPr>
          <p:cNvSpPr txBox="1"/>
          <p:nvPr/>
        </p:nvSpPr>
        <p:spPr>
          <a:xfrm>
            <a:off x="8592851" y="1777097"/>
            <a:ext cx="30125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EXAMPLE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E5C73CC-1109-4D15-9F38-B48000E7C90E}"/>
              </a:ext>
            </a:extLst>
          </p:cNvPr>
          <p:cNvSpPr txBox="1"/>
          <p:nvPr/>
        </p:nvSpPr>
        <p:spPr>
          <a:xfrm>
            <a:off x="4891413" y="2608094"/>
            <a:ext cx="6688898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 beautiful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presentations,Updated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for OSX EI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Capitan,Keynoteenploys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employs powerful tools and dazzling effects that bring your ideas to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lite,you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can work seamlessly between Mac and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devices,And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work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efforiessly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with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peopie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who use Microsoft PowerPoint.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FBB33649-834B-4E82-A315-9F60856CC9D8}"/>
              </a:ext>
            </a:extLst>
          </p:cNvPr>
          <p:cNvSpPr/>
          <p:nvPr/>
        </p:nvSpPr>
        <p:spPr>
          <a:xfrm>
            <a:off x="10282814" y="4067376"/>
            <a:ext cx="1575159" cy="1575159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0958F4EF-D845-48C2-9AB5-59BA7E845818}"/>
              </a:ext>
            </a:extLst>
          </p:cNvPr>
          <p:cNvSpPr/>
          <p:nvPr/>
        </p:nvSpPr>
        <p:spPr>
          <a:xfrm>
            <a:off x="11632888" y="3892762"/>
            <a:ext cx="349227" cy="349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E5DC9BF5-BA38-4957-97CA-BB2E60A7DBC7}"/>
              </a:ext>
            </a:extLst>
          </p:cNvPr>
          <p:cNvSpPr/>
          <p:nvPr/>
        </p:nvSpPr>
        <p:spPr>
          <a:xfrm>
            <a:off x="9084429" y="5151407"/>
            <a:ext cx="349227" cy="3492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8629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Tm="3000">
        <p14:glitter pattern="hexagon"/>
      </p:transition>
    </mc:Choice>
    <mc:Fallback>
      <p:transition spd="slow" advTm="300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水, 户外, 天空, 桥&#10;&#10;已生成极高可信度的说明">
            <a:extLst>
              <a:ext uri="{FF2B5EF4-FFF2-40B4-BE49-F238E27FC236}">
                <a16:creationId xmlns:a16="http://schemas.microsoft.com/office/drawing/2014/main" id="{7D52A542-433E-45FA-B82C-81984DBE9C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AA4F7F56-06B5-4729-86DA-60485CE05E30}"/>
              </a:ext>
            </a:extLst>
          </p:cNvPr>
          <p:cNvSpPr/>
          <p:nvPr/>
        </p:nvSpPr>
        <p:spPr>
          <a:xfrm>
            <a:off x="3031299" y="2292263"/>
            <a:ext cx="9474466" cy="4742373"/>
          </a:xfrm>
          <a:prstGeom prst="rect">
            <a:avLst/>
          </a:prstGeom>
          <a:solidFill>
            <a:schemeClr val="tx1">
              <a:alpha val="8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43318631-0C22-4ABA-A6C8-8FCE562C0576}"/>
              </a:ext>
            </a:extLst>
          </p:cNvPr>
          <p:cNvCxnSpPr>
            <a:cxnSpLocks/>
          </p:cNvCxnSpPr>
          <p:nvPr/>
        </p:nvCxnSpPr>
        <p:spPr>
          <a:xfrm>
            <a:off x="0" y="4597052"/>
            <a:ext cx="3031299" cy="2818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D096AF2-127A-4354-9722-956ACBDF8BE2}"/>
              </a:ext>
            </a:extLst>
          </p:cNvPr>
          <p:cNvCxnSpPr>
            <a:cxnSpLocks/>
          </p:cNvCxnSpPr>
          <p:nvPr/>
        </p:nvCxnSpPr>
        <p:spPr>
          <a:xfrm>
            <a:off x="0" y="2292263"/>
            <a:ext cx="303129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6187E12F-71CC-45BD-B846-36FA2616D194}"/>
              </a:ext>
            </a:extLst>
          </p:cNvPr>
          <p:cNvCxnSpPr>
            <a:cxnSpLocks/>
          </p:cNvCxnSpPr>
          <p:nvPr/>
        </p:nvCxnSpPr>
        <p:spPr>
          <a:xfrm>
            <a:off x="3031299" y="0"/>
            <a:ext cx="0" cy="2331929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004EFFA6-C5AB-482C-A106-CBE19F914A58}"/>
              </a:ext>
            </a:extLst>
          </p:cNvPr>
          <p:cNvCxnSpPr>
            <a:cxnSpLocks/>
          </p:cNvCxnSpPr>
          <p:nvPr/>
        </p:nvCxnSpPr>
        <p:spPr>
          <a:xfrm>
            <a:off x="6189945" y="-39666"/>
            <a:ext cx="0" cy="2331929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669DFD22-8685-4B0E-9DF3-25954A920470}"/>
              </a:ext>
            </a:extLst>
          </p:cNvPr>
          <p:cNvSpPr txBox="1"/>
          <p:nvPr/>
        </p:nvSpPr>
        <p:spPr>
          <a:xfrm>
            <a:off x="4235516" y="3874652"/>
            <a:ext cx="24374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8B24B58-93E6-4F65-B490-87C580336596}"/>
              </a:ext>
            </a:extLst>
          </p:cNvPr>
          <p:cNvSpPr txBox="1"/>
          <p:nvPr/>
        </p:nvSpPr>
        <p:spPr>
          <a:xfrm>
            <a:off x="6468034" y="2882074"/>
            <a:ext cx="3893169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 beautiful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presentations,Updated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for OSX EI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Capitan,Keynoteenploys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employs powerful tools and dazzling effects that bring your ideas to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lite,you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can work seamlessly between Mac and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devices,And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work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efforiessly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with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peopie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who use Microsoft PowerPoint.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A854A04-F492-4E75-92F2-63653E586DBD}"/>
              </a:ext>
            </a:extLst>
          </p:cNvPr>
          <p:cNvSpPr txBox="1"/>
          <p:nvPr/>
        </p:nvSpPr>
        <p:spPr>
          <a:xfrm>
            <a:off x="6492432" y="176636"/>
            <a:ext cx="54576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WRITE </a:t>
            </a:r>
          </a:p>
          <a:p>
            <a:r>
              <a:rPr lang="en-US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 TITLE HERE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5132C8F-598E-4414-8F67-FF705E2EB0DE}"/>
              </a:ext>
            </a:extLst>
          </p:cNvPr>
          <p:cNvSpPr txBox="1"/>
          <p:nvPr/>
        </p:nvSpPr>
        <p:spPr>
          <a:xfrm>
            <a:off x="6622728" y="1867731"/>
            <a:ext cx="3255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BLACK AND WHITE WORLD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2895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Tm="3000">
        <p14:glitter pattern="hexagon"/>
      </p:transition>
    </mc:Choice>
    <mc:Fallback>
      <p:transition spd="slow" advTm="3000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2BEB399-220F-44B8-B4B1-FEE6A7CB1338}"/>
              </a:ext>
            </a:extLst>
          </p:cNvPr>
          <p:cNvSpPr txBox="1"/>
          <p:nvPr/>
        </p:nvSpPr>
        <p:spPr>
          <a:xfrm>
            <a:off x="3686659" y="2393235"/>
            <a:ext cx="122180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3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81066F12-32B8-4986-9EB3-9B1301FA6BD4}"/>
              </a:ext>
            </a:extLst>
          </p:cNvPr>
          <p:cNvSpPr/>
          <p:nvPr/>
        </p:nvSpPr>
        <p:spPr>
          <a:xfrm>
            <a:off x="4316506" y="1559859"/>
            <a:ext cx="4020670" cy="3872753"/>
          </a:xfrm>
          <a:custGeom>
            <a:avLst/>
            <a:gdLst>
              <a:gd name="connsiteX0" fmla="*/ 0 w 4020670"/>
              <a:gd name="connsiteY0" fmla="*/ 779929 h 3872753"/>
              <a:gd name="connsiteX1" fmla="*/ 13447 w 4020670"/>
              <a:gd name="connsiteY1" fmla="*/ 0 h 3872753"/>
              <a:gd name="connsiteX2" fmla="*/ 4007223 w 4020670"/>
              <a:gd name="connsiteY2" fmla="*/ 13447 h 3872753"/>
              <a:gd name="connsiteX3" fmla="*/ 4020670 w 4020670"/>
              <a:gd name="connsiteY3" fmla="*/ 3872753 h 3872753"/>
              <a:gd name="connsiteX4" fmla="*/ 26894 w 4020670"/>
              <a:gd name="connsiteY4" fmla="*/ 3872753 h 3872753"/>
              <a:gd name="connsiteX5" fmla="*/ 13447 w 4020670"/>
              <a:gd name="connsiteY5" fmla="*/ 2904565 h 3872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0670" h="3872753">
                <a:moveTo>
                  <a:pt x="0" y="779929"/>
                </a:moveTo>
                <a:lnTo>
                  <a:pt x="13447" y="0"/>
                </a:lnTo>
                <a:lnTo>
                  <a:pt x="4007223" y="13447"/>
                </a:lnTo>
                <a:cubicBezTo>
                  <a:pt x="4011705" y="1299882"/>
                  <a:pt x="4016188" y="2586318"/>
                  <a:pt x="4020670" y="3872753"/>
                </a:cubicBezTo>
                <a:lnTo>
                  <a:pt x="26894" y="3872753"/>
                </a:lnTo>
                <a:lnTo>
                  <a:pt x="13447" y="2904565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AD36A87-AEAD-4D16-A51D-D12B1DFEAA20}"/>
              </a:ext>
            </a:extLst>
          </p:cNvPr>
          <p:cNvSpPr txBox="1"/>
          <p:nvPr/>
        </p:nvSpPr>
        <p:spPr>
          <a:xfrm>
            <a:off x="5067746" y="2162402"/>
            <a:ext cx="21595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TITLEHERE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A1238D2-7527-4843-929F-FC856C178887}"/>
              </a:ext>
            </a:extLst>
          </p:cNvPr>
          <p:cNvSpPr txBox="1"/>
          <p:nvPr/>
        </p:nvSpPr>
        <p:spPr>
          <a:xfrm>
            <a:off x="5067746" y="2758538"/>
            <a:ext cx="2677468" cy="1670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Hello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friends,this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 KEYNOTE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template,thank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you very much for your 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use.can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edit the text in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here.l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wish you a happy life.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4064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Tm="3000">
        <p14:glitter pattern="hexagon"/>
      </p:transition>
    </mc:Choice>
    <mc:Fallback>
      <p:transition spd="slow" advTm="3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A181A447-1CBB-48F9-BC04-2622121EBC83}"/>
              </a:ext>
            </a:extLst>
          </p:cNvPr>
          <p:cNvSpPr/>
          <p:nvPr/>
        </p:nvSpPr>
        <p:spPr>
          <a:xfrm>
            <a:off x="1618131" y="3149601"/>
            <a:ext cx="4087906" cy="874059"/>
          </a:xfrm>
          <a:custGeom>
            <a:avLst/>
            <a:gdLst>
              <a:gd name="connsiteX0" fmla="*/ 322729 w 4087906"/>
              <a:gd name="connsiteY0" fmla="*/ 860612 h 874059"/>
              <a:gd name="connsiteX1" fmla="*/ 0 w 4087906"/>
              <a:gd name="connsiteY1" fmla="*/ 860612 h 874059"/>
              <a:gd name="connsiteX2" fmla="*/ 0 w 4087906"/>
              <a:gd name="connsiteY2" fmla="*/ 0 h 874059"/>
              <a:gd name="connsiteX3" fmla="*/ 4087906 w 4087906"/>
              <a:gd name="connsiteY3" fmla="*/ 0 h 874059"/>
              <a:gd name="connsiteX4" fmla="*/ 4087906 w 4087906"/>
              <a:gd name="connsiteY4" fmla="*/ 860612 h 874059"/>
              <a:gd name="connsiteX5" fmla="*/ 1156447 w 4087906"/>
              <a:gd name="connsiteY5" fmla="*/ 874059 h 874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87906" h="874059">
                <a:moveTo>
                  <a:pt x="322729" y="860612"/>
                </a:moveTo>
                <a:lnTo>
                  <a:pt x="0" y="860612"/>
                </a:lnTo>
                <a:lnTo>
                  <a:pt x="0" y="0"/>
                </a:lnTo>
                <a:lnTo>
                  <a:pt x="4087906" y="0"/>
                </a:lnTo>
                <a:lnTo>
                  <a:pt x="4087906" y="860612"/>
                </a:lnTo>
                <a:lnTo>
                  <a:pt x="1156447" y="874059"/>
                </a:ln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382DEFE2-F866-41F2-B202-AF22BD9AE1A9}"/>
              </a:ext>
            </a:extLst>
          </p:cNvPr>
          <p:cNvSpPr/>
          <p:nvPr/>
        </p:nvSpPr>
        <p:spPr>
          <a:xfrm>
            <a:off x="6544236" y="3136154"/>
            <a:ext cx="4087906" cy="874059"/>
          </a:xfrm>
          <a:custGeom>
            <a:avLst/>
            <a:gdLst>
              <a:gd name="connsiteX0" fmla="*/ 322729 w 4087906"/>
              <a:gd name="connsiteY0" fmla="*/ 860612 h 874059"/>
              <a:gd name="connsiteX1" fmla="*/ 0 w 4087906"/>
              <a:gd name="connsiteY1" fmla="*/ 860612 h 874059"/>
              <a:gd name="connsiteX2" fmla="*/ 0 w 4087906"/>
              <a:gd name="connsiteY2" fmla="*/ 0 h 874059"/>
              <a:gd name="connsiteX3" fmla="*/ 4087906 w 4087906"/>
              <a:gd name="connsiteY3" fmla="*/ 0 h 874059"/>
              <a:gd name="connsiteX4" fmla="*/ 4087906 w 4087906"/>
              <a:gd name="connsiteY4" fmla="*/ 860612 h 874059"/>
              <a:gd name="connsiteX5" fmla="*/ 1156447 w 4087906"/>
              <a:gd name="connsiteY5" fmla="*/ 874059 h 874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87906" h="874059">
                <a:moveTo>
                  <a:pt x="322729" y="860612"/>
                </a:moveTo>
                <a:lnTo>
                  <a:pt x="0" y="860612"/>
                </a:lnTo>
                <a:lnTo>
                  <a:pt x="0" y="0"/>
                </a:lnTo>
                <a:lnTo>
                  <a:pt x="4087906" y="0"/>
                </a:lnTo>
                <a:lnTo>
                  <a:pt x="4087906" y="860612"/>
                </a:lnTo>
                <a:lnTo>
                  <a:pt x="1156447" y="874059"/>
                </a:ln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306F006-790D-414F-83C3-6BF4CF3F6754}"/>
              </a:ext>
            </a:extLst>
          </p:cNvPr>
          <p:cNvSpPr/>
          <p:nvPr/>
        </p:nvSpPr>
        <p:spPr>
          <a:xfrm>
            <a:off x="6544236" y="4619813"/>
            <a:ext cx="4087906" cy="874059"/>
          </a:xfrm>
          <a:custGeom>
            <a:avLst/>
            <a:gdLst>
              <a:gd name="connsiteX0" fmla="*/ 322729 w 4087906"/>
              <a:gd name="connsiteY0" fmla="*/ 860612 h 874059"/>
              <a:gd name="connsiteX1" fmla="*/ 0 w 4087906"/>
              <a:gd name="connsiteY1" fmla="*/ 860612 h 874059"/>
              <a:gd name="connsiteX2" fmla="*/ 0 w 4087906"/>
              <a:gd name="connsiteY2" fmla="*/ 0 h 874059"/>
              <a:gd name="connsiteX3" fmla="*/ 4087906 w 4087906"/>
              <a:gd name="connsiteY3" fmla="*/ 0 h 874059"/>
              <a:gd name="connsiteX4" fmla="*/ 4087906 w 4087906"/>
              <a:gd name="connsiteY4" fmla="*/ 860612 h 874059"/>
              <a:gd name="connsiteX5" fmla="*/ 1156447 w 4087906"/>
              <a:gd name="connsiteY5" fmla="*/ 874059 h 874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87906" h="874059">
                <a:moveTo>
                  <a:pt x="322729" y="860612"/>
                </a:moveTo>
                <a:lnTo>
                  <a:pt x="0" y="860612"/>
                </a:lnTo>
                <a:lnTo>
                  <a:pt x="0" y="0"/>
                </a:lnTo>
                <a:lnTo>
                  <a:pt x="4087906" y="0"/>
                </a:lnTo>
                <a:lnTo>
                  <a:pt x="4087906" y="860612"/>
                </a:lnTo>
                <a:lnTo>
                  <a:pt x="1156447" y="874059"/>
                </a:ln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7308D3A1-BB7F-456C-A03C-D3D97FA5866E}"/>
              </a:ext>
            </a:extLst>
          </p:cNvPr>
          <p:cNvSpPr/>
          <p:nvPr/>
        </p:nvSpPr>
        <p:spPr>
          <a:xfrm>
            <a:off x="1618131" y="4619813"/>
            <a:ext cx="4087906" cy="874059"/>
          </a:xfrm>
          <a:custGeom>
            <a:avLst/>
            <a:gdLst>
              <a:gd name="connsiteX0" fmla="*/ 322729 w 4087906"/>
              <a:gd name="connsiteY0" fmla="*/ 860612 h 874059"/>
              <a:gd name="connsiteX1" fmla="*/ 0 w 4087906"/>
              <a:gd name="connsiteY1" fmla="*/ 860612 h 874059"/>
              <a:gd name="connsiteX2" fmla="*/ 0 w 4087906"/>
              <a:gd name="connsiteY2" fmla="*/ 0 h 874059"/>
              <a:gd name="connsiteX3" fmla="*/ 4087906 w 4087906"/>
              <a:gd name="connsiteY3" fmla="*/ 0 h 874059"/>
              <a:gd name="connsiteX4" fmla="*/ 4087906 w 4087906"/>
              <a:gd name="connsiteY4" fmla="*/ 860612 h 874059"/>
              <a:gd name="connsiteX5" fmla="*/ 1156447 w 4087906"/>
              <a:gd name="connsiteY5" fmla="*/ 874059 h 874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87906" h="874059">
                <a:moveTo>
                  <a:pt x="322729" y="860612"/>
                </a:moveTo>
                <a:lnTo>
                  <a:pt x="0" y="860612"/>
                </a:lnTo>
                <a:lnTo>
                  <a:pt x="0" y="0"/>
                </a:lnTo>
                <a:lnTo>
                  <a:pt x="4087906" y="0"/>
                </a:lnTo>
                <a:lnTo>
                  <a:pt x="4087906" y="860612"/>
                </a:lnTo>
                <a:lnTo>
                  <a:pt x="1156447" y="874059"/>
                </a:ln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93F33AD-76D9-47FF-A59C-6BC4C37336B0}"/>
              </a:ext>
            </a:extLst>
          </p:cNvPr>
          <p:cNvSpPr txBox="1"/>
          <p:nvPr/>
        </p:nvSpPr>
        <p:spPr>
          <a:xfrm>
            <a:off x="1880866" y="3337780"/>
            <a:ext cx="7264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7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C2FD5DD-9366-4493-ABB6-3CAC3AE07EE4}"/>
              </a:ext>
            </a:extLst>
          </p:cNvPr>
          <p:cNvSpPr/>
          <p:nvPr/>
        </p:nvSpPr>
        <p:spPr>
          <a:xfrm>
            <a:off x="2607348" y="3887613"/>
            <a:ext cx="237563" cy="2375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8A65FC3-C4C2-4BBF-AF0C-386F38F44539}"/>
              </a:ext>
            </a:extLst>
          </p:cNvPr>
          <p:cNvSpPr/>
          <p:nvPr/>
        </p:nvSpPr>
        <p:spPr>
          <a:xfrm>
            <a:off x="2607347" y="5375090"/>
            <a:ext cx="237563" cy="2375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FE9B202-0B54-4ED9-8FF9-3C89D11A05B6}"/>
              </a:ext>
            </a:extLst>
          </p:cNvPr>
          <p:cNvSpPr/>
          <p:nvPr/>
        </p:nvSpPr>
        <p:spPr>
          <a:xfrm>
            <a:off x="7546901" y="5375089"/>
            <a:ext cx="237563" cy="2375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B0FB340-292D-4465-A782-41CD3F9AC949}"/>
              </a:ext>
            </a:extLst>
          </p:cNvPr>
          <p:cNvSpPr/>
          <p:nvPr/>
        </p:nvSpPr>
        <p:spPr>
          <a:xfrm>
            <a:off x="7546900" y="3885831"/>
            <a:ext cx="237563" cy="2375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A895D50-553F-4A3B-B1BD-DC13CA74CAC9}"/>
              </a:ext>
            </a:extLst>
          </p:cNvPr>
          <p:cNvSpPr txBox="1"/>
          <p:nvPr/>
        </p:nvSpPr>
        <p:spPr>
          <a:xfrm>
            <a:off x="6906446" y="3321424"/>
            <a:ext cx="7264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7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006030C-46CA-4272-8DD8-4FD9F7775BA5}"/>
              </a:ext>
            </a:extLst>
          </p:cNvPr>
          <p:cNvSpPr txBox="1"/>
          <p:nvPr/>
        </p:nvSpPr>
        <p:spPr>
          <a:xfrm>
            <a:off x="1880866" y="4889696"/>
            <a:ext cx="7264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7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433EF2E-E731-4734-8A30-1949ACAD8CEE}"/>
              </a:ext>
            </a:extLst>
          </p:cNvPr>
          <p:cNvSpPr txBox="1"/>
          <p:nvPr/>
        </p:nvSpPr>
        <p:spPr>
          <a:xfrm>
            <a:off x="6875069" y="4889695"/>
            <a:ext cx="7264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7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53123AF-5EE5-48BA-9966-F796590674F1}"/>
              </a:ext>
            </a:extLst>
          </p:cNvPr>
          <p:cNvSpPr txBox="1"/>
          <p:nvPr/>
        </p:nvSpPr>
        <p:spPr>
          <a:xfrm>
            <a:off x="3992498" y="1822414"/>
            <a:ext cx="43143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4F07F44-D616-4595-8B46-D3AD4A5D62EA}"/>
              </a:ext>
            </a:extLst>
          </p:cNvPr>
          <p:cNvSpPr txBox="1"/>
          <p:nvPr/>
        </p:nvSpPr>
        <p:spPr>
          <a:xfrm>
            <a:off x="5067518" y="1518967"/>
            <a:ext cx="23759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WELCOME TO W&amp;B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7DE0888-E9DF-436B-89E6-1CFCB264D92E}"/>
              </a:ext>
            </a:extLst>
          </p:cNvPr>
          <p:cNvSpPr txBox="1"/>
          <p:nvPr/>
        </p:nvSpPr>
        <p:spPr>
          <a:xfrm>
            <a:off x="2783495" y="3429000"/>
            <a:ext cx="274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Black And White World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91C8C41-DB88-4FBC-B4F2-F8B456D3B2AB}"/>
              </a:ext>
            </a:extLst>
          </p:cNvPr>
          <p:cNvSpPr txBox="1"/>
          <p:nvPr/>
        </p:nvSpPr>
        <p:spPr>
          <a:xfrm>
            <a:off x="7735803" y="3429000"/>
            <a:ext cx="274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Black And White World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B653002-E77A-496A-BD5A-70F7D2D7BE27}"/>
              </a:ext>
            </a:extLst>
          </p:cNvPr>
          <p:cNvSpPr txBox="1"/>
          <p:nvPr/>
        </p:nvSpPr>
        <p:spPr>
          <a:xfrm>
            <a:off x="2784400" y="4897718"/>
            <a:ext cx="274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Black And White World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CACFF91-C216-4416-8DC9-09202684741F}"/>
              </a:ext>
            </a:extLst>
          </p:cNvPr>
          <p:cNvSpPr txBox="1"/>
          <p:nvPr/>
        </p:nvSpPr>
        <p:spPr>
          <a:xfrm>
            <a:off x="7743649" y="4897718"/>
            <a:ext cx="274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Black And White World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7421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30B1DB73-74D8-4ED9-B5FF-C1522C1D77FE}"/>
              </a:ext>
            </a:extLst>
          </p:cNvPr>
          <p:cNvSpPr/>
          <p:nvPr/>
        </p:nvSpPr>
        <p:spPr>
          <a:xfrm>
            <a:off x="5441577" y="1966259"/>
            <a:ext cx="4087906" cy="874059"/>
          </a:xfrm>
          <a:custGeom>
            <a:avLst/>
            <a:gdLst>
              <a:gd name="connsiteX0" fmla="*/ 322729 w 4087906"/>
              <a:gd name="connsiteY0" fmla="*/ 860612 h 874059"/>
              <a:gd name="connsiteX1" fmla="*/ 0 w 4087906"/>
              <a:gd name="connsiteY1" fmla="*/ 860612 h 874059"/>
              <a:gd name="connsiteX2" fmla="*/ 0 w 4087906"/>
              <a:gd name="connsiteY2" fmla="*/ 0 h 874059"/>
              <a:gd name="connsiteX3" fmla="*/ 4087906 w 4087906"/>
              <a:gd name="connsiteY3" fmla="*/ 0 h 874059"/>
              <a:gd name="connsiteX4" fmla="*/ 4087906 w 4087906"/>
              <a:gd name="connsiteY4" fmla="*/ 860612 h 874059"/>
              <a:gd name="connsiteX5" fmla="*/ 1156447 w 4087906"/>
              <a:gd name="connsiteY5" fmla="*/ 874059 h 874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87906" h="874059">
                <a:moveTo>
                  <a:pt x="322729" y="860612"/>
                </a:moveTo>
                <a:lnTo>
                  <a:pt x="0" y="860612"/>
                </a:lnTo>
                <a:lnTo>
                  <a:pt x="0" y="0"/>
                </a:lnTo>
                <a:lnTo>
                  <a:pt x="4087906" y="0"/>
                </a:lnTo>
                <a:lnTo>
                  <a:pt x="4087906" y="860612"/>
                </a:lnTo>
                <a:lnTo>
                  <a:pt x="1156447" y="874059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052A322-0CB4-483B-A4E5-D848C663C959}"/>
              </a:ext>
            </a:extLst>
          </p:cNvPr>
          <p:cNvSpPr/>
          <p:nvPr/>
        </p:nvSpPr>
        <p:spPr>
          <a:xfrm>
            <a:off x="6444241" y="2715936"/>
            <a:ext cx="237563" cy="2375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11E91B2-CCDE-40FF-86ED-BFFA1649D720}"/>
              </a:ext>
            </a:extLst>
          </p:cNvPr>
          <p:cNvSpPr txBox="1"/>
          <p:nvPr/>
        </p:nvSpPr>
        <p:spPr>
          <a:xfrm>
            <a:off x="5803787" y="2151529"/>
            <a:ext cx="7264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7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F21193C-4476-4B6B-908C-7405EF419610}"/>
              </a:ext>
            </a:extLst>
          </p:cNvPr>
          <p:cNvSpPr txBox="1"/>
          <p:nvPr/>
        </p:nvSpPr>
        <p:spPr>
          <a:xfrm>
            <a:off x="6633144" y="2259105"/>
            <a:ext cx="274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Black And White World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D550F22-B58E-4615-A2A4-16AC957F9850}"/>
              </a:ext>
            </a:extLst>
          </p:cNvPr>
          <p:cNvSpPr txBox="1"/>
          <p:nvPr/>
        </p:nvSpPr>
        <p:spPr>
          <a:xfrm>
            <a:off x="5441577" y="3644704"/>
            <a:ext cx="5515348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Keynotefor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Mac makes it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simpleto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create and deliver beautiful presentations, Updated for OS X EI Capitan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 descr="http://file06.16sucai.com/2016/0930/55be7c7059f689202b49ef1cc5fabc6f.jpg">
            <a:extLst>
              <a:ext uri="{FF2B5EF4-FFF2-40B4-BE49-F238E27FC236}">
                <a16:creationId xmlns:a16="http://schemas.microsoft.com/office/drawing/2014/main" id="{CB0D9209-33CF-42F0-9F8E-1D9602BADAF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701"/>
          <a:stretch/>
        </p:blipFill>
        <p:spPr bwMode="auto">
          <a:xfrm>
            <a:off x="579543" y="0"/>
            <a:ext cx="445005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8429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Tm="3000">
        <p14:glitter pattern="hexagon"/>
      </p:transition>
    </mc:Choice>
    <mc:Fallback>
      <p:transition spd="slow" advTm="3000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6A82A8D8-4BD3-4EA0-995B-2F02E007CB18}"/>
              </a:ext>
            </a:extLst>
          </p:cNvPr>
          <p:cNvGrpSpPr/>
          <p:nvPr/>
        </p:nvGrpSpPr>
        <p:grpSpPr>
          <a:xfrm rot="2767720">
            <a:off x="922212" y="1041337"/>
            <a:ext cx="5077796" cy="5009923"/>
            <a:chOff x="860243" y="964305"/>
            <a:chExt cx="4997335" cy="4930537"/>
          </a:xfrm>
        </p:grpSpPr>
        <p:sp>
          <p:nvSpPr>
            <p:cNvPr id="2" name="泪滴形 1">
              <a:extLst>
                <a:ext uri="{FF2B5EF4-FFF2-40B4-BE49-F238E27FC236}">
                  <a16:creationId xmlns:a16="http://schemas.microsoft.com/office/drawing/2014/main" id="{08926DE7-7F8B-43D7-A6F8-767A9208D891}"/>
                </a:ext>
              </a:extLst>
            </p:cNvPr>
            <p:cNvSpPr/>
            <p:nvPr/>
          </p:nvSpPr>
          <p:spPr>
            <a:xfrm>
              <a:off x="860243" y="3740365"/>
              <a:ext cx="2154477" cy="2154477"/>
            </a:xfrm>
            <a:prstGeom prst="teardrop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泪滴形 2">
              <a:extLst>
                <a:ext uri="{FF2B5EF4-FFF2-40B4-BE49-F238E27FC236}">
                  <a16:creationId xmlns:a16="http://schemas.microsoft.com/office/drawing/2014/main" id="{01710535-5ED3-401D-9257-4C2CB9219172}"/>
                </a:ext>
              </a:extLst>
            </p:cNvPr>
            <p:cNvSpPr/>
            <p:nvPr/>
          </p:nvSpPr>
          <p:spPr>
            <a:xfrm rot="5400000">
              <a:off x="1175257" y="1813219"/>
              <a:ext cx="1849128" cy="1829798"/>
            </a:xfrm>
            <a:prstGeom prst="teardrop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泪滴形 3">
              <a:extLst>
                <a:ext uri="{FF2B5EF4-FFF2-40B4-BE49-F238E27FC236}">
                  <a16:creationId xmlns:a16="http://schemas.microsoft.com/office/drawing/2014/main" id="{CFFC6702-2CD0-4FE4-B81B-2437184F1A3A}"/>
                </a:ext>
              </a:extLst>
            </p:cNvPr>
            <p:cNvSpPr/>
            <p:nvPr/>
          </p:nvSpPr>
          <p:spPr>
            <a:xfrm rot="10800000">
              <a:off x="3140800" y="964305"/>
              <a:ext cx="2716778" cy="2688377"/>
            </a:xfrm>
            <a:prstGeom prst="teardrop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泪滴形 4">
              <a:extLst>
                <a:ext uri="{FF2B5EF4-FFF2-40B4-BE49-F238E27FC236}">
                  <a16:creationId xmlns:a16="http://schemas.microsoft.com/office/drawing/2014/main" id="{8C24A05A-CF14-4B75-826B-4F45663DA0D5}"/>
                </a:ext>
              </a:extLst>
            </p:cNvPr>
            <p:cNvSpPr/>
            <p:nvPr/>
          </p:nvSpPr>
          <p:spPr>
            <a:xfrm rot="16200000">
              <a:off x="3139537" y="3751626"/>
              <a:ext cx="2154477" cy="2131955"/>
            </a:xfrm>
            <a:prstGeom prst="teardrop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椭圆 6">
            <a:extLst>
              <a:ext uri="{FF2B5EF4-FFF2-40B4-BE49-F238E27FC236}">
                <a16:creationId xmlns:a16="http://schemas.microsoft.com/office/drawing/2014/main" id="{4776DE72-2B70-4C97-A603-592A9696A393}"/>
              </a:ext>
            </a:extLst>
          </p:cNvPr>
          <p:cNvSpPr/>
          <p:nvPr/>
        </p:nvSpPr>
        <p:spPr>
          <a:xfrm>
            <a:off x="4112245" y="2528420"/>
            <a:ext cx="2168587" cy="21685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0903553E-9583-4D62-8A79-71833C3AF4E4}"/>
              </a:ext>
            </a:extLst>
          </p:cNvPr>
          <p:cNvSpPr/>
          <p:nvPr/>
        </p:nvSpPr>
        <p:spPr>
          <a:xfrm>
            <a:off x="536631" y="2599451"/>
            <a:ext cx="1766187" cy="17661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FD0FA520-ADE1-4A41-A987-FD12F3A31F82}"/>
              </a:ext>
            </a:extLst>
          </p:cNvPr>
          <p:cNvSpPr/>
          <p:nvPr/>
        </p:nvSpPr>
        <p:spPr>
          <a:xfrm>
            <a:off x="2165385" y="4292983"/>
            <a:ext cx="1766187" cy="17661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C44B2A20-F6FA-4C4C-BE4E-86DBDEBAFD8C}"/>
              </a:ext>
            </a:extLst>
          </p:cNvPr>
          <p:cNvSpPr/>
          <p:nvPr/>
        </p:nvSpPr>
        <p:spPr>
          <a:xfrm>
            <a:off x="2336865" y="1334682"/>
            <a:ext cx="1502827" cy="150282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91D559C-B0F5-4123-88E0-BCC20834C806}"/>
              </a:ext>
            </a:extLst>
          </p:cNvPr>
          <p:cNvSpPr txBox="1"/>
          <p:nvPr/>
        </p:nvSpPr>
        <p:spPr>
          <a:xfrm>
            <a:off x="2336865" y="1519372"/>
            <a:ext cx="16701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62%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6D0B53B-380B-4E96-BEA9-31BD4726913E}"/>
              </a:ext>
            </a:extLst>
          </p:cNvPr>
          <p:cNvSpPr txBox="1"/>
          <p:nvPr/>
        </p:nvSpPr>
        <p:spPr>
          <a:xfrm>
            <a:off x="4417740" y="2716158"/>
            <a:ext cx="16701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FCD4659-FF0C-4B09-B343-F7B442E5C8D4}"/>
              </a:ext>
            </a:extLst>
          </p:cNvPr>
          <p:cNvSpPr txBox="1"/>
          <p:nvPr/>
        </p:nvSpPr>
        <p:spPr>
          <a:xfrm>
            <a:off x="716333" y="2781716"/>
            <a:ext cx="16701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39%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07BC840-390F-482F-8110-E4E3FC8A49D2}"/>
              </a:ext>
            </a:extLst>
          </p:cNvPr>
          <p:cNvSpPr txBox="1"/>
          <p:nvPr/>
        </p:nvSpPr>
        <p:spPr>
          <a:xfrm>
            <a:off x="2389328" y="4461958"/>
            <a:ext cx="16701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48%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1871EF2-3621-42FA-873F-B7ADC131E70F}"/>
              </a:ext>
            </a:extLst>
          </p:cNvPr>
          <p:cNvSpPr txBox="1"/>
          <p:nvPr/>
        </p:nvSpPr>
        <p:spPr>
          <a:xfrm>
            <a:off x="5965393" y="2996530"/>
            <a:ext cx="55086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CHARTS</a:t>
            </a:r>
          </a:p>
          <a:p>
            <a:pPr algn="r"/>
            <a:r>
              <a:rPr lang="en-US" altLang="zh-CN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DATA ANALYSIS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2A56526-1500-4845-9581-4ED2624B37E2}"/>
              </a:ext>
            </a:extLst>
          </p:cNvPr>
          <p:cNvSpPr txBox="1"/>
          <p:nvPr/>
        </p:nvSpPr>
        <p:spPr>
          <a:xfrm>
            <a:off x="6461505" y="4494941"/>
            <a:ext cx="501249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 beautiful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presentations,Updated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for OSX EI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Capitan,Keynoteenploys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employs powerful tools and dazzling effects that bring your ideas to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lite,you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can work seamlessly between Mac and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devices,And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work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efforiessly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with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peopie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who use Microsoft PowerPoint.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EE915EC-4062-4F8A-87FA-3287DF117243}"/>
              </a:ext>
            </a:extLst>
          </p:cNvPr>
          <p:cNvSpPr txBox="1"/>
          <p:nvPr/>
        </p:nvSpPr>
        <p:spPr>
          <a:xfrm>
            <a:off x="2270633" y="2093536"/>
            <a:ext cx="1592064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 is Example of text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E6487AD-6397-433D-B7E8-D322B443B255}"/>
              </a:ext>
            </a:extLst>
          </p:cNvPr>
          <p:cNvSpPr txBox="1"/>
          <p:nvPr/>
        </p:nvSpPr>
        <p:spPr>
          <a:xfrm>
            <a:off x="4289258" y="3568680"/>
            <a:ext cx="1592064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 is Example of text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66F16DB-44EB-4924-92A4-676C79D09E4A}"/>
              </a:ext>
            </a:extLst>
          </p:cNvPr>
          <p:cNvSpPr txBox="1"/>
          <p:nvPr/>
        </p:nvSpPr>
        <p:spPr>
          <a:xfrm>
            <a:off x="2315635" y="5160316"/>
            <a:ext cx="1592064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 is Example of text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951420B-9E47-4AC5-9277-3634C53DFE04}"/>
              </a:ext>
            </a:extLst>
          </p:cNvPr>
          <p:cNvSpPr txBox="1"/>
          <p:nvPr/>
        </p:nvSpPr>
        <p:spPr>
          <a:xfrm>
            <a:off x="657875" y="3511696"/>
            <a:ext cx="1592064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 is Example of text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966DC395-A8F0-483C-81A1-72471AC8315D}"/>
              </a:ext>
            </a:extLst>
          </p:cNvPr>
          <p:cNvSpPr/>
          <p:nvPr/>
        </p:nvSpPr>
        <p:spPr>
          <a:xfrm>
            <a:off x="8899774" y="1760982"/>
            <a:ext cx="3019473" cy="280617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C18C897A-790B-4DB0-A911-3358C3F67900}"/>
              </a:ext>
            </a:extLst>
          </p:cNvPr>
          <p:cNvSpPr/>
          <p:nvPr/>
        </p:nvSpPr>
        <p:spPr>
          <a:xfrm>
            <a:off x="8631468" y="1519372"/>
            <a:ext cx="536611" cy="4832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232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Tm="3000">
        <p14:glitter pattern="hexagon"/>
      </p:transition>
    </mc:Choice>
    <mc:Fallback>
      <p:transition spd="slow" advTm="3000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FEDCA1FF-0993-47FF-94BF-0B51217B49B1}"/>
              </a:ext>
            </a:extLst>
          </p:cNvPr>
          <p:cNvCxnSpPr>
            <a:cxnSpLocks/>
          </p:cNvCxnSpPr>
          <p:nvPr/>
        </p:nvCxnSpPr>
        <p:spPr>
          <a:xfrm>
            <a:off x="2571328" y="1156446"/>
            <a:ext cx="13449" cy="5039473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>
            <a:extLst>
              <a:ext uri="{FF2B5EF4-FFF2-40B4-BE49-F238E27FC236}">
                <a16:creationId xmlns:a16="http://schemas.microsoft.com/office/drawing/2014/main" id="{131C648B-222A-4805-A311-0AB7EC942C28}"/>
              </a:ext>
            </a:extLst>
          </p:cNvPr>
          <p:cNvSpPr/>
          <p:nvPr/>
        </p:nvSpPr>
        <p:spPr>
          <a:xfrm>
            <a:off x="1235074" y="1250576"/>
            <a:ext cx="760974" cy="25549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0FD5B68-1163-4084-BD10-969F072390B1}"/>
              </a:ext>
            </a:extLst>
          </p:cNvPr>
          <p:cNvSpPr/>
          <p:nvPr/>
        </p:nvSpPr>
        <p:spPr>
          <a:xfrm>
            <a:off x="1235074" y="1720827"/>
            <a:ext cx="2424956" cy="2241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925708D-D728-4949-8FEC-0F0E36AC0ED0}"/>
              </a:ext>
            </a:extLst>
          </p:cNvPr>
          <p:cNvSpPr/>
          <p:nvPr/>
        </p:nvSpPr>
        <p:spPr>
          <a:xfrm>
            <a:off x="1235074" y="2159700"/>
            <a:ext cx="1336254" cy="25363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D0B4536-1ED8-4A08-B429-E90526A9E9CD}"/>
              </a:ext>
            </a:extLst>
          </p:cNvPr>
          <p:cNvSpPr/>
          <p:nvPr/>
        </p:nvSpPr>
        <p:spPr>
          <a:xfrm>
            <a:off x="1235074" y="2628088"/>
            <a:ext cx="1978772" cy="2555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42085F4-B532-4347-AF70-E4AF7329CDEC}"/>
              </a:ext>
            </a:extLst>
          </p:cNvPr>
          <p:cNvSpPr/>
          <p:nvPr/>
        </p:nvSpPr>
        <p:spPr>
          <a:xfrm>
            <a:off x="1235074" y="3098343"/>
            <a:ext cx="2196356" cy="26894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356B3C3-1FC0-4AEB-8F6E-5BC3766D6207}"/>
              </a:ext>
            </a:extLst>
          </p:cNvPr>
          <p:cNvSpPr/>
          <p:nvPr/>
        </p:nvSpPr>
        <p:spPr>
          <a:xfrm>
            <a:off x="1235074" y="3582045"/>
            <a:ext cx="3175561" cy="28239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4D23893-1AEE-4E15-BBEE-3D5D3FF2614A}"/>
              </a:ext>
            </a:extLst>
          </p:cNvPr>
          <p:cNvSpPr/>
          <p:nvPr/>
        </p:nvSpPr>
        <p:spPr>
          <a:xfrm>
            <a:off x="1235074" y="4079190"/>
            <a:ext cx="4587502" cy="30928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53FBD2F-2669-40D0-8B61-810C5C2BFB5F}"/>
              </a:ext>
            </a:extLst>
          </p:cNvPr>
          <p:cNvSpPr/>
          <p:nvPr/>
        </p:nvSpPr>
        <p:spPr>
          <a:xfrm>
            <a:off x="1235074" y="4603231"/>
            <a:ext cx="2556996" cy="29900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C2723CA-403D-49BC-A996-019753286045}"/>
              </a:ext>
            </a:extLst>
          </p:cNvPr>
          <p:cNvSpPr/>
          <p:nvPr/>
        </p:nvSpPr>
        <p:spPr>
          <a:xfrm>
            <a:off x="1235074" y="5116994"/>
            <a:ext cx="5358467" cy="24205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C752CAD-2AB2-4F46-8AF3-457292018821}"/>
              </a:ext>
            </a:extLst>
          </p:cNvPr>
          <p:cNvSpPr/>
          <p:nvPr/>
        </p:nvSpPr>
        <p:spPr>
          <a:xfrm>
            <a:off x="1235074" y="5573798"/>
            <a:ext cx="2672510" cy="28239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17F8C697-80DF-46D0-A10F-3014360A1E84}"/>
              </a:ext>
            </a:extLst>
          </p:cNvPr>
          <p:cNvCxnSpPr>
            <a:cxnSpLocks/>
          </p:cNvCxnSpPr>
          <p:nvPr/>
        </p:nvCxnSpPr>
        <p:spPr>
          <a:xfrm>
            <a:off x="3907584" y="1156446"/>
            <a:ext cx="13448" cy="5039473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ABF682BF-26A6-4238-8A6A-72630818A04A}"/>
              </a:ext>
            </a:extLst>
          </p:cNvPr>
          <p:cNvCxnSpPr>
            <a:cxnSpLocks/>
          </p:cNvCxnSpPr>
          <p:nvPr/>
        </p:nvCxnSpPr>
        <p:spPr>
          <a:xfrm>
            <a:off x="6593541" y="1250576"/>
            <a:ext cx="0" cy="4945343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4FBE2162-4FDB-441D-A2E8-D5B99A115576}"/>
              </a:ext>
            </a:extLst>
          </p:cNvPr>
          <p:cNvCxnSpPr>
            <a:cxnSpLocks/>
          </p:cNvCxnSpPr>
          <p:nvPr/>
        </p:nvCxnSpPr>
        <p:spPr>
          <a:xfrm>
            <a:off x="5257287" y="1156446"/>
            <a:ext cx="0" cy="5039473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E4FC8F7B-2B09-4E41-B30C-4B67A209DAE4}"/>
              </a:ext>
            </a:extLst>
          </p:cNvPr>
          <p:cNvCxnSpPr>
            <a:cxnSpLocks/>
          </p:cNvCxnSpPr>
          <p:nvPr/>
        </p:nvCxnSpPr>
        <p:spPr>
          <a:xfrm>
            <a:off x="1248522" y="1156446"/>
            <a:ext cx="0" cy="5039473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22D19AC7-F466-43E6-BD14-CA05504CB00C}"/>
              </a:ext>
            </a:extLst>
          </p:cNvPr>
          <p:cNvSpPr txBox="1"/>
          <p:nvPr/>
        </p:nvSpPr>
        <p:spPr>
          <a:xfrm>
            <a:off x="1092419" y="6241394"/>
            <a:ext cx="339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B469D70-A1F3-45C4-BB2D-03F8C5A8A578}"/>
              </a:ext>
            </a:extLst>
          </p:cNvPr>
          <p:cNvSpPr txBox="1"/>
          <p:nvPr/>
        </p:nvSpPr>
        <p:spPr>
          <a:xfrm>
            <a:off x="2426789" y="6275375"/>
            <a:ext cx="4777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B21B64B-0675-48FA-9757-B67F3554E59C}"/>
              </a:ext>
            </a:extLst>
          </p:cNvPr>
          <p:cNvSpPr txBox="1"/>
          <p:nvPr/>
        </p:nvSpPr>
        <p:spPr>
          <a:xfrm>
            <a:off x="3730285" y="6284482"/>
            <a:ext cx="4786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EE58F2B-9C94-49C7-AD28-CCF001394989}"/>
              </a:ext>
            </a:extLst>
          </p:cNvPr>
          <p:cNvSpPr txBox="1"/>
          <p:nvPr/>
        </p:nvSpPr>
        <p:spPr>
          <a:xfrm>
            <a:off x="5065326" y="6241394"/>
            <a:ext cx="560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2EC2792-E79C-491C-970D-1B475D53D7DF}"/>
              </a:ext>
            </a:extLst>
          </p:cNvPr>
          <p:cNvSpPr txBox="1"/>
          <p:nvPr/>
        </p:nvSpPr>
        <p:spPr>
          <a:xfrm>
            <a:off x="6369690" y="6241394"/>
            <a:ext cx="689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120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93067F6-986A-49D7-A032-EAAF236954ED}"/>
              </a:ext>
            </a:extLst>
          </p:cNvPr>
          <p:cNvSpPr txBox="1"/>
          <p:nvPr/>
        </p:nvSpPr>
        <p:spPr>
          <a:xfrm>
            <a:off x="332916" y="1401963"/>
            <a:ext cx="10971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January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FA3A708-7622-4580-B199-B101744F672D}"/>
              </a:ext>
            </a:extLst>
          </p:cNvPr>
          <p:cNvSpPr txBox="1"/>
          <p:nvPr/>
        </p:nvSpPr>
        <p:spPr>
          <a:xfrm>
            <a:off x="241493" y="2317033"/>
            <a:ext cx="10971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February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CF7208E-8CF5-47B9-A386-AB8161701140}"/>
              </a:ext>
            </a:extLst>
          </p:cNvPr>
          <p:cNvSpPr txBox="1"/>
          <p:nvPr/>
        </p:nvSpPr>
        <p:spPr>
          <a:xfrm>
            <a:off x="470074" y="3245766"/>
            <a:ext cx="10971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March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2EBB0CE-7C60-4E77-9C42-6C94F57D81F0}"/>
              </a:ext>
            </a:extLst>
          </p:cNvPr>
          <p:cNvSpPr txBox="1"/>
          <p:nvPr/>
        </p:nvSpPr>
        <p:spPr>
          <a:xfrm>
            <a:off x="624209" y="4319066"/>
            <a:ext cx="10971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April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3E20496-066F-4DC1-84D2-52331B7BB9FA}"/>
              </a:ext>
            </a:extLst>
          </p:cNvPr>
          <p:cNvSpPr txBox="1"/>
          <p:nvPr/>
        </p:nvSpPr>
        <p:spPr>
          <a:xfrm>
            <a:off x="672993" y="5269651"/>
            <a:ext cx="10971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May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259AF21-F748-4B3D-931A-55A8B26E32F5}"/>
              </a:ext>
            </a:extLst>
          </p:cNvPr>
          <p:cNvSpPr txBox="1"/>
          <p:nvPr/>
        </p:nvSpPr>
        <p:spPr>
          <a:xfrm>
            <a:off x="7069695" y="1852245"/>
            <a:ext cx="41406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DATA ANALYSIS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8F43A25-9518-4774-A31B-23DF0BA2561F}"/>
              </a:ext>
            </a:extLst>
          </p:cNvPr>
          <p:cNvSpPr txBox="1"/>
          <p:nvPr/>
        </p:nvSpPr>
        <p:spPr>
          <a:xfrm>
            <a:off x="7069695" y="3886903"/>
            <a:ext cx="4560272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 beautiful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presentations,Updated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for OSX EI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Capitan,Keynoteenploys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employs powerful tools and dazzling effects that bring your ideas to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lite,you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can work seamlessly between Mac and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devices,And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work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efforiessly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with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peopie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who use Microsoft PowerPoint.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0543EDB6-D3E8-4A01-9595-D0F411FB886C}"/>
              </a:ext>
            </a:extLst>
          </p:cNvPr>
          <p:cNvSpPr/>
          <p:nvPr/>
        </p:nvSpPr>
        <p:spPr>
          <a:xfrm>
            <a:off x="402266" y="335317"/>
            <a:ext cx="317090" cy="2855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EEACF9A-8193-4F44-82EF-33EF7D196A1B}"/>
              </a:ext>
            </a:extLst>
          </p:cNvPr>
          <p:cNvSpPr txBox="1"/>
          <p:nvPr/>
        </p:nvSpPr>
        <p:spPr>
          <a:xfrm>
            <a:off x="790058" y="319573"/>
            <a:ext cx="34167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BLACK AND WHITE WORLD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E1C0AD4-5C4A-46C5-9653-A22406360403}"/>
              </a:ext>
            </a:extLst>
          </p:cNvPr>
          <p:cNvSpPr txBox="1"/>
          <p:nvPr/>
        </p:nvSpPr>
        <p:spPr>
          <a:xfrm>
            <a:off x="7101071" y="3379072"/>
            <a:ext cx="423597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 is Example of text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4D515C7D-2104-4B3A-80BF-B50F519C477F}"/>
              </a:ext>
            </a:extLst>
          </p:cNvPr>
          <p:cNvSpPr txBox="1"/>
          <p:nvPr/>
        </p:nvSpPr>
        <p:spPr>
          <a:xfrm>
            <a:off x="7059193" y="1305942"/>
            <a:ext cx="25368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CHARTS 01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2A7F96D-81AD-4CD5-86EB-217191E5E5C2}"/>
              </a:ext>
            </a:extLst>
          </p:cNvPr>
          <p:cNvSpPr txBox="1"/>
          <p:nvPr/>
        </p:nvSpPr>
        <p:spPr>
          <a:xfrm>
            <a:off x="7055735" y="2248006"/>
            <a:ext cx="41406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REPORT</a:t>
            </a:r>
            <a:endParaRPr lang="zh-CN" altLang="en-US" sz="60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5233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Tm="3000">
        <p14:glitter pattern="hexagon"/>
      </p:transition>
    </mc:Choice>
    <mc:Fallback>
      <p:transition spd="slow" advTm="3000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600F0EC-ECD7-4CFC-876A-4B766536834A}"/>
              </a:ext>
            </a:extLst>
          </p:cNvPr>
          <p:cNvSpPr txBox="1"/>
          <p:nvPr/>
        </p:nvSpPr>
        <p:spPr>
          <a:xfrm>
            <a:off x="7069695" y="1852245"/>
            <a:ext cx="41406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DATA ANALYSIS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5BF5B1D-EB5B-402F-B7ED-F6DFF28B221C}"/>
              </a:ext>
            </a:extLst>
          </p:cNvPr>
          <p:cNvSpPr txBox="1"/>
          <p:nvPr/>
        </p:nvSpPr>
        <p:spPr>
          <a:xfrm>
            <a:off x="7069695" y="3886903"/>
            <a:ext cx="4560272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 beautiful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presentations,Updated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for OSX EI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Capitan,Keynoteenploys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employs powerful tools and dazzling effects that bring your ideas to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lite,you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can work seamlessly between Mac and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devices,And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work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efforiessly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with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peopie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who use Microsoft PowerPoint.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B341239-0320-420A-9351-CB487A98EC53}"/>
              </a:ext>
            </a:extLst>
          </p:cNvPr>
          <p:cNvSpPr/>
          <p:nvPr/>
        </p:nvSpPr>
        <p:spPr>
          <a:xfrm>
            <a:off x="402266" y="335317"/>
            <a:ext cx="317090" cy="2855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BE37D52-8D02-49D5-B4C6-5D6D011C64FE}"/>
              </a:ext>
            </a:extLst>
          </p:cNvPr>
          <p:cNvSpPr txBox="1"/>
          <p:nvPr/>
        </p:nvSpPr>
        <p:spPr>
          <a:xfrm>
            <a:off x="790058" y="319573"/>
            <a:ext cx="34167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BLACK AND WHITE WORLD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F84ABF2-C3AD-4449-8D22-3219B5520704}"/>
              </a:ext>
            </a:extLst>
          </p:cNvPr>
          <p:cNvSpPr txBox="1"/>
          <p:nvPr/>
        </p:nvSpPr>
        <p:spPr>
          <a:xfrm>
            <a:off x="7101071" y="3379072"/>
            <a:ext cx="423597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 is Example of text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CF44C2A-3E3F-4AA5-B33A-E788173CE6C2}"/>
              </a:ext>
            </a:extLst>
          </p:cNvPr>
          <p:cNvSpPr txBox="1"/>
          <p:nvPr/>
        </p:nvSpPr>
        <p:spPr>
          <a:xfrm>
            <a:off x="7059193" y="1305942"/>
            <a:ext cx="25368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CHARTS 01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954915D-E592-4774-A690-C88CD1566D0E}"/>
              </a:ext>
            </a:extLst>
          </p:cNvPr>
          <p:cNvSpPr txBox="1"/>
          <p:nvPr/>
        </p:nvSpPr>
        <p:spPr>
          <a:xfrm>
            <a:off x="7055735" y="2248006"/>
            <a:ext cx="41406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REPORT</a:t>
            </a:r>
            <a:endParaRPr lang="zh-CN" altLang="en-US" sz="60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EB8035D5-8C27-4B05-888E-87E461C421C9}"/>
              </a:ext>
            </a:extLst>
          </p:cNvPr>
          <p:cNvCxnSpPr>
            <a:cxnSpLocks/>
          </p:cNvCxnSpPr>
          <p:nvPr/>
        </p:nvCxnSpPr>
        <p:spPr>
          <a:xfrm>
            <a:off x="2571328" y="1156446"/>
            <a:ext cx="13449" cy="5039473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251816E-4896-4011-AC6F-A86A53E5469D}"/>
              </a:ext>
            </a:extLst>
          </p:cNvPr>
          <p:cNvCxnSpPr>
            <a:cxnSpLocks/>
          </p:cNvCxnSpPr>
          <p:nvPr/>
        </p:nvCxnSpPr>
        <p:spPr>
          <a:xfrm>
            <a:off x="3907584" y="1156446"/>
            <a:ext cx="13448" cy="5039473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97EE4D7A-5AFA-4514-ACA7-2238D309FCFA}"/>
              </a:ext>
            </a:extLst>
          </p:cNvPr>
          <p:cNvCxnSpPr>
            <a:cxnSpLocks/>
          </p:cNvCxnSpPr>
          <p:nvPr/>
        </p:nvCxnSpPr>
        <p:spPr>
          <a:xfrm>
            <a:off x="6593541" y="1250576"/>
            <a:ext cx="0" cy="4945343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CB836E27-D7BF-4630-83B7-8C1668C2C897}"/>
              </a:ext>
            </a:extLst>
          </p:cNvPr>
          <p:cNvCxnSpPr>
            <a:cxnSpLocks/>
          </p:cNvCxnSpPr>
          <p:nvPr/>
        </p:nvCxnSpPr>
        <p:spPr>
          <a:xfrm>
            <a:off x="5257287" y="1156446"/>
            <a:ext cx="0" cy="5039473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A5B01F97-B4C5-4C53-9DEA-58F8D724DA16}"/>
              </a:ext>
            </a:extLst>
          </p:cNvPr>
          <p:cNvCxnSpPr>
            <a:cxnSpLocks/>
          </p:cNvCxnSpPr>
          <p:nvPr/>
        </p:nvCxnSpPr>
        <p:spPr>
          <a:xfrm>
            <a:off x="1248522" y="1156446"/>
            <a:ext cx="0" cy="5039473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507FAF8A-FA08-4475-A39C-384BB7CDD73D}"/>
              </a:ext>
            </a:extLst>
          </p:cNvPr>
          <p:cNvSpPr txBox="1"/>
          <p:nvPr/>
        </p:nvSpPr>
        <p:spPr>
          <a:xfrm>
            <a:off x="1092419" y="6241394"/>
            <a:ext cx="339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4CBC069-C421-4E20-8FB2-8FC4A9DC97D1}"/>
              </a:ext>
            </a:extLst>
          </p:cNvPr>
          <p:cNvSpPr txBox="1"/>
          <p:nvPr/>
        </p:nvSpPr>
        <p:spPr>
          <a:xfrm>
            <a:off x="2373001" y="6275375"/>
            <a:ext cx="4777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45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5D326A8-64E8-4664-B615-E159C4B6C1C8}"/>
              </a:ext>
            </a:extLst>
          </p:cNvPr>
          <p:cNvSpPr txBox="1"/>
          <p:nvPr/>
        </p:nvSpPr>
        <p:spPr>
          <a:xfrm>
            <a:off x="3730285" y="6284482"/>
            <a:ext cx="4786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81FAB2A-252D-48B3-B742-B5BE49DD90D8}"/>
              </a:ext>
            </a:extLst>
          </p:cNvPr>
          <p:cNvSpPr txBox="1"/>
          <p:nvPr/>
        </p:nvSpPr>
        <p:spPr>
          <a:xfrm>
            <a:off x="5024985" y="6241394"/>
            <a:ext cx="560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135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9FE96F0-4CB0-4966-9D63-C8ECABE4363D}"/>
              </a:ext>
            </a:extLst>
          </p:cNvPr>
          <p:cNvSpPr txBox="1"/>
          <p:nvPr/>
        </p:nvSpPr>
        <p:spPr>
          <a:xfrm>
            <a:off x="6356243" y="6241394"/>
            <a:ext cx="689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180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272C9A7-B31D-4F9E-ACF9-5EED0285AC17}"/>
              </a:ext>
            </a:extLst>
          </p:cNvPr>
          <p:cNvSpPr txBox="1"/>
          <p:nvPr/>
        </p:nvSpPr>
        <p:spPr>
          <a:xfrm>
            <a:off x="332916" y="1401963"/>
            <a:ext cx="10971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January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F09800B-6CDD-4BCD-8313-82F3F4797AF8}"/>
              </a:ext>
            </a:extLst>
          </p:cNvPr>
          <p:cNvSpPr txBox="1"/>
          <p:nvPr/>
        </p:nvSpPr>
        <p:spPr>
          <a:xfrm>
            <a:off x="241493" y="2317033"/>
            <a:ext cx="10971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February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205B7F0-AD27-4F70-B975-2A5EA9664345}"/>
              </a:ext>
            </a:extLst>
          </p:cNvPr>
          <p:cNvSpPr txBox="1"/>
          <p:nvPr/>
        </p:nvSpPr>
        <p:spPr>
          <a:xfrm>
            <a:off x="470074" y="3245766"/>
            <a:ext cx="10971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March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27643FF-14FA-4C74-94CC-D8AAF13BD68D}"/>
              </a:ext>
            </a:extLst>
          </p:cNvPr>
          <p:cNvSpPr txBox="1"/>
          <p:nvPr/>
        </p:nvSpPr>
        <p:spPr>
          <a:xfrm>
            <a:off x="624209" y="4319066"/>
            <a:ext cx="10971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April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36D6C84-C9D2-4472-B7C3-6DA59687630D}"/>
              </a:ext>
            </a:extLst>
          </p:cNvPr>
          <p:cNvSpPr txBox="1"/>
          <p:nvPr/>
        </p:nvSpPr>
        <p:spPr>
          <a:xfrm>
            <a:off x="672993" y="5269651"/>
            <a:ext cx="10971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May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845DF502-6F91-411D-8819-A857AA53B04A}"/>
              </a:ext>
            </a:extLst>
          </p:cNvPr>
          <p:cNvSpPr/>
          <p:nvPr/>
        </p:nvSpPr>
        <p:spPr>
          <a:xfrm>
            <a:off x="1248522" y="1459504"/>
            <a:ext cx="2481763" cy="33855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4257EE3A-CA11-4EAB-8EC4-BCE761003040}"/>
              </a:ext>
            </a:extLst>
          </p:cNvPr>
          <p:cNvSpPr/>
          <p:nvPr/>
        </p:nvSpPr>
        <p:spPr>
          <a:xfrm>
            <a:off x="1259026" y="2340694"/>
            <a:ext cx="2182908" cy="33855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B5FDA6A4-B11E-4357-81CF-CE60E4706F6B}"/>
              </a:ext>
            </a:extLst>
          </p:cNvPr>
          <p:cNvSpPr/>
          <p:nvPr/>
        </p:nvSpPr>
        <p:spPr>
          <a:xfrm>
            <a:off x="1250500" y="3274329"/>
            <a:ext cx="3713865" cy="33855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9ED392B3-01AB-4CD1-89CA-CE76726B0B89}"/>
              </a:ext>
            </a:extLst>
          </p:cNvPr>
          <p:cNvSpPr/>
          <p:nvPr/>
        </p:nvSpPr>
        <p:spPr>
          <a:xfrm>
            <a:off x="1240367" y="4341804"/>
            <a:ext cx="4447739" cy="33855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59AF696C-D277-45B2-8561-5695F829ED87}"/>
              </a:ext>
            </a:extLst>
          </p:cNvPr>
          <p:cNvSpPr/>
          <p:nvPr/>
        </p:nvSpPr>
        <p:spPr>
          <a:xfrm>
            <a:off x="1238020" y="5315126"/>
            <a:ext cx="5355522" cy="33855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0849D2B1-D762-4924-9E25-0907A1E5722E}"/>
              </a:ext>
            </a:extLst>
          </p:cNvPr>
          <p:cNvSpPr/>
          <p:nvPr/>
        </p:nvSpPr>
        <p:spPr>
          <a:xfrm>
            <a:off x="1240011" y="4341804"/>
            <a:ext cx="2980263" cy="33855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904441E7-400F-42C3-8756-6836B0BCEC98}"/>
              </a:ext>
            </a:extLst>
          </p:cNvPr>
          <p:cNvSpPr/>
          <p:nvPr/>
        </p:nvSpPr>
        <p:spPr>
          <a:xfrm>
            <a:off x="1230390" y="5315126"/>
            <a:ext cx="3919833" cy="33855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001FBF9A-BBC4-4414-AE02-30F306917184}"/>
              </a:ext>
            </a:extLst>
          </p:cNvPr>
          <p:cNvSpPr/>
          <p:nvPr/>
        </p:nvSpPr>
        <p:spPr>
          <a:xfrm>
            <a:off x="1256679" y="3267618"/>
            <a:ext cx="1646780" cy="35288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478DC349-043A-4F86-889D-EAE75195D7BD}"/>
              </a:ext>
            </a:extLst>
          </p:cNvPr>
          <p:cNvSpPr/>
          <p:nvPr/>
        </p:nvSpPr>
        <p:spPr>
          <a:xfrm>
            <a:off x="1246546" y="2339311"/>
            <a:ext cx="1126456" cy="33417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D60D1F53-4FA2-4E16-9E4A-2D38264B102F}"/>
              </a:ext>
            </a:extLst>
          </p:cNvPr>
          <p:cNvSpPr/>
          <p:nvPr/>
        </p:nvSpPr>
        <p:spPr>
          <a:xfrm>
            <a:off x="1238200" y="1459504"/>
            <a:ext cx="761877" cy="33993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828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Tm="3000">
        <p14:glitter pattern="hexagon"/>
      </p:transition>
    </mc:Choice>
    <mc:Fallback>
      <p:transition spd="slow" advTm="3000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2A030AE-59DE-4F07-8570-735B7BC4FC4E}"/>
              </a:ext>
            </a:extLst>
          </p:cNvPr>
          <p:cNvCxnSpPr/>
          <p:nvPr/>
        </p:nvCxnSpPr>
        <p:spPr>
          <a:xfrm>
            <a:off x="6091518" y="0"/>
            <a:ext cx="0" cy="6858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id="{2986BE36-4BB6-46A5-ADD8-5CBDC9D0F2DF}"/>
              </a:ext>
            </a:extLst>
          </p:cNvPr>
          <p:cNvSpPr/>
          <p:nvPr/>
        </p:nvSpPr>
        <p:spPr>
          <a:xfrm>
            <a:off x="1474652" y="819689"/>
            <a:ext cx="2403254" cy="2131934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CC27015-981F-4C4B-9A66-4619C0C49A36}"/>
              </a:ext>
            </a:extLst>
          </p:cNvPr>
          <p:cNvSpPr/>
          <p:nvPr/>
        </p:nvSpPr>
        <p:spPr>
          <a:xfrm>
            <a:off x="3688874" y="1640486"/>
            <a:ext cx="404955" cy="4029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A86CC9B-177E-4ECA-8A58-D36CC124E1AE}"/>
              </a:ext>
            </a:extLst>
          </p:cNvPr>
          <p:cNvSpPr/>
          <p:nvPr/>
        </p:nvSpPr>
        <p:spPr>
          <a:xfrm>
            <a:off x="1474652" y="4148261"/>
            <a:ext cx="2403253" cy="223348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D361DFB-19C7-4AB4-89D7-EAA6302E2824}"/>
              </a:ext>
            </a:extLst>
          </p:cNvPr>
          <p:cNvSpPr/>
          <p:nvPr/>
        </p:nvSpPr>
        <p:spPr>
          <a:xfrm>
            <a:off x="3675427" y="5158012"/>
            <a:ext cx="404955" cy="4029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725D0E4-87FC-4EAC-8C61-47CCC78AAFF9}"/>
              </a:ext>
            </a:extLst>
          </p:cNvPr>
          <p:cNvSpPr/>
          <p:nvPr/>
        </p:nvSpPr>
        <p:spPr>
          <a:xfrm>
            <a:off x="8399261" y="2444201"/>
            <a:ext cx="2422679" cy="230261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A1810F6-C22F-4C0A-9111-3B262E862664}"/>
              </a:ext>
            </a:extLst>
          </p:cNvPr>
          <p:cNvSpPr/>
          <p:nvPr/>
        </p:nvSpPr>
        <p:spPr>
          <a:xfrm>
            <a:off x="8088436" y="3385786"/>
            <a:ext cx="404955" cy="4029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DB814957-803E-41ED-A66F-96D0C2174B60}"/>
              </a:ext>
            </a:extLst>
          </p:cNvPr>
          <p:cNvCxnSpPr>
            <a:cxnSpLocks/>
            <a:stCxn id="12" idx="1"/>
          </p:cNvCxnSpPr>
          <p:nvPr/>
        </p:nvCxnSpPr>
        <p:spPr>
          <a:xfrm flipH="1" flipV="1">
            <a:off x="6091518" y="3587255"/>
            <a:ext cx="1996918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E3EF1B15-2619-463C-B1D7-0541F849B548}"/>
              </a:ext>
            </a:extLst>
          </p:cNvPr>
          <p:cNvCxnSpPr>
            <a:cxnSpLocks/>
          </p:cNvCxnSpPr>
          <p:nvPr/>
        </p:nvCxnSpPr>
        <p:spPr>
          <a:xfrm flipH="1" flipV="1">
            <a:off x="4091640" y="1805109"/>
            <a:ext cx="1996918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51C8705D-A64A-4080-BC9B-B5FBF5C0FEB7}"/>
              </a:ext>
            </a:extLst>
          </p:cNvPr>
          <p:cNvCxnSpPr>
            <a:cxnSpLocks/>
            <a:endCxn id="10" idx="3"/>
          </p:cNvCxnSpPr>
          <p:nvPr/>
        </p:nvCxnSpPr>
        <p:spPr>
          <a:xfrm flipH="1">
            <a:off x="4080382" y="5349002"/>
            <a:ext cx="2010752" cy="1048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id="{67A36B9E-3840-47B4-BDA7-33247AA4118F}"/>
              </a:ext>
            </a:extLst>
          </p:cNvPr>
          <p:cNvSpPr/>
          <p:nvPr/>
        </p:nvSpPr>
        <p:spPr>
          <a:xfrm>
            <a:off x="5679996" y="1502781"/>
            <a:ext cx="729873" cy="7262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endParaRPr lang="zh-CN" altLang="en-US" sz="5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B70246D-5750-42E3-A2A2-32E49E646B46}"/>
              </a:ext>
            </a:extLst>
          </p:cNvPr>
          <p:cNvSpPr/>
          <p:nvPr/>
        </p:nvSpPr>
        <p:spPr>
          <a:xfrm>
            <a:off x="5726905" y="3163345"/>
            <a:ext cx="729873" cy="7262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endParaRPr lang="zh-CN" altLang="en-US" sz="5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91D22A4A-9282-4757-813A-C55FCBAA8DBC}"/>
              </a:ext>
            </a:extLst>
          </p:cNvPr>
          <p:cNvSpPr/>
          <p:nvPr/>
        </p:nvSpPr>
        <p:spPr>
          <a:xfrm>
            <a:off x="5723621" y="5010672"/>
            <a:ext cx="729873" cy="7262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endParaRPr lang="zh-CN" altLang="en-US" sz="5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DBBFD8A-3F8A-404E-BC54-C4C5DCFEAEF4}"/>
              </a:ext>
            </a:extLst>
          </p:cNvPr>
          <p:cNvSpPr txBox="1"/>
          <p:nvPr/>
        </p:nvSpPr>
        <p:spPr>
          <a:xfrm>
            <a:off x="8631944" y="2895110"/>
            <a:ext cx="2113103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 beautiful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presentations,Updated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for OSX EI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9A8C4C4-397E-4103-9491-ED247981FBC3}"/>
              </a:ext>
            </a:extLst>
          </p:cNvPr>
          <p:cNvSpPr txBox="1"/>
          <p:nvPr/>
        </p:nvSpPr>
        <p:spPr>
          <a:xfrm>
            <a:off x="8631944" y="2551513"/>
            <a:ext cx="25368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EXAMPLE TEXT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776B835D-FA4E-41B6-BB6C-A82BE193C1F8}"/>
              </a:ext>
            </a:extLst>
          </p:cNvPr>
          <p:cNvSpPr txBox="1"/>
          <p:nvPr/>
        </p:nvSpPr>
        <p:spPr>
          <a:xfrm>
            <a:off x="1574291" y="1186950"/>
            <a:ext cx="2113103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 beautiful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presentations,Updated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for OSX EI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09AC038F-07DB-464E-8587-A06708ECFE81}"/>
              </a:ext>
            </a:extLst>
          </p:cNvPr>
          <p:cNvSpPr txBox="1"/>
          <p:nvPr/>
        </p:nvSpPr>
        <p:spPr>
          <a:xfrm>
            <a:off x="1156302" y="856691"/>
            <a:ext cx="25368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EXAMPLE TEXT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B057323-9C9B-436E-98C3-7E6591AAC693}"/>
              </a:ext>
            </a:extLst>
          </p:cNvPr>
          <p:cNvSpPr txBox="1"/>
          <p:nvPr/>
        </p:nvSpPr>
        <p:spPr>
          <a:xfrm>
            <a:off x="1565164" y="4706871"/>
            <a:ext cx="2113103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 beautiful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presentations,Updated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for OSX EI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35024CC0-5D22-4504-B23E-717EAF5F5901}"/>
              </a:ext>
            </a:extLst>
          </p:cNvPr>
          <p:cNvSpPr txBox="1"/>
          <p:nvPr/>
        </p:nvSpPr>
        <p:spPr>
          <a:xfrm>
            <a:off x="1147175" y="4376612"/>
            <a:ext cx="25368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EXAMPLE TEXT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5814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Tm="3000">
        <p14:glitter pattern="hexagon"/>
      </p:transition>
    </mc:Choice>
    <mc:Fallback>
      <p:transition spd="slow" advTm="3000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9C46F281-FA78-411E-8275-09FD33BB63CB}"/>
              </a:ext>
            </a:extLst>
          </p:cNvPr>
          <p:cNvCxnSpPr/>
          <p:nvPr/>
        </p:nvCxnSpPr>
        <p:spPr>
          <a:xfrm>
            <a:off x="6091518" y="0"/>
            <a:ext cx="0" cy="6858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>
            <a:extLst>
              <a:ext uri="{FF2B5EF4-FFF2-40B4-BE49-F238E27FC236}">
                <a16:creationId xmlns:a16="http://schemas.microsoft.com/office/drawing/2014/main" id="{0C24A59F-148A-42F9-8240-05C181781546}"/>
              </a:ext>
            </a:extLst>
          </p:cNvPr>
          <p:cNvSpPr/>
          <p:nvPr/>
        </p:nvSpPr>
        <p:spPr>
          <a:xfrm>
            <a:off x="1306331" y="2559119"/>
            <a:ext cx="2403254" cy="2131934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98DBB48-BE61-4663-AE6D-21D9EDC869D7}"/>
              </a:ext>
            </a:extLst>
          </p:cNvPr>
          <p:cNvSpPr/>
          <p:nvPr/>
        </p:nvSpPr>
        <p:spPr>
          <a:xfrm>
            <a:off x="3520553" y="3379916"/>
            <a:ext cx="404955" cy="4029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CE3F65C-8E29-42C5-A8E0-AF9CABAD3C91}"/>
              </a:ext>
            </a:extLst>
          </p:cNvPr>
          <p:cNvSpPr/>
          <p:nvPr/>
        </p:nvSpPr>
        <p:spPr>
          <a:xfrm>
            <a:off x="8725137" y="4148261"/>
            <a:ext cx="2403253" cy="223348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1C14868-DE41-42A8-A94D-4BE4C1519262}"/>
              </a:ext>
            </a:extLst>
          </p:cNvPr>
          <p:cNvSpPr/>
          <p:nvPr/>
        </p:nvSpPr>
        <p:spPr>
          <a:xfrm>
            <a:off x="8406787" y="5172721"/>
            <a:ext cx="404955" cy="4029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350A917-BF17-4CB2-B59B-26FD74F4748F}"/>
              </a:ext>
            </a:extLst>
          </p:cNvPr>
          <p:cNvSpPr/>
          <p:nvPr/>
        </p:nvSpPr>
        <p:spPr>
          <a:xfrm>
            <a:off x="8557138" y="664757"/>
            <a:ext cx="2422679" cy="230261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F4E9FB6-ED9F-412F-B997-5466573CC76F}"/>
              </a:ext>
            </a:extLst>
          </p:cNvPr>
          <p:cNvSpPr/>
          <p:nvPr/>
        </p:nvSpPr>
        <p:spPr>
          <a:xfrm>
            <a:off x="8246313" y="1606342"/>
            <a:ext cx="404955" cy="4029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3E96D235-50A3-4787-AF4F-7727CF617776}"/>
              </a:ext>
            </a:extLst>
          </p:cNvPr>
          <p:cNvCxnSpPr>
            <a:cxnSpLocks/>
          </p:cNvCxnSpPr>
          <p:nvPr/>
        </p:nvCxnSpPr>
        <p:spPr>
          <a:xfrm flipH="1" flipV="1">
            <a:off x="6409869" y="5374191"/>
            <a:ext cx="1996918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21BD8921-28A1-4268-AF3B-AA1968CA9116}"/>
              </a:ext>
            </a:extLst>
          </p:cNvPr>
          <p:cNvCxnSpPr>
            <a:cxnSpLocks/>
          </p:cNvCxnSpPr>
          <p:nvPr/>
        </p:nvCxnSpPr>
        <p:spPr>
          <a:xfrm flipH="1" flipV="1">
            <a:off x="6308213" y="1816063"/>
            <a:ext cx="1996918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62E5D090-8356-45AD-8824-8F45CE4CD5B8}"/>
              </a:ext>
            </a:extLst>
          </p:cNvPr>
          <p:cNvCxnSpPr>
            <a:cxnSpLocks/>
          </p:cNvCxnSpPr>
          <p:nvPr/>
        </p:nvCxnSpPr>
        <p:spPr>
          <a:xfrm flipH="1">
            <a:off x="3712869" y="3614606"/>
            <a:ext cx="2010752" cy="1048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id="{E70A313A-5232-4D45-8E42-6CD8BD8DA62D}"/>
              </a:ext>
            </a:extLst>
          </p:cNvPr>
          <p:cNvSpPr/>
          <p:nvPr/>
        </p:nvSpPr>
        <p:spPr>
          <a:xfrm>
            <a:off x="5679996" y="1502781"/>
            <a:ext cx="729873" cy="7262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</a:t>
            </a:r>
            <a:endParaRPr lang="zh-CN" altLang="en-US" sz="5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681804F-7630-4FD1-99F1-F6407AED6BA8}"/>
              </a:ext>
            </a:extLst>
          </p:cNvPr>
          <p:cNvSpPr/>
          <p:nvPr/>
        </p:nvSpPr>
        <p:spPr>
          <a:xfrm>
            <a:off x="5726905" y="3163345"/>
            <a:ext cx="729873" cy="7262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</a:t>
            </a:r>
            <a:endParaRPr lang="zh-CN" altLang="en-US" sz="5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6A5A601-CF1F-4B71-ACBF-37669CCE7855}"/>
              </a:ext>
            </a:extLst>
          </p:cNvPr>
          <p:cNvSpPr/>
          <p:nvPr/>
        </p:nvSpPr>
        <p:spPr>
          <a:xfrm>
            <a:off x="5723621" y="5010672"/>
            <a:ext cx="729873" cy="7262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</a:t>
            </a:r>
            <a:endParaRPr lang="zh-CN" altLang="en-US" sz="5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42F4738-C0A6-4A83-A5FB-3287539A8985}"/>
              </a:ext>
            </a:extLst>
          </p:cNvPr>
          <p:cNvSpPr txBox="1"/>
          <p:nvPr/>
        </p:nvSpPr>
        <p:spPr>
          <a:xfrm>
            <a:off x="8789821" y="1115666"/>
            <a:ext cx="2113103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 beautiful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presentations,Updated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for OSX EI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0062B3B-20F2-4582-B0F6-C686C9D3C322}"/>
              </a:ext>
            </a:extLst>
          </p:cNvPr>
          <p:cNvSpPr txBox="1"/>
          <p:nvPr/>
        </p:nvSpPr>
        <p:spPr>
          <a:xfrm>
            <a:off x="8789821" y="772069"/>
            <a:ext cx="25368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EXAMPLE TEXT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7EE6B22-C7C6-4FC3-AB90-CE50641602A9}"/>
              </a:ext>
            </a:extLst>
          </p:cNvPr>
          <p:cNvSpPr txBox="1"/>
          <p:nvPr/>
        </p:nvSpPr>
        <p:spPr>
          <a:xfrm>
            <a:off x="1405970" y="2926380"/>
            <a:ext cx="2113103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 beautiful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presentations,Updated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for OSX EI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257C25C-A4BA-4481-A72E-BB1B2228BF2F}"/>
              </a:ext>
            </a:extLst>
          </p:cNvPr>
          <p:cNvSpPr txBox="1"/>
          <p:nvPr/>
        </p:nvSpPr>
        <p:spPr>
          <a:xfrm>
            <a:off x="987981" y="2596121"/>
            <a:ext cx="25368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EXAMPLE TEXT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87C6204-4211-42D6-BC21-4F719CE1D4A5}"/>
              </a:ext>
            </a:extLst>
          </p:cNvPr>
          <p:cNvSpPr txBox="1"/>
          <p:nvPr/>
        </p:nvSpPr>
        <p:spPr>
          <a:xfrm>
            <a:off x="8909778" y="4653083"/>
            <a:ext cx="2113103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 beautiful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presentations,Updated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for OSX EI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BCC12D8-A69D-4422-84D7-9DA5C9A5F098}"/>
              </a:ext>
            </a:extLst>
          </p:cNvPr>
          <p:cNvSpPr txBox="1"/>
          <p:nvPr/>
        </p:nvSpPr>
        <p:spPr>
          <a:xfrm>
            <a:off x="8909778" y="4380814"/>
            <a:ext cx="25368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EXAMPLE TEXT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6117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14:shred/>
      </p:transition>
    </mc:Choice>
    <mc:Fallback>
      <p:transition spd="slow" advTm="3000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4B5B39E-41B5-4770-93D3-4920324F7A45}"/>
              </a:ext>
            </a:extLst>
          </p:cNvPr>
          <p:cNvSpPr/>
          <p:nvPr/>
        </p:nvSpPr>
        <p:spPr>
          <a:xfrm>
            <a:off x="5987116" y="5386603"/>
            <a:ext cx="238781" cy="2880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01D973E2-7F65-455C-82DA-0F983FDBFEA2}"/>
              </a:ext>
            </a:extLst>
          </p:cNvPr>
          <p:cNvCxnSpPr>
            <a:cxnSpLocks/>
          </p:cNvCxnSpPr>
          <p:nvPr/>
        </p:nvCxnSpPr>
        <p:spPr>
          <a:xfrm flipV="1">
            <a:off x="6106507" y="1"/>
            <a:ext cx="0" cy="118334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FDBC7A71-835B-4D87-8E38-09EF92A0E3FD}"/>
              </a:ext>
            </a:extLst>
          </p:cNvPr>
          <p:cNvCxnSpPr>
            <a:cxnSpLocks/>
          </p:cNvCxnSpPr>
          <p:nvPr/>
        </p:nvCxnSpPr>
        <p:spPr>
          <a:xfrm flipV="1">
            <a:off x="6099084" y="5674660"/>
            <a:ext cx="0" cy="118334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358FD7EC-5BF1-406B-907D-BEAF213997D7}"/>
              </a:ext>
            </a:extLst>
          </p:cNvPr>
          <p:cNvSpPr/>
          <p:nvPr/>
        </p:nvSpPr>
        <p:spPr>
          <a:xfrm>
            <a:off x="1235075" y="1825510"/>
            <a:ext cx="1881800" cy="18724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5C4C554-C5DA-4F79-B298-643A844412B3}"/>
              </a:ext>
            </a:extLst>
          </p:cNvPr>
          <p:cNvSpPr/>
          <p:nvPr/>
        </p:nvSpPr>
        <p:spPr>
          <a:xfrm>
            <a:off x="9075125" y="1825510"/>
            <a:ext cx="1881800" cy="18724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7D99380-58EE-44A0-980C-EE68CBF2EF30}"/>
              </a:ext>
            </a:extLst>
          </p:cNvPr>
          <p:cNvSpPr/>
          <p:nvPr/>
        </p:nvSpPr>
        <p:spPr>
          <a:xfrm>
            <a:off x="3949433" y="1825510"/>
            <a:ext cx="1881800" cy="18724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4F73EE-2840-4750-9B19-B8A2F523E8DA}"/>
              </a:ext>
            </a:extLst>
          </p:cNvPr>
          <p:cNvSpPr/>
          <p:nvPr/>
        </p:nvSpPr>
        <p:spPr>
          <a:xfrm>
            <a:off x="6552620" y="1825510"/>
            <a:ext cx="1881800" cy="18724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A35C0CE-4D6E-4D1F-BADF-67A6D64A8E8F}"/>
              </a:ext>
            </a:extLst>
          </p:cNvPr>
          <p:cNvSpPr txBox="1"/>
          <p:nvPr/>
        </p:nvSpPr>
        <p:spPr>
          <a:xfrm>
            <a:off x="1501834" y="2042364"/>
            <a:ext cx="16701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FB3248B-E438-44FF-BE05-4888522CE539}"/>
              </a:ext>
            </a:extLst>
          </p:cNvPr>
          <p:cNvSpPr txBox="1"/>
          <p:nvPr/>
        </p:nvSpPr>
        <p:spPr>
          <a:xfrm>
            <a:off x="9244407" y="2038474"/>
            <a:ext cx="16701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42%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1C3038D-A543-426F-BAF2-198C115D1CA3}"/>
              </a:ext>
            </a:extLst>
          </p:cNvPr>
          <p:cNvSpPr txBox="1"/>
          <p:nvPr/>
        </p:nvSpPr>
        <p:spPr>
          <a:xfrm>
            <a:off x="4174234" y="2038475"/>
            <a:ext cx="16701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89%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37DD4C8-F62E-4C68-A674-989BD6BF5CBC}"/>
              </a:ext>
            </a:extLst>
          </p:cNvPr>
          <p:cNvSpPr txBox="1"/>
          <p:nvPr/>
        </p:nvSpPr>
        <p:spPr>
          <a:xfrm>
            <a:off x="6747796" y="2038474"/>
            <a:ext cx="16701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67%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BA4AECD-23E2-4CC4-9670-D2B9DE5702A4}"/>
              </a:ext>
            </a:extLst>
          </p:cNvPr>
          <p:cNvSpPr txBox="1"/>
          <p:nvPr/>
        </p:nvSpPr>
        <p:spPr>
          <a:xfrm>
            <a:off x="1826979" y="2885541"/>
            <a:ext cx="1289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27EBB5E-8A65-4F4D-BDD2-5D9C4A26924E}"/>
              </a:ext>
            </a:extLst>
          </p:cNvPr>
          <p:cNvSpPr txBox="1"/>
          <p:nvPr/>
        </p:nvSpPr>
        <p:spPr>
          <a:xfrm>
            <a:off x="4364357" y="2931000"/>
            <a:ext cx="1289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4D65000-BDD1-4FC2-A57D-8614F8284E35}"/>
              </a:ext>
            </a:extLst>
          </p:cNvPr>
          <p:cNvSpPr txBox="1"/>
          <p:nvPr/>
        </p:nvSpPr>
        <p:spPr>
          <a:xfrm>
            <a:off x="7128043" y="2931000"/>
            <a:ext cx="1289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47CA4CA-6CBE-4A61-907E-2C0CFB19DEC4}"/>
              </a:ext>
            </a:extLst>
          </p:cNvPr>
          <p:cNvSpPr txBox="1"/>
          <p:nvPr/>
        </p:nvSpPr>
        <p:spPr>
          <a:xfrm>
            <a:off x="9667029" y="2960517"/>
            <a:ext cx="1289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F779412-B250-4F54-AE2C-5C247F1670CC}"/>
              </a:ext>
            </a:extLst>
          </p:cNvPr>
          <p:cNvSpPr txBox="1"/>
          <p:nvPr/>
        </p:nvSpPr>
        <p:spPr>
          <a:xfrm>
            <a:off x="1058874" y="4082827"/>
            <a:ext cx="2113103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 beautiful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presentations,Updated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for OSX EI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09A3A60-8BE2-4520-8ED8-9EFC8EF5C7D1}"/>
              </a:ext>
            </a:extLst>
          </p:cNvPr>
          <p:cNvSpPr txBox="1"/>
          <p:nvPr/>
        </p:nvSpPr>
        <p:spPr>
          <a:xfrm>
            <a:off x="3859169" y="4140505"/>
            <a:ext cx="2113103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 beautiful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presentations,Updated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for OSX EI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7348E0F-F823-44EF-ADEB-894911B6574A}"/>
              </a:ext>
            </a:extLst>
          </p:cNvPr>
          <p:cNvSpPr txBox="1"/>
          <p:nvPr/>
        </p:nvSpPr>
        <p:spPr>
          <a:xfrm>
            <a:off x="6436968" y="4188626"/>
            <a:ext cx="2113103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 beautiful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presentations,Updated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for OSX EI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95D04D1-8BA5-4D42-A6C7-E9D3DE7D77F0}"/>
              </a:ext>
            </a:extLst>
          </p:cNvPr>
          <p:cNvSpPr txBox="1"/>
          <p:nvPr/>
        </p:nvSpPr>
        <p:spPr>
          <a:xfrm>
            <a:off x="9014767" y="4188626"/>
            <a:ext cx="2113103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 beautiful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presentations,Updated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for OSX EI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9D4D3106-4F97-4250-9911-1DE53BEF393A}"/>
              </a:ext>
            </a:extLst>
          </p:cNvPr>
          <p:cNvSpPr/>
          <p:nvPr/>
        </p:nvSpPr>
        <p:spPr>
          <a:xfrm>
            <a:off x="5987116" y="1039312"/>
            <a:ext cx="238781" cy="2880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969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14:shred/>
      </p:transition>
    </mc:Choice>
    <mc:Fallback>
      <p:transition spd="slow" advTm="3000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640F7A64-5160-41D3-A7FD-C0894B4945FD}"/>
              </a:ext>
            </a:extLst>
          </p:cNvPr>
          <p:cNvCxnSpPr>
            <a:cxnSpLocks/>
          </p:cNvCxnSpPr>
          <p:nvPr/>
        </p:nvCxnSpPr>
        <p:spPr>
          <a:xfrm flipV="1">
            <a:off x="6106507" y="1"/>
            <a:ext cx="0" cy="118334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泪滴形 2">
            <a:extLst>
              <a:ext uri="{FF2B5EF4-FFF2-40B4-BE49-F238E27FC236}">
                <a16:creationId xmlns:a16="http://schemas.microsoft.com/office/drawing/2014/main" id="{0C13375E-F3B4-4517-B241-8339003BA8AD}"/>
              </a:ext>
            </a:extLst>
          </p:cNvPr>
          <p:cNvSpPr/>
          <p:nvPr/>
        </p:nvSpPr>
        <p:spPr>
          <a:xfrm rot="18785368">
            <a:off x="5084530" y="1614645"/>
            <a:ext cx="2151529" cy="2151529"/>
          </a:xfrm>
          <a:prstGeom prst="teardrop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7C8CB967-A640-4CEC-98A3-D3C61C815B72}"/>
              </a:ext>
            </a:extLst>
          </p:cNvPr>
          <p:cNvSpPr/>
          <p:nvPr/>
        </p:nvSpPr>
        <p:spPr>
          <a:xfrm>
            <a:off x="5239170" y="1883585"/>
            <a:ext cx="1815353" cy="18153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61714CE7-E085-48E7-8361-076FD1C24754}"/>
              </a:ext>
            </a:extLst>
          </p:cNvPr>
          <p:cNvSpPr>
            <a:spLocks noEditPoints="1"/>
          </p:cNvSpPr>
          <p:nvPr/>
        </p:nvSpPr>
        <p:spPr bwMode="auto">
          <a:xfrm>
            <a:off x="5662015" y="2326339"/>
            <a:ext cx="1034619" cy="1057745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C40AE27-DF93-4C82-BCF8-BAD019C22700}"/>
              </a:ext>
            </a:extLst>
          </p:cNvPr>
          <p:cNvSpPr txBox="1"/>
          <p:nvPr/>
        </p:nvSpPr>
        <p:spPr>
          <a:xfrm>
            <a:off x="4733907" y="3912920"/>
            <a:ext cx="3255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BLACK AND WHITE WORLD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80FDD77-2910-418A-8611-95CE6B760CB3}"/>
              </a:ext>
            </a:extLst>
          </p:cNvPr>
          <p:cNvSpPr txBox="1"/>
          <p:nvPr/>
        </p:nvSpPr>
        <p:spPr>
          <a:xfrm>
            <a:off x="892012" y="4412629"/>
            <a:ext cx="1022870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 beautiful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presentations,Updated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for OSX EI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Capitan,Keynoteenploys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employs powerful tools and dazzling effects that bring your ideas to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lite,you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can work seamlessly between Mac and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devices,And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work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efforiessly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with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peopie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who use Microsoft PowerPoint.</a:t>
            </a:r>
          </a:p>
        </p:txBody>
      </p:sp>
    </p:spTree>
    <p:extLst>
      <p:ext uri="{BB962C8B-B14F-4D97-AF65-F5344CB8AC3E}">
        <p14:creationId xmlns:p14="http://schemas.microsoft.com/office/powerpoint/2010/main" val="2720204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14:shred/>
      </p:transition>
    </mc:Choice>
    <mc:Fallback>
      <p:transition spd="slow" advTm="3000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包含 雪花, 户外, 天空, 山&#10;&#10;已生成极高可信度的说明">
            <a:extLst>
              <a:ext uri="{FF2B5EF4-FFF2-40B4-BE49-F238E27FC236}">
                <a16:creationId xmlns:a16="http://schemas.microsoft.com/office/drawing/2014/main" id="{45A5F7C6-640E-436D-8690-7B0CE40D48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83034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62C3493C-C86F-4770-A50C-BA77B0D08F38}"/>
              </a:ext>
            </a:extLst>
          </p:cNvPr>
          <p:cNvSpPr/>
          <p:nvPr/>
        </p:nvSpPr>
        <p:spPr>
          <a:xfrm>
            <a:off x="1085768" y="1170941"/>
            <a:ext cx="3323478" cy="33069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B6090EC-4812-4995-8B06-F2453EFE0AD9}"/>
              </a:ext>
            </a:extLst>
          </p:cNvPr>
          <p:cNvSpPr txBox="1"/>
          <p:nvPr/>
        </p:nvSpPr>
        <p:spPr>
          <a:xfrm>
            <a:off x="1596757" y="2118244"/>
            <a:ext cx="2113103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 beautiful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presentations,Updated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for OSX EI</a:t>
            </a: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4F573B91-1A99-440D-9305-4AE45B064845}"/>
              </a:ext>
            </a:extLst>
          </p:cNvPr>
          <p:cNvSpPr/>
          <p:nvPr/>
        </p:nvSpPr>
        <p:spPr>
          <a:xfrm>
            <a:off x="2649071" y="4477871"/>
            <a:ext cx="9533964" cy="1156447"/>
          </a:xfrm>
          <a:custGeom>
            <a:avLst/>
            <a:gdLst>
              <a:gd name="connsiteX0" fmla="*/ 13447 w 9533964"/>
              <a:gd name="connsiteY0" fmla="*/ 0 h 1156447"/>
              <a:gd name="connsiteX1" fmla="*/ 0 w 9533964"/>
              <a:gd name="connsiteY1" fmla="*/ 80682 h 1156447"/>
              <a:gd name="connsiteX2" fmla="*/ 0 w 9533964"/>
              <a:gd name="connsiteY2" fmla="*/ 1143000 h 1156447"/>
              <a:gd name="connsiteX3" fmla="*/ 9533964 w 9533964"/>
              <a:gd name="connsiteY3" fmla="*/ 1156447 h 1156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33964" h="1156447">
                <a:moveTo>
                  <a:pt x="13447" y="0"/>
                </a:moveTo>
                <a:lnTo>
                  <a:pt x="0" y="80682"/>
                </a:lnTo>
                <a:lnTo>
                  <a:pt x="0" y="1143000"/>
                </a:lnTo>
                <a:lnTo>
                  <a:pt x="9533964" y="1156447"/>
                </a:ln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71273BB-E9B4-44AA-A5E3-82EDF7699013}"/>
              </a:ext>
            </a:extLst>
          </p:cNvPr>
          <p:cNvSpPr/>
          <p:nvPr/>
        </p:nvSpPr>
        <p:spPr>
          <a:xfrm>
            <a:off x="8436115" y="951578"/>
            <a:ext cx="2422679" cy="230261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7215354-6456-4462-B44E-16E2153D448B}"/>
              </a:ext>
            </a:extLst>
          </p:cNvPr>
          <p:cNvSpPr txBox="1"/>
          <p:nvPr/>
        </p:nvSpPr>
        <p:spPr>
          <a:xfrm>
            <a:off x="6387353" y="1441163"/>
            <a:ext cx="43201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CHARTS</a:t>
            </a:r>
          </a:p>
          <a:p>
            <a:pPr algn="r"/>
            <a:r>
              <a:rPr lang="en-US" altLang="zh-CN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 ANALYSIS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166F35F4-4F6F-48DD-8E60-4F23EED335D3}"/>
              </a:ext>
            </a:extLst>
          </p:cNvPr>
          <p:cNvCxnSpPr>
            <a:cxnSpLocks/>
          </p:cNvCxnSpPr>
          <p:nvPr/>
        </p:nvCxnSpPr>
        <p:spPr>
          <a:xfrm flipV="1">
            <a:off x="9644294" y="3254189"/>
            <a:ext cx="0" cy="237032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id="{563A4504-CF41-47B6-A521-DD9C07669D27}"/>
              </a:ext>
            </a:extLst>
          </p:cNvPr>
          <p:cNvSpPr/>
          <p:nvPr/>
        </p:nvSpPr>
        <p:spPr>
          <a:xfrm>
            <a:off x="10605948" y="3027531"/>
            <a:ext cx="493051" cy="56283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678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14:shred/>
      </p:transition>
    </mc:Choice>
    <mc:Fallback>
      <p:transition spd="slow" advTm="3000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2BEB399-220F-44B8-B4B1-FEE6A7CB1338}"/>
              </a:ext>
            </a:extLst>
          </p:cNvPr>
          <p:cNvSpPr txBox="1"/>
          <p:nvPr/>
        </p:nvSpPr>
        <p:spPr>
          <a:xfrm>
            <a:off x="3686659" y="2393235"/>
            <a:ext cx="122180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3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81066F12-32B8-4986-9EB3-9B1301FA6BD4}"/>
              </a:ext>
            </a:extLst>
          </p:cNvPr>
          <p:cNvSpPr/>
          <p:nvPr/>
        </p:nvSpPr>
        <p:spPr>
          <a:xfrm>
            <a:off x="4316506" y="1559859"/>
            <a:ext cx="4020670" cy="3872753"/>
          </a:xfrm>
          <a:custGeom>
            <a:avLst/>
            <a:gdLst>
              <a:gd name="connsiteX0" fmla="*/ 0 w 4020670"/>
              <a:gd name="connsiteY0" fmla="*/ 779929 h 3872753"/>
              <a:gd name="connsiteX1" fmla="*/ 13447 w 4020670"/>
              <a:gd name="connsiteY1" fmla="*/ 0 h 3872753"/>
              <a:gd name="connsiteX2" fmla="*/ 4007223 w 4020670"/>
              <a:gd name="connsiteY2" fmla="*/ 13447 h 3872753"/>
              <a:gd name="connsiteX3" fmla="*/ 4020670 w 4020670"/>
              <a:gd name="connsiteY3" fmla="*/ 3872753 h 3872753"/>
              <a:gd name="connsiteX4" fmla="*/ 26894 w 4020670"/>
              <a:gd name="connsiteY4" fmla="*/ 3872753 h 3872753"/>
              <a:gd name="connsiteX5" fmla="*/ 13447 w 4020670"/>
              <a:gd name="connsiteY5" fmla="*/ 2904565 h 3872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0670" h="3872753">
                <a:moveTo>
                  <a:pt x="0" y="779929"/>
                </a:moveTo>
                <a:lnTo>
                  <a:pt x="13447" y="0"/>
                </a:lnTo>
                <a:lnTo>
                  <a:pt x="4007223" y="13447"/>
                </a:lnTo>
                <a:cubicBezTo>
                  <a:pt x="4011705" y="1299882"/>
                  <a:pt x="4016188" y="2586318"/>
                  <a:pt x="4020670" y="3872753"/>
                </a:cubicBezTo>
                <a:lnTo>
                  <a:pt x="26894" y="3872753"/>
                </a:lnTo>
                <a:lnTo>
                  <a:pt x="13447" y="2904565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AD36A87-AEAD-4D16-A51D-D12B1DFEAA20}"/>
              </a:ext>
            </a:extLst>
          </p:cNvPr>
          <p:cNvSpPr txBox="1"/>
          <p:nvPr/>
        </p:nvSpPr>
        <p:spPr>
          <a:xfrm>
            <a:off x="5067746" y="2162402"/>
            <a:ext cx="21595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TITLEHERE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A1238D2-7527-4843-929F-FC856C178887}"/>
              </a:ext>
            </a:extLst>
          </p:cNvPr>
          <p:cNvSpPr txBox="1"/>
          <p:nvPr/>
        </p:nvSpPr>
        <p:spPr>
          <a:xfrm>
            <a:off x="5067746" y="2758538"/>
            <a:ext cx="2677468" cy="1670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Hello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friends,this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 KEYNOTE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template,thank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you very much for your 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use.can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edit the text in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here.l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wish you a happy life.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2133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14:shred/>
      </p:transition>
    </mc:Choice>
    <mc:Fallback>
      <p:transition spd="slow" advTm="3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93BCA8F8-AF2B-4E21-B011-55E7E15640D1}"/>
              </a:ext>
            </a:extLst>
          </p:cNvPr>
          <p:cNvSpPr txBox="1"/>
          <p:nvPr/>
        </p:nvSpPr>
        <p:spPr>
          <a:xfrm>
            <a:off x="3686659" y="2393235"/>
            <a:ext cx="122180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3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8E9261A5-9309-4121-9854-C4727423CB5D}"/>
              </a:ext>
            </a:extLst>
          </p:cNvPr>
          <p:cNvSpPr/>
          <p:nvPr/>
        </p:nvSpPr>
        <p:spPr>
          <a:xfrm>
            <a:off x="4316506" y="1559859"/>
            <a:ext cx="4020670" cy="3872753"/>
          </a:xfrm>
          <a:custGeom>
            <a:avLst/>
            <a:gdLst>
              <a:gd name="connsiteX0" fmla="*/ 0 w 4020670"/>
              <a:gd name="connsiteY0" fmla="*/ 779929 h 3872753"/>
              <a:gd name="connsiteX1" fmla="*/ 13447 w 4020670"/>
              <a:gd name="connsiteY1" fmla="*/ 0 h 3872753"/>
              <a:gd name="connsiteX2" fmla="*/ 4007223 w 4020670"/>
              <a:gd name="connsiteY2" fmla="*/ 13447 h 3872753"/>
              <a:gd name="connsiteX3" fmla="*/ 4020670 w 4020670"/>
              <a:gd name="connsiteY3" fmla="*/ 3872753 h 3872753"/>
              <a:gd name="connsiteX4" fmla="*/ 26894 w 4020670"/>
              <a:gd name="connsiteY4" fmla="*/ 3872753 h 3872753"/>
              <a:gd name="connsiteX5" fmla="*/ 13447 w 4020670"/>
              <a:gd name="connsiteY5" fmla="*/ 2904565 h 3872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0670" h="3872753">
                <a:moveTo>
                  <a:pt x="0" y="779929"/>
                </a:moveTo>
                <a:lnTo>
                  <a:pt x="13447" y="0"/>
                </a:lnTo>
                <a:lnTo>
                  <a:pt x="4007223" y="13447"/>
                </a:lnTo>
                <a:cubicBezTo>
                  <a:pt x="4011705" y="1299882"/>
                  <a:pt x="4016188" y="2586318"/>
                  <a:pt x="4020670" y="3872753"/>
                </a:cubicBezTo>
                <a:lnTo>
                  <a:pt x="26894" y="3872753"/>
                </a:lnTo>
                <a:lnTo>
                  <a:pt x="13447" y="2904565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B21DAEE-D3B2-4396-9570-783CBFB17908}"/>
              </a:ext>
            </a:extLst>
          </p:cNvPr>
          <p:cNvSpPr txBox="1"/>
          <p:nvPr/>
        </p:nvSpPr>
        <p:spPr>
          <a:xfrm>
            <a:off x="5067746" y="2162402"/>
            <a:ext cx="25181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BLACK WORLD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7EB6634-05E3-48B1-91CE-4C1D12E9B03D}"/>
              </a:ext>
            </a:extLst>
          </p:cNvPr>
          <p:cNvSpPr txBox="1"/>
          <p:nvPr/>
        </p:nvSpPr>
        <p:spPr>
          <a:xfrm>
            <a:off x="5067746" y="2758538"/>
            <a:ext cx="2677468" cy="1670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Hello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friends,this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 KEYNOTE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template,thank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you very much for your 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use.can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edit the text in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here.l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wish you a happy life.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5A043BB-FF9F-4C00-A620-94F41706B512}"/>
              </a:ext>
            </a:extLst>
          </p:cNvPr>
          <p:cNvSpPr/>
          <p:nvPr/>
        </p:nvSpPr>
        <p:spPr>
          <a:xfrm>
            <a:off x="6097198" y="5035925"/>
            <a:ext cx="309282" cy="3092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017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30B1DB73-74D8-4ED9-B5FF-C1522C1D77FE}"/>
              </a:ext>
            </a:extLst>
          </p:cNvPr>
          <p:cNvSpPr/>
          <p:nvPr/>
        </p:nvSpPr>
        <p:spPr>
          <a:xfrm>
            <a:off x="5441577" y="1966259"/>
            <a:ext cx="4087906" cy="874059"/>
          </a:xfrm>
          <a:custGeom>
            <a:avLst/>
            <a:gdLst>
              <a:gd name="connsiteX0" fmla="*/ 322729 w 4087906"/>
              <a:gd name="connsiteY0" fmla="*/ 860612 h 874059"/>
              <a:gd name="connsiteX1" fmla="*/ 0 w 4087906"/>
              <a:gd name="connsiteY1" fmla="*/ 860612 h 874059"/>
              <a:gd name="connsiteX2" fmla="*/ 0 w 4087906"/>
              <a:gd name="connsiteY2" fmla="*/ 0 h 874059"/>
              <a:gd name="connsiteX3" fmla="*/ 4087906 w 4087906"/>
              <a:gd name="connsiteY3" fmla="*/ 0 h 874059"/>
              <a:gd name="connsiteX4" fmla="*/ 4087906 w 4087906"/>
              <a:gd name="connsiteY4" fmla="*/ 860612 h 874059"/>
              <a:gd name="connsiteX5" fmla="*/ 1156447 w 4087906"/>
              <a:gd name="connsiteY5" fmla="*/ 874059 h 874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87906" h="874059">
                <a:moveTo>
                  <a:pt x="322729" y="860612"/>
                </a:moveTo>
                <a:lnTo>
                  <a:pt x="0" y="860612"/>
                </a:lnTo>
                <a:lnTo>
                  <a:pt x="0" y="0"/>
                </a:lnTo>
                <a:lnTo>
                  <a:pt x="4087906" y="0"/>
                </a:lnTo>
                <a:lnTo>
                  <a:pt x="4087906" y="860612"/>
                </a:lnTo>
                <a:lnTo>
                  <a:pt x="1156447" y="874059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052A322-0CB4-483B-A4E5-D848C663C959}"/>
              </a:ext>
            </a:extLst>
          </p:cNvPr>
          <p:cNvSpPr/>
          <p:nvPr/>
        </p:nvSpPr>
        <p:spPr>
          <a:xfrm>
            <a:off x="6444241" y="2715936"/>
            <a:ext cx="237563" cy="2375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11E91B2-CCDE-40FF-86ED-BFFA1649D720}"/>
              </a:ext>
            </a:extLst>
          </p:cNvPr>
          <p:cNvSpPr txBox="1"/>
          <p:nvPr/>
        </p:nvSpPr>
        <p:spPr>
          <a:xfrm>
            <a:off x="5803787" y="2151529"/>
            <a:ext cx="7264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7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F21193C-4476-4B6B-908C-7405EF419610}"/>
              </a:ext>
            </a:extLst>
          </p:cNvPr>
          <p:cNvSpPr txBox="1"/>
          <p:nvPr/>
        </p:nvSpPr>
        <p:spPr>
          <a:xfrm>
            <a:off x="6633144" y="2259105"/>
            <a:ext cx="274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Black And White World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D550F22-B58E-4615-A2A4-16AC957F9850}"/>
              </a:ext>
            </a:extLst>
          </p:cNvPr>
          <p:cNvSpPr txBox="1"/>
          <p:nvPr/>
        </p:nvSpPr>
        <p:spPr>
          <a:xfrm>
            <a:off x="5441577" y="3644704"/>
            <a:ext cx="5515348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Keynotefor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Mac makes it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simpleto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create and deliver beautiful presentations, Updated for OS X EI Capitan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 descr="http://file06.16sucai.com/2016/0930/55be7c7059f689202b49ef1cc5fabc6f.jpg">
            <a:extLst>
              <a:ext uri="{FF2B5EF4-FFF2-40B4-BE49-F238E27FC236}">
                <a16:creationId xmlns:a16="http://schemas.microsoft.com/office/drawing/2014/main" id="{CB0D9209-33CF-42F0-9F8E-1D9602BADAF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701"/>
          <a:stretch/>
        </p:blipFill>
        <p:spPr bwMode="auto">
          <a:xfrm>
            <a:off x="579543" y="0"/>
            <a:ext cx="445005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6856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14:shred/>
      </p:transition>
    </mc:Choice>
    <mc:Fallback>
      <p:transition spd="slow" advTm="3000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BE6274B-7BC5-43C2-8800-21C7B6642611}"/>
              </a:ext>
            </a:extLst>
          </p:cNvPr>
          <p:cNvSpPr txBox="1"/>
          <p:nvPr/>
        </p:nvSpPr>
        <p:spPr>
          <a:xfrm>
            <a:off x="4466778" y="4659098"/>
            <a:ext cx="33602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WRITE A TITLE HERE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0E363D5-8FD0-491E-8D2F-2F0C456437A8}"/>
              </a:ext>
            </a:extLst>
          </p:cNvPr>
          <p:cNvSpPr txBox="1"/>
          <p:nvPr/>
        </p:nvSpPr>
        <p:spPr>
          <a:xfrm>
            <a:off x="3704678" y="410374"/>
            <a:ext cx="46821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OUR TEAM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BF307CBF-3CEA-44FE-85B5-8D45979D8042}"/>
              </a:ext>
            </a:extLst>
          </p:cNvPr>
          <p:cNvCxnSpPr>
            <a:cxnSpLocks/>
          </p:cNvCxnSpPr>
          <p:nvPr/>
        </p:nvCxnSpPr>
        <p:spPr>
          <a:xfrm>
            <a:off x="4687671" y="1426037"/>
            <a:ext cx="264948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>
            <a:extLst>
              <a:ext uri="{FF2B5EF4-FFF2-40B4-BE49-F238E27FC236}">
                <a16:creationId xmlns:a16="http://schemas.microsoft.com/office/drawing/2014/main" id="{4BFABC8E-8A5D-4049-8ACC-23EAB1EC1587}"/>
              </a:ext>
            </a:extLst>
          </p:cNvPr>
          <p:cNvSpPr/>
          <p:nvPr/>
        </p:nvSpPr>
        <p:spPr>
          <a:xfrm>
            <a:off x="860611" y="2245658"/>
            <a:ext cx="2111188" cy="2111188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FE26AD1F-6A60-4F26-9977-8239A406431D}"/>
              </a:ext>
            </a:extLst>
          </p:cNvPr>
          <p:cNvSpPr/>
          <p:nvPr/>
        </p:nvSpPr>
        <p:spPr>
          <a:xfrm>
            <a:off x="3599391" y="2245658"/>
            <a:ext cx="2111188" cy="2111188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2E085F8C-C49B-4FC3-A2EE-10446E666FED}"/>
              </a:ext>
            </a:extLst>
          </p:cNvPr>
          <p:cNvSpPr/>
          <p:nvPr/>
        </p:nvSpPr>
        <p:spPr>
          <a:xfrm>
            <a:off x="6338171" y="2245658"/>
            <a:ext cx="2111188" cy="2111188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D0CC268C-8B7E-4896-91D2-38F9374C39C7}"/>
              </a:ext>
            </a:extLst>
          </p:cNvPr>
          <p:cNvSpPr/>
          <p:nvPr/>
        </p:nvSpPr>
        <p:spPr>
          <a:xfrm>
            <a:off x="9076951" y="2245658"/>
            <a:ext cx="2111188" cy="2111188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3C00B1F-0971-4E88-8582-0F600505F3A9}"/>
              </a:ext>
            </a:extLst>
          </p:cNvPr>
          <p:cNvSpPr txBox="1"/>
          <p:nvPr/>
        </p:nvSpPr>
        <p:spPr>
          <a:xfrm>
            <a:off x="1211356" y="2608580"/>
            <a:ext cx="16701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777CAEA-24D1-4DE1-885D-CCB27E25E24C}"/>
              </a:ext>
            </a:extLst>
          </p:cNvPr>
          <p:cNvSpPr txBox="1"/>
          <p:nvPr/>
        </p:nvSpPr>
        <p:spPr>
          <a:xfrm>
            <a:off x="1082874" y="3461102"/>
            <a:ext cx="1592064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 is Example of text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8475ABE-A09E-44E0-A1D1-1132322D3B25}"/>
              </a:ext>
            </a:extLst>
          </p:cNvPr>
          <p:cNvSpPr txBox="1"/>
          <p:nvPr/>
        </p:nvSpPr>
        <p:spPr>
          <a:xfrm>
            <a:off x="4020121" y="2587055"/>
            <a:ext cx="16701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23%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329D98E-8981-4DFA-8FFC-A618E4908917}"/>
              </a:ext>
            </a:extLst>
          </p:cNvPr>
          <p:cNvSpPr txBox="1"/>
          <p:nvPr/>
        </p:nvSpPr>
        <p:spPr>
          <a:xfrm>
            <a:off x="3891639" y="3439577"/>
            <a:ext cx="1592064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 is Example of text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F3BE683-F05E-410F-A769-9D1F69581022}"/>
              </a:ext>
            </a:extLst>
          </p:cNvPr>
          <p:cNvSpPr txBox="1"/>
          <p:nvPr/>
        </p:nvSpPr>
        <p:spPr>
          <a:xfrm>
            <a:off x="6740846" y="2548562"/>
            <a:ext cx="16701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95%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B1EDD72-0261-41F3-9163-432116FF8992}"/>
              </a:ext>
            </a:extLst>
          </p:cNvPr>
          <p:cNvSpPr txBox="1"/>
          <p:nvPr/>
        </p:nvSpPr>
        <p:spPr>
          <a:xfrm>
            <a:off x="6612364" y="3401084"/>
            <a:ext cx="1592064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 is Example of text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B9CF78D0-E4CF-421A-929B-7DCF1071A9E4}"/>
              </a:ext>
            </a:extLst>
          </p:cNvPr>
          <p:cNvSpPr txBox="1"/>
          <p:nvPr/>
        </p:nvSpPr>
        <p:spPr>
          <a:xfrm>
            <a:off x="9484640" y="2565530"/>
            <a:ext cx="16701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62%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33F4F86-BFD6-4D16-A2E1-3597CFAE6840}"/>
              </a:ext>
            </a:extLst>
          </p:cNvPr>
          <p:cNvSpPr txBox="1"/>
          <p:nvPr/>
        </p:nvSpPr>
        <p:spPr>
          <a:xfrm>
            <a:off x="9356158" y="3418052"/>
            <a:ext cx="1592064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 is Example of text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8EC3D033-6904-419E-8532-AD51101B8F6C}"/>
              </a:ext>
            </a:extLst>
          </p:cNvPr>
          <p:cNvSpPr txBox="1"/>
          <p:nvPr/>
        </p:nvSpPr>
        <p:spPr>
          <a:xfrm>
            <a:off x="959433" y="5041375"/>
            <a:ext cx="1022870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 beautiful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presentations,Updated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for OSX EI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Capitan,Keynoteenploys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employs powerful tools and dazzling effects that bring your ideas to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lite,you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can work seamlessly between Mac and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devices,And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work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efforiessly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with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peopie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who use Microsoft PowerPoint.</a:t>
            </a:r>
          </a:p>
        </p:txBody>
      </p:sp>
    </p:spTree>
    <p:extLst>
      <p:ext uri="{BB962C8B-B14F-4D97-AF65-F5344CB8AC3E}">
        <p14:creationId xmlns:p14="http://schemas.microsoft.com/office/powerpoint/2010/main" val="1902959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14:shred/>
      </p:transition>
    </mc:Choice>
    <mc:Fallback>
      <p:transition spd="slow" advTm="3000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AC43FCB-D17C-4ED5-BD8F-3110BB15373A}"/>
              </a:ext>
            </a:extLst>
          </p:cNvPr>
          <p:cNvSpPr/>
          <p:nvPr/>
        </p:nvSpPr>
        <p:spPr>
          <a:xfrm>
            <a:off x="1440026" y="1312"/>
            <a:ext cx="3079376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D15BE09-C34A-474D-89D0-25E9957A8D4E}"/>
              </a:ext>
            </a:extLst>
          </p:cNvPr>
          <p:cNvSpPr txBox="1"/>
          <p:nvPr/>
        </p:nvSpPr>
        <p:spPr>
          <a:xfrm>
            <a:off x="1440026" y="1956868"/>
            <a:ext cx="28128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NICE</a:t>
            </a:r>
            <a:endParaRPr lang="zh-CN" altLang="en-US" sz="8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B141F5C-6DEC-4F66-86EB-CF8148C420E7}"/>
              </a:ext>
            </a:extLst>
          </p:cNvPr>
          <p:cNvSpPr txBox="1"/>
          <p:nvPr/>
        </p:nvSpPr>
        <p:spPr>
          <a:xfrm>
            <a:off x="1954306" y="3403418"/>
            <a:ext cx="28128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DESIGN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904F921-E072-4740-88BC-EFA69DDC0F1F}"/>
              </a:ext>
            </a:extLst>
          </p:cNvPr>
          <p:cNvSpPr txBox="1"/>
          <p:nvPr/>
        </p:nvSpPr>
        <p:spPr>
          <a:xfrm>
            <a:off x="5269037" y="5029026"/>
            <a:ext cx="3255186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BLACK AND WHITE WORLD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A472D9A-7D6E-4F7A-88EC-A67E87D9B35D}"/>
              </a:ext>
            </a:extLst>
          </p:cNvPr>
          <p:cNvSpPr txBox="1"/>
          <p:nvPr/>
        </p:nvSpPr>
        <p:spPr>
          <a:xfrm>
            <a:off x="5161461" y="2803253"/>
            <a:ext cx="513227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 beautiful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presentations,Updated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for OSX EI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Capitan,Keynoteenploys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employs powerful tools and dazzling effects that bring your ideas to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lite,you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can work seamlessly between Mac and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devices,And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work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efforiessly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with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peopie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who use Microsoft PowerPoint.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240B0BE-78A4-4ED8-98A6-F0757E4059EC}"/>
              </a:ext>
            </a:extLst>
          </p:cNvPr>
          <p:cNvSpPr txBox="1"/>
          <p:nvPr/>
        </p:nvSpPr>
        <p:spPr>
          <a:xfrm>
            <a:off x="5161461" y="1356704"/>
            <a:ext cx="43201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WRITE</a:t>
            </a:r>
          </a:p>
          <a:p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 TITLE HERE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2971809-C9F8-4F51-A2F1-A3753158D306}"/>
              </a:ext>
            </a:extLst>
          </p:cNvPr>
          <p:cNvSpPr txBox="1"/>
          <p:nvPr/>
        </p:nvSpPr>
        <p:spPr>
          <a:xfrm>
            <a:off x="5106460" y="5624513"/>
            <a:ext cx="63345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 beautiful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presentations,Updated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for OSX EI</a:t>
            </a:r>
          </a:p>
        </p:txBody>
      </p:sp>
    </p:spTree>
    <p:extLst>
      <p:ext uri="{BB962C8B-B14F-4D97-AF65-F5344CB8AC3E}">
        <p14:creationId xmlns:p14="http://schemas.microsoft.com/office/powerpoint/2010/main" val="701538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3000">
        <p14:honeycomb/>
      </p:transition>
    </mc:Choice>
    <mc:Fallback>
      <p:transition spd="slow" advTm="3000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3C0FEBF-FF07-4326-A30F-C26CD22BE0AD}"/>
              </a:ext>
            </a:extLst>
          </p:cNvPr>
          <p:cNvSpPr/>
          <p:nvPr/>
        </p:nvSpPr>
        <p:spPr>
          <a:xfrm>
            <a:off x="-1" y="0"/>
            <a:ext cx="333487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E0AF964-A146-46E7-BB98-087E862A8B44}"/>
              </a:ext>
            </a:extLst>
          </p:cNvPr>
          <p:cNvSpPr txBox="1"/>
          <p:nvPr/>
        </p:nvSpPr>
        <p:spPr>
          <a:xfrm>
            <a:off x="7893447" y="5973324"/>
            <a:ext cx="3255186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BLACK AND WHITE WORLD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3D22C30-B02A-458B-A14F-45F108EC271C}"/>
              </a:ext>
            </a:extLst>
          </p:cNvPr>
          <p:cNvSpPr txBox="1"/>
          <p:nvPr/>
        </p:nvSpPr>
        <p:spPr>
          <a:xfrm>
            <a:off x="7681034" y="2793327"/>
            <a:ext cx="3680012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 beautiful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presentations,Updated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for OSX EI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Capitan,Keynoteenploys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employs powerful tools and dazzling effects that bring your ideas to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lite,you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can work seamlessly between Mac and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devices,And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work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efforiessly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with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peopie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who use Microsoft PowerPoint.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5DE15D3-43D8-4A89-89A5-493BDF223D85}"/>
              </a:ext>
            </a:extLst>
          </p:cNvPr>
          <p:cNvSpPr txBox="1"/>
          <p:nvPr/>
        </p:nvSpPr>
        <p:spPr>
          <a:xfrm>
            <a:off x="7167306" y="577694"/>
            <a:ext cx="43201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WRITE</a:t>
            </a:r>
          </a:p>
          <a:p>
            <a:pPr algn="ctr"/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 TITLE HERE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 descr="图片包含 户外, 天空, 船, 水&#10;&#10;已生成极高可信度的说明">
            <a:extLst>
              <a:ext uri="{FF2B5EF4-FFF2-40B4-BE49-F238E27FC236}">
                <a16:creationId xmlns:a16="http://schemas.microsoft.com/office/drawing/2014/main" id="{F747FC22-A03B-4E0F-BE4D-AA10ECCE2D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12" r="19384"/>
          <a:stretch/>
        </p:blipFill>
        <p:spPr>
          <a:xfrm>
            <a:off x="762400" y="1063851"/>
            <a:ext cx="5957047" cy="4730297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1A70EADF-B535-4754-BB00-C4BDD08F738B}"/>
              </a:ext>
            </a:extLst>
          </p:cNvPr>
          <p:cNvSpPr txBox="1"/>
          <p:nvPr/>
        </p:nvSpPr>
        <p:spPr>
          <a:xfrm>
            <a:off x="7608900" y="2147354"/>
            <a:ext cx="375214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 is Example of text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C011127E-588E-45B5-82D9-14F8DBE7A006}"/>
              </a:ext>
            </a:extLst>
          </p:cNvPr>
          <p:cNvCxnSpPr/>
          <p:nvPr/>
        </p:nvCxnSpPr>
        <p:spPr>
          <a:xfrm>
            <a:off x="7005918" y="0"/>
            <a:ext cx="0" cy="685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9767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3000">
        <p14:honeycomb/>
      </p:transition>
    </mc:Choice>
    <mc:Fallback>
      <p:transition spd="slow" advTm="3000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854850B5-C256-401D-B09D-CBF076B395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015"/>
          <a:stretch>
            <a:fillRect/>
          </a:stretch>
        </p:blipFill>
        <p:spPr>
          <a:xfrm>
            <a:off x="4235820" y="0"/>
            <a:ext cx="7915505" cy="6858000"/>
          </a:xfrm>
          <a:custGeom>
            <a:avLst/>
            <a:gdLst>
              <a:gd name="connsiteX0" fmla="*/ 2403455 w 7915505"/>
              <a:gd name="connsiteY0" fmla="*/ 0 h 6858000"/>
              <a:gd name="connsiteX1" fmla="*/ 7915505 w 7915505"/>
              <a:gd name="connsiteY1" fmla="*/ 0 h 6858000"/>
              <a:gd name="connsiteX2" fmla="*/ 5512050 w 7915505"/>
              <a:gd name="connsiteY2" fmla="*/ 6858000 h 6858000"/>
              <a:gd name="connsiteX3" fmla="*/ 0 w 791550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15505" h="6858000">
                <a:moveTo>
                  <a:pt x="2403455" y="0"/>
                </a:moveTo>
                <a:lnTo>
                  <a:pt x="7915505" y="0"/>
                </a:lnTo>
                <a:lnTo>
                  <a:pt x="551205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BFC312F5-45D8-48DD-A2A2-7E42066D4826}"/>
              </a:ext>
            </a:extLst>
          </p:cNvPr>
          <p:cNvCxnSpPr/>
          <p:nvPr/>
        </p:nvCxnSpPr>
        <p:spPr>
          <a:xfrm flipH="1">
            <a:off x="7261412" y="0"/>
            <a:ext cx="2675964" cy="6858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407EA52D-0707-4E86-9FFB-20223784008A}"/>
              </a:ext>
            </a:extLst>
          </p:cNvPr>
          <p:cNvSpPr txBox="1"/>
          <p:nvPr/>
        </p:nvSpPr>
        <p:spPr>
          <a:xfrm>
            <a:off x="980634" y="6006395"/>
            <a:ext cx="32551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BLACK AND WHITE WORLD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4DB413F-410D-41D8-8AA7-C0803746F07B}"/>
              </a:ext>
            </a:extLst>
          </p:cNvPr>
          <p:cNvSpPr txBox="1"/>
          <p:nvPr/>
        </p:nvSpPr>
        <p:spPr>
          <a:xfrm>
            <a:off x="980634" y="3005574"/>
            <a:ext cx="3680012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 beautiful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presentations,Updated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for OSX EI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Capitan,Keynoteenploys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employs powerful tools and dazzling effects that bring your ideas to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lite,you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can work seamlessly between Mac and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devices,And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work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efforiessly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with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peopie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who use Microsoft PowerPoint.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0BB6254-9A97-496E-9EA2-08D5CC43C73A}"/>
              </a:ext>
            </a:extLst>
          </p:cNvPr>
          <p:cNvSpPr txBox="1"/>
          <p:nvPr/>
        </p:nvSpPr>
        <p:spPr>
          <a:xfrm>
            <a:off x="980634" y="1241776"/>
            <a:ext cx="49898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SINGLE</a:t>
            </a:r>
          </a:p>
          <a:p>
            <a:r>
              <a:rPr lang="en-US" altLang="zh-CN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PICTURE SLIDE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CEC0748-3F5A-4624-860F-11F4D4037656}"/>
              </a:ext>
            </a:extLst>
          </p:cNvPr>
          <p:cNvSpPr/>
          <p:nvPr/>
        </p:nvSpPr>
        <p:spPr>
          <a:xfrm>
            <a:off x="9625529" y="4179833"/>
            <a:ext cx="2195894" cy="2195894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6B6CCAF-1BBC-4CDB-B6D5-2DD32F2D3E1B}"/>
              </a:ext>
            </a:extLst>
          </p:cNvPr>
          <p:cNvSpPr/>
          <p:nvPr/>
        </p:nvSpPr>
        <p:spPr>
          <a:xfrm>
            <a:off x="11560527" y="3930618"/>
            <a:ext cx="486849" cy="4868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578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3000">
        <p14:honeycomb/>
      </p:transition>
    </mc:Choice>
    <mc:Fallback>
      <p:transition spd="slow" advTm="3000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706827AC-8E6E-4429-8C4C-AA8D9CD77D35}"/>
              </a:ext>
            </a:extLst>
          </p:cNvPr>
          <p:cNvSpPr/>
          <p:nvPr/>
        </p:nvSpPr>
        <p:spPr>
          <a:xfrm>
            <a:off x="0" y="1794691"/>
            <a:ext cx="12192000" cy="326140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B211019-75C1-4924-91A5-4D87C3726E74}"/>
              </a:ext>
            </a:extLst>
          </p:cNvPr>
          <p:cNvSpPr/>
          <p:nvPr/>
        </p:nvSpPr>
        <p:spPr>
          <a:xfrm>
            <a:off x="6120696" y="0"/>
            <a:ext cx="5228622" cy="5943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4776652A-6D1C-4CB8-9569-2F042A58853F}"/>
              </a:ext>
            </a:extLst>
          </p:cNvPr>
          <p:cNvSpPr/>
          <p:nvPr/>
        </p:nvSpPr>
        <p:spPr>
          <a:xfrm>
            <a:off x="6382209" y="452626"/>
            <a:ext cx="2592888" cy="5177627"/>
          </a:xfrm>
          <a:custGeom>
            <a:avLst/>
            <a:gdLst>
              <a:gd name="connsiteX0" fmla="*/ 2592888 w 2592888"/>
              <a:gd name="connsiteY0" fmla="*/ 0 h 5177627"/>
              <a:gd name="connsiteX1" fmla="*/ 2592888 w 2592888"/>
              <a:gd name="connsiteY1" fmla="*/ 343795 h 5177627"/>
              <a:gd name="connsiteX2" fmla="*/ 2589542 w 2592888"/>
              <a:gd name="connsiteY2" fmla="*/ 343626 h 5177627"/>
              <a:gd name="connsiteX3" fmla="*/ 335686 w 2592888"/>
              <a:gd name="connsiteY3" fmla="*/ 2597482 h 5177627"/>
              <a:gd name="connsiteX4" fmla="*/ 2359098 w 2592888"/>
              <a:gd name="connsiteY4" fmla="*/ 4839702 h 5177627"/>
              <a:gd name="connsiteX5" fmla="*/ 2464443 w 2592888"/>
              <a:gd name="connsiteY5" fmla="*/ 4845022 h 5177627"/>
              <a:gd name="connsiteX6" fmla="*/ 2431513 w 2592888"/>
              <a:gd name="connsiteY6" fmla="*/ 5177627 h 5177627"/>
              <a:gd name="connsiteX7" fmla="*/ 2327780 w 2592888"/>
              <a:gd name="connsiteY7" fmla="*/ 5172389 h 5177627"/>
              <a:gd name="connsiteX8" fmla="*/ 0 w 2592888"/>
              <a:gd name="connsiteY8" fmla="*/ 2592888 h 5177627"/>
              <a:gd name="connsiteX9" fmla="*/ 2592888 w 2592888"/>
              <a:gd name="connsiteY9" fmla="*/ 0 h 5177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92888" h="5177627">
                <a:moveTo>
                  <a:pt x="2592888" y="0"/>
                </a:moveTo>
                <a:lnTo>
                  <a:pt x="2592888" y="343795"/>
                </a:lnTo>
                <a:lnTo>
                  <a:pt x="2589542" y="343626"/>
                </a:lnTo>
                <a:cubicBezTo>
                  <a:pt x="1344772" y="343626"/>
                  <a:pt x="335686" y="1352712"/>
                  <a:pt x="335686" y="2597482"/>
                </a:cubicBezTo>
                <a:cubicBezTo>
                  <a:pt x="335686" y="3764454"/>
                  <a:pt x="1222578" y="4724282"/>
                  <a:pt x="2359098" y="4839702"/>
                </a:cubicBezTo>
                <a:lnTo>
                  <a:pt x="2464443" y="4845022"/>
                </a:lnTo>
                <a:lnTo>
                  <a:pt x="2431513" y="5177627"/>
                </a:lnTo>
                <a:lnTo>
                  <a:pt x="2327780" y="5172389"/>
                </a:lnTo>
                <a:cubicBezTo>
                  <a:pt x="1020301" y="5039608"/>
                  <a:pt x="0" y="3935400"/>
                  <a:pt x="0" y="2592888"/>
                </a:cubicBezTo>
                <a:cubicBezTo>
                  <a:pt x="0" y="1160875"/>
                  <a:pt x="1160875" y="0"/>
                  <a:pt x="259288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CEB4A32-57ED-4137-B3C4-45F48C6450A3}"/>
              </a:ext>
            </a:extLst>
          </p:cNvPr>
          <p:cNvSpPr/>
          <p:nvPr/>
        </p:nvSpPr>
        <p:spPr>
          <a:xfrm rot="20462146">
            <a:off x="6769036" y="1051454"/>
            <a:ext cx="2979894" cy="4497362"/>
          </a:xfrm>
          <a:custGeom>
            <a:avLst/>
            <a:gdLst>
              <a:gd name="connsiteX0" fmla="*/ 2979893 w 2979894"/>
              <a:gd name="connsiteY0" fmla="*/ 122660 h 4497362"/>
              <a:gd name="connsiteX1" fmla="*/ 2979894 w 2979894"/>
              <a:gd name="connsiteY1" fmla="*/ 122660 h 4497362"/>
              <a:gd name="connsiteX2" fmla="*/ 2882800 w 2979894"/>
              <a:gd name="connsiteY2" fmla="*/ 405214 h 4497362"/>
              <a:gd name="connsiteX3" fmla="*/ 2879690 w 2979894"/>
              <a:gd name="connsiteY3" fmla="*/ 403967 h 4497362"/>
              <a:gd name="connsiteX4" fmla="*/ 396052 w 2979894"/>
              <a:gd name="connsiteY4" fmla="*/ 1617238 h 4497362"/>
              <a:gd name="connsiteX5" fmla="*/ 1609323 w 2979894"/>
              <a:gd name="connsiteY5" fmla="*/ 4100876 h 4497362"/>
              <a:gd name="connsiteX6" fmla="*/ 1801597 w 2979894"/>
              <a:gd name="connsiteY6" fmla="*/ 4156277 h 4497362"/>
              <a:gd name="connsiteX7" fmla="*/ 1809872 w 2979894"/>
              <a:gd name="connsiteY7" fmla="*/ 4157778 h 4497362"/>
              <a:gd name="connsiteX8" fmla="*/ 1811501 w 2979894"/>
              <a:gd name="connsiteY8" fmla="*/ 4158249 h 4497362"/>
              <a:gd name="connsiteX9" fmla="*/ 2174433 w 2979894"/>
              <a:gd name="connsiteY9" fmla="*/ 4208211 h 4497362"/>
              <a:gd name="connsiteX10" fmla="*/ 2210122 w 2979894"/>
              <a:gd name="connsiteY10" fmla="*/ 4208099 h 4497362"/>
              <a:gd name="connsiteX11" fmla="*/ 2210122 w 2979894"/>
              <a:gd name="connsiteY11" fmla="*/ 4496835 h 4497362"/>
              <a:gd name="connsiteX12" fmla="*/ 2183643 w 2979894"/>
              <a:gd name="connsiteY12" fmla="*/ 4497362 h 4497362"/>
              <a:gd name="connsiteX13" fmla="*/ 1518434 w 2979894"/>
              <a:gd name="connsiteY13" fmla="*/ 4375668 h 4497362"/>
              <a:gd name="connsiteX14" fmla="*/ 122659 w 2979894"/>
              <a:gd name="connsiteY14" fmla="*/ 1518434 h 4497362"/>
              <a:gd name="connsiteX15" fmla="*/ 2979893 w 2979894"/>
              <a:gd name="connsiteY15" fmla="*/ 122660 h 449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979894" h="4497362">
                <a:moveTo>
                  <a:pt x="2979893" y="122660"/>
                </a:moveTo>
                <a:lnTo>
                  <a:pt x="2979894" y="122660"/>
                </a:lnTo>
                <a:lnTo>
                  <a:pt x="2882800" y="405214"/>
                </a:lnTo>
                <a:lnTo>
                  <a:pt x="2879690" y="403967"/>
                </a:lnTo>
                <a:cubicBezTo>
                  <a:pt x="1858817" y="53165"/>
                  <a:pt x="746854" y="596365"/>
                  <a:pt x="396052" y="1617238"/>
                </a:cubicBezTo>
                <a:cubicBezTo>
                  <a:pt x="45250" y="2638111"/>
                  <a:pt x="588450" y="3750074"/>
                  <a:pt x="1609323" y="4100876"/>
                </a:cubicBezTo>
                <a:cubicBezTo>
                  <a:pt x="1673128" y="4122801"/>
                  <a:pt x="1737288" y="4141234"/>
                  <a:pt x="1801597" y="4156277"/>
                </a:cubicBezTo>
                <a:lnTo>
                  <a:pt x="1809872" y="4157778"/>
                </a:lnTo>
                <a:lnTo>
                  <a:pt x="1811501" y="4158249"/>
                </a:lnTo>
                <a:cubicBezTo>
                  <a:pt x="1932431" y="4186590"/>
                  <a:pt x="2053867" y="4203022"/>
                  <a:pt x="2174433" y="4208211"/>
                </a:cubicBezTo>
                <a:lnTo>
                  <a:pt x="2210122" y="4208099"/>
                </a:lnTo>
                <a:lnTo>
                  <a:pt x="2210122" y="4496835"/>
                </a:lnTo>
                <a:lnTo>
                  <a:pt x="2183643" y="4497362"/>
                </a:lnTo>
                <a:cubicBezTo>
                  <a:pt x="1962531" y="4490850"/>
                  <a:pt x="1738640" y="4451338"/>
                  <a:pt x="1518434" y="4375668"/>
                </a:cubicBezTo>
                <a:cubicBezTo>
                  <a:pt x="343998" y="3972097"/>
                  <a:pt x="-280912" y="2692870"/>
                  <a:pt x="122659" y="1518434"/>
                </a:cubicBezTo>
                <a:cubicBezTo>
                  <a:pt x="526230" y="343998"/>
                  <a:pt x="1805457" y="-280911"/>
                  <a:pt x="2979893" y="122660"/>
                </a:cubicBezTo>
                <a:close/>
              </a:path>
            </a:pathLst>
          </a:custGeom>
          <a:solidFill>
            <a:srgbClr val="5358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DDC6805-407D-42D8-8481-1E32B1B88618}"/>
              </a:ext>
            </a:extLst>
          </p:cNvPr>
          <p:cNvSpPr/>
          <p:nvPr/>
        </p:nvSpPr>
        <p:spPr>
          <a:xfrm rot="19153761">
            <a:off x="7106495" y="1323229"/>
            <a:ext cx="3227050" cy="3903441"/>
          </a:xfrm>
          <a:custGeom>
            <a:avLst/>
            <a:gdLst>
              <a:gd name="connsiteX0" fmla="*/ 3227050 w 3227050"/>
              <a:gd name="connsiteY0" fmla="*/ 473619 h 3903441"/>
              <a:gd name="connsiteX1" fmla="*/ 3057753 w 3227050"/>
              <a:gd name="connsiteY1" fmla="*/ 669955 h 3903441"/>
              <a:gd name="connsiteX2" fmla="*/ 2925090 w 3227050"/>
              <a:gd name="connsiteY2" fmla="*/ 566701 h 3903441"/>
              <a:gd name="connsiteX3" fmla="*/ 668566 w 3227050"/>
              <a:gd name="connsiteY3" fmla="*/ 844770 h 3903441"/>
              <a:gd name="connsiteX4" fmla="*/ 851476 w 3227050"/>
              <a:gd name="connsiteY4" fmla="*/ 3237863 h 3903441"/>
              <a:gd name="connsiteX5" fmla="*/ 2086341 w 3227050"/>
              <a:gd name="connsiteY5" fmla="*/ 3647941 h 3903441"/>
              <a:gd name="connsiteX6" fmla="*/ 2096596 w 3227050"/>
              <a:gd name="connsiteY6" fmla="*/ 3646714 h 3903441"/>
              <a:gd name="connsiteX7" fmla="*/ 2096596 w 3227050"/>
              <a:gd name="connsiteY7" fmla="*/ 3897162 h 3903441"/>
              <a:gd name="connsiteX8" fmla="*/ 1954124 w 3227050"/>
              <a:gd name="connsiteY8" fmla="*/ 3903436 h 3903441"/>
              <a:gd name="connsiteX9" fmla="*/ 998422 w 3227050"/>
              <a:gd name="connsiteY9" fmla="*/ 3656260 h 3903441"/>
              <a:gd name="connsiteX10" fmla="*/ 839232 w 3227050"/>
              <a:gd name="connsiteY10" fmla="*/ 3556426 h 3903441"/>
              <a:gd name="connsiteX11" fmla="*/ 682179 w 3227050"/>
              <a:gd name="connsiteY11" fmla="*/ 3434198 h 3903441"/>
              <a:gd name="connsiteX12" fmla="*/ 472231 w 3227050"/>
              <a:gd name="connsiteY12" fmla="*/ 675473 h 3903441"/>
              <a:gd name="connsiteX13" fmla="*/ 3073438 w 3227050"/>
              <a:gd name="connsiteY13" fmla="*/ 354069 h 3903441"/>
              <a:gd name="connsiteX14" fmla="*/ 3227050 w 3227050"/>
              <a:gd name="connsiteY14" fmla="*/ 473619 h 3903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227050" h="3903441">
                <a:moveTo>
                  <a:pt x="3227050" y="473619"/>
                </a:moveTo>
                <a:lnTo>
                  <a:pt x="3057753" y="669955"/>
                </a:lnTo>
                <a:lnTo>
                  <a:pt x="2925090" y="566701"/>
                </a:lnTo>
                <a:cubicBezTo>
                  <a:pt x="2218772" y="72129"/>
                  <a:pt x="1240972" y="180944"/>
                  <a:pt x="668566" y="844770"/>
                </a:cubicBezTo>
                <a:cubicBezTo>
                  <a:pt x="57999" y="1552851"/>
                  <a:pt x="139891" y="2624275"/>
                  <a:pt x="851476" y="3237863"/>
                </a:cubicBezTo>
                <a:cubicBezTo>
                  <a:pt x="1207268" y="3544657"/>
                  <a:pt x="1653118" y="3678903"/>
                  <a:pt x="2086341" y="3647941"/>
                </a:cubicBezTo>
                <a:lnTo>
                  <a:pt x="2096596" y="3646714"/>
                </a:lnTo>
                <a:lnTo>
                  <a:pt x="2096596" y="3897162"/>
                </a:lnTo>
                <a:lnTo>
                  <a:pt x="1954124" y="3903436"/>
                </a:lnTo>
                <a:cubicBezTo>
                  <a:pt x="1625705" y="3904178"/>
                  <a:pt x="1295998" y="3822610"/>
                  <a:pt x="998422" y="3656260"/>
                </a:cubicBezTo>
                <a:lnTo>
                  <a:pt x="839232" y="3556426"/>
                </a:lnTo>
                <a:lnTo>
                  <a:pt x="682179" y="3434198"/>
                </a:lnTo>
                <a:cubicBezTo>
                  <a:pt x="-137839" y="2727111"/>
                  <a:pt x="-231836" y="1491987"/>
                  <a:pt x="472231" y="675473"/>
                </a:cubicBezTo>
                <a:cubicBezTo>
                  <a:pt x="1132293" y="-90009"/>
                  <a:pt x="2259448" y="-215817"/>
                  <a:pt x="3073438" y="354069"/>
                </a:cubicBezTo>
                <a:lnTo>
                  <a:pt x="3227050" y="473619"/>
                </a:lnTo>
                <a:close/>
              </a:path>
            </a:pathLst>
          </a:custGeom>
          <a:solidFill>
            <a:srgbClr val="DDDEE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61D8EE22-B092-433A-8C56-45F6E80D18E9}"/>
              </a:ext>
            </a:extLst>
          </p:cNvPr>
          <p:cNvSpPr/>
          <p:nvPr/>
        </p:nvSpPr>
        <p:spPr>
          <a:xfrm rot="1721033">
            <a:off x="7234145" y="1562990"/>
            <a:ext cx="3387992" cy="3167882"/>
          </a:xfrm>
          <a:custGeom>
            <a:avLst/>
            <a:gdLst>
              <a:gd name="connsiteX0" fmla="*/ 878642 w 3387992"/>
              <a:gd name="connsiteY0" fmla="*/ 0 h 3167882"/>
              <a:gd name="connsiteX1" fmla="*/ 1000038 w 3387992"/>
              <a:gd name="connsiteY1" fmla="*/ 221882 h 3167882"/>
              <a:gd name="connsiteX2" fmla="*/ 885138 w 3387992"/>
              <a:gd name="connsiteY2" fmla="*/ 292464 h 3167882"/>
              <a:gd name="connsiteX3" fmla="*/ 261664 w 3387992"/>
              <a:gd name="connsiteY3" fmla="*/ 1478386 h 3167882"/>
              <a:gd name="connsiteX4" fmla="*/ 261932 w 3387992"/>
              <a:gd name="connsiteY4" fmla="*/ 1483736 h 3167882"/>
              <a:gd name="connsiteX5" fmla="*/ 261806 w 3387992"/>
              <a:gd name="connsiteY5" fmla="*/ 1486393 h 3167882"/>
              <a:gd name="connsiteX6" fmla="*/ 436339 w 3387992"/>
              <a:gd name="connsiteY6" fmla="*/ 2165886 h 3167882"/>
              <a:gd name="connsiteX7" fmla="*/ 2378606 w 3387992"/>
              <a:gd name="connsiteY7" fmla="*/ 2729100 h 3167882"/>
              <a:gd name="connsiteX8" fmla="*/ 2618159 w 3387992"/>
              <a:gd name="connsiteY8" fmla="*/ 2565004 h 3167882"/>
              <a:gd name="connsiteX9" fmla="*/ 2620631 w 3387992"/>
              <a:gd name="connsiteY9" fmla="*/ 2562697 h 3167882"/>
              <a:gd name="connsiteX10" fmla="*/ 2623441 w 3387992"/>
              <a:gd name="connsiteY10" fmla="*/ 2560554 h 3167882"/>
              <a:gd name="connsiteX11" fmla="*/ 3116641 w 3387992"/>
              <a:gd name="connsiteY11" fmla="*/ 1254061 h 3167882"/>
              <a:gd name="connsiteX12" fmla="*/ 3100777 w 3387992"/>
              <a:gd name="connsiteY12" fmla="*/ 1172348 h 3167882"/>
              <a:gd name="connsiteX13" fmla="*/ 3360044 w 3387992"/>
              <a:gd name="connsiteY13" fmla="*/ 1172348 h 3167882"/>
              <a:gd name="connsiteX14" fmla="*/ 3379793 w 3387992"/>
              <a:gd name="connsiteY14" fmla="*/ 1304467 h 3167882"/>
              <a:gd name="connsiteX15" fmla="*/ 2504243 w 3387992"/>
              <a:gd name="connsiteY15" fmla="*/ 2958734 h 3167882"/>
              <a:gd name="connsiteX16" fmla="*/ 206705 w 3387992"/>
              <a:gd name="connsiteY16" fmla="*/ 2291522 h 3167882"/>
              <a:gd name="connsiteX17" fmla="*/ 735865 w 3387992"/>
              <a:gd name="connsiteY17" fmla="*/ 87707 h 3167882"/>
              <a:gd name="connsiteX18" fmla="*/ 878642 w 3387992"/>
              <a:gd name="connsiteY18" fmla="*/ 0 h 3167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387992" h="3167882">
                <a:moveTo>
                  <a:pt x="878642" y="0"/>
                </a:moveTo>
                <a:lnTo>
                  <a:pt x="1000038" y="221882"/>
                </a:lnTo>
                <a:lnTo>
                  <a:pt x="885138" y="292464"/>
                </a:lnTo>
                <a:cubicBezTo>
                  <a:pt x="484955" y="567072"/>
                  <a:pt x="261111" y="1016671"/>
                  <a:pt x="261664" y="1478386"/>
                </a:cubicBezTo>
                <a:lnTo>
                  <a:pt x="261932" y="1483736"/>
                </a:lnTo>
                <a:lnTo>
                  <a:pt x="261806" y="1486393"/>
                </a:lnTo>
                <a:cubicBezTo>
                  <a:pt x="262005" y="1716658"/>
                  <a:pt x="318183" y="1949925"/>
                  <a:pt x="436339" y="2165886"/>
                </a:cubicBezTo>
                <a:cubicBezTo>
                  <a:pt x="814439" y="2856960"/>
                  <a:pt x="1684021" y="3109120"/>
                  <a:pt x="2378606" y="2729100"/>
                </a:cubicBezTo>
                <a:cubicBezTo>
                  <a:pt x="2465430" y="2681597"/>
                  <a:pt x="2545409" y="2626465"/>
                  <a:pt x="2618159" y="2565004"/>
                </a:cubicBezTo>
                <a:lnTo>
                  <a:pt x="2620631" y="2562697"/>
                </a:lnTo>
                <a:lnTo>
                  <a:pt x="2623441" y="2560554"/>
                </a:lnTo>
                <a:cubicBezTo>
                  <a:pt x="3006098" y="2237178"/>
                  <a:pt x="3189041" y="1738830"/>
                  <a:pt x="3116641" y="1254061"/>
                </a:cubicBezTo>
                <a:lnTo>
                  <a:pt x="3100777" y="1172348"/>
                </a:lnTo>
                <a:lnTo>
                  <a:pt x="3360044" y="1172348"/>
                </a:lnTo>
                <a:lnTo>
                  <a:pt x="3379793" y="1304467"/>
                </a:lnTo>
                <a:cubicBezTo>
                  <a:pt x="3444820" y="1959528"/>
                  <a:pt x="3120299" y="2621678"/>
                  <a:pt x="2504243" y="2958734"/>
                </a:cubicBezTo>
                <a:cubicBezTo>
                  <a:pt x="1682835" y="3408142"/>
                  <a:pt x="654192" y="3109421"/>
                  <a:pt x="206705" y="2291522"/>
                </a:cubicBezTo>
                <a:cubicBezTo>
                  <a:pt x="-212814" y="1524744"/>
                  <a:pt x="27382" y="573871"/>
                  <a:pt x="735865" y="87707"/>
                </a:cubicBezTo>
                <a:lnTo>
                  <a:pt x="878642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EE8DB25-8BE8-4276-888B-B7CEC29B2945}"/>
              </a:ext>
            </a:extLst>
          </p:cNvPr>
          <p:cNvSpPr txBox="1"/>
          <p:nvPr/>
        </p:nvSpPr>
        <p:spPr>
          <a:xfrm>
            <a:off x="457620" y="2701603"/>
            <a:ext cx="4711028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 beautiful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presentations,Updated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for OSX EI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Capitan,Keynoteenploys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employs powerful tools and dazzling effects that bring your ideas to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lite,you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can work seamlessly between Mac and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devices,And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work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efforiessly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with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peopie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who use Microsoft PowerPoint.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36C0157-1E41-40FA-8F5C-84F9B7AFC471}"/>
              </a:ext>
            </a:extLst>
          </p:cNvPr>
          <p:cNvSpPr txBox="1"/>
          <p:nvPr/>
        </p:nvSpPr>
        <p:spPr>
          <a:xfrm>
            <a:off x="638312" y="826501"/>
            <a:ext cx="47051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CHARTS SLIDE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C3C9345-E2E7-4F6C-87D0-49B6E380C4EE}"/>
              </a:ext>
            </a:extLst>
          </p:cNvPr>
          <p:cNvSpPr txBox="1"/>
          <p:nvPr/>
        </p:nvSpPr>
        <p:spPr>
          <a:xfrm>
            <a:off x="1028362" y="2078748"/>
            <a:ext cx="375214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 is Example of text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25A82555-5E13-4D29-8F1A-E37FD6D0D253}"/>
              </a:ext>
            </a:extLst>
          </p:cNvPr>
          <p:cNvCxnSpPr/>
          <p:nvPr/>
        </p:nvCxnSpPr>
        <p:spPr>
          <a:xfrm>
            <a:off x="2096273" y="1794691"/>
            <a:ext cx="1789223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4464693C-F581-417C-93A7-E8D548B87F34}"/>
              </a:ext>
            </a:extLst>
          </p:cNvPr>
          <p:cNvSpPr txBox="1"/>
          <p:nvPr/>
        </p:nvSpPr>
        <p:spPr>
          <a:xfrm>
            <a:off x="8975097" y="391923"/>
            <a:ext cx="190516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 Example of Text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B6D8C69-7823-4BCF-B3FB-4B63857D7FA6}"/>
              </a:ext>
            </a:extLst>
          </p:cNvPr>
          <p:cNvSpPr txBox="1"/>
          <p:nvPr/>
        </p:nvSpPr>
        <p:spPr>
          <a:xfrm>
            <a:off x="8975097" y="723072"/>
            <a:ext cx="190516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 Example of Text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CF55E83-37B4-44B9-8C4F-DFD361846360}"/>
              </a:ext>
            </a:extLst>
          </p:cNvPr>
          <p:cNvSpPr txBox="1"/>
          <p:nvPr/>
        </p:nvSpPr>
        <p:spPr>
          <a:xfrm>
            <a:off x="8983327" y="1043310"/>
            <a:ext cx="190516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 Example of Text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298D18F-A455-4D38-873B-ED44C553812A}"/>
              </a:ext>
            </a:extLst>
          </p:cNvPr>
          <p:cNvSpPr txBox="1"/>
          <p:nvPr/>
        </p:nvSpPr>
        <p:spPr>
          <a:xfrm>
            <a:off x="8979653" y="1256666"/>
            <a:ext cx="190516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 Example of Text</a:t>
            </a:r>
          </a:p>
        </p:txBody>
      </p:sp>
    </p:spTree>
    <p:extLst>
      <p:ext uri="{BB962C8B-B14F-4D97-AF65-F5344CB8AC3E}">
        <p14:creationId xmlns:p14="http://schemas.microsoft.com/office/powerpoint/2010/main" val="2196606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3000">
        <p14:honeycomb/>
      </p:transition>
    </mc:Choice>
    <mc:Fallback>
      <p:transition spd="slow" advTm="3000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pic.58pic.com/58pic/15/23/40/26M58PICCYy_1024.jpg">
            <a:extLst>
              <a:ext uri="{FF2B5EF4-FFF2-40B4-BE49-F238E27FC236}">
                <a16:creationId xmlns:a16="http://schemas.microsoft.com/office/drawing/2014/main" id="{A8060D3D-9B64-4784-8394-1CBBCA09E3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60101A72-952B-498A-A6C4-1FD45999888C}"/>
              </a:ext>
            </a:extLst>
          </p:cNvPr>
          <p:cNvSpPr/>
          <p:nvPr/>
        </p:nvSpPr>
        <p:spPr>
          <a:xfrm>
            <a:off x="0" y="0"/>
            <a:ext cx="12192000" cy="6952129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FDD63A7-EC03-4CCA-8C6D-77312F67755B}"/>
              </a:ext>
            </a:extLst>
          </p:cNvPr>
          <p:cNvSpPr txBox="1"/>
          <p:nvPr/>
        </p:nvSpPr>
        <p:spPr>
          <a:xfrm>
            <a:off x="4687653" y="3244334"/>
            <a:ext cx="3255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BLACK AND WHITE WORLD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12D3929-00C9-43B7-83E5-38B298452EB2}"/>
              </a:ext>
            </a:extLst>
          </p:cNvPr>
          <p:cNvSpPr txBox="1"/>
          <p:nvPr/>
        </p:nvSpPr>
        <p:spPr>
          <a:xfrm>
            <a:off x="3576940" y="2237663"/>
            <a:ext cx="52646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D34F425-52C6-4137-A09F-93410B2AAFDE}"/>
              </a:ext>
            </a:extLst>
          </p:cNvPr>
          <p:cNvSpPr txBox="1"/>
          <p:nvPr/>
        </p:nvSpPr>
        <p:spPr>
          <a:xfrm>
            <a:off x="3096352" y="4106108"/>
            <a:ext cx="64377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AMPLES OF TEXT-SIMPLE AND TO USE THE THEME OF DEMO TEMPLATE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72181FB8-4160-47AB-9D87-2E24EA85AC33}"/>
              </a:ext>
            </a:extLst>
          </p:cNvPr>
          <p:cNvCxnSpPr/>
          <p:nvPr/>
        </p:nvCxnSpPr>
        <p:spPr>
          <a:xfrm>
            <a:off x="4687653" y="3751729"/>
            <a:ext cx="309819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0826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3000">
        <p14:honeycomb/>
      </p:transition>
    </mc:Choice>
    <mc:Fallback>
      <p:transition spd="slow" advTm="3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http://i2.sanwen.net/doc/1608/704-160Q1100629.jpg">
            <a:extLst>
              <a:ext uri="{FF2B5EF4-FFF2-40B4-BE49-F238E27FC236}">
                <a16:creationId xmlns:a16="http://schemas.microsoft.com/office/drawing/2014/main" id="{E47B5F05-AA83-45C2-AE1B-63CDF4AE92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55" r="34733"/>
          <a:stretch>
            <a:fillRect/>
          </a:stretch>
        </p:blipFill>
        <p:spPr bwMode="auto">
          <a:xfrm>
            <a:off x="1156447" y="0"/>
            <a:ext cx="4087906" cy="6858000"/>
          </a:xfrm>
          <a:custGeom>
            <a:avLst/>
            <a:gdLst>
              <a:gd name="connsiteX0" fmla="*/ 0 w 4087906"/>
              <a:gd name="connsiteY0" fmla="*/ 0 h 6858000"/>
              <a:gd name="connsiteX1" fmla="*/ 4087906 w 4087906"/>
              <a:gd name="connsiteY1" fmla="*/ 0 h 6858000"/>
              <a:gd name="connsiteX2" fmla="*/ 4087906 w 4087906"/>
              <a:gd name="connsiteY2" fmla="*/ 6858000 h 6858000"/>
              <a:gd name="connsiteX3" fmla="*/ 0 w 408790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87906" h="6858000">
                <a:moveTo>
                  <a:pt x="0" y="0"/>
                </a:moveTo>
                <a:lnTo>
                  <a:pt x="4087906" y="0"/>
                </a:lnTo>
                <a:lnTo>
                  <a:pt x="4087906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991010A4-F294-4DFA-8C90-B4A69C86DDE7}"/>
              </a:ext>
            </a:extLst>
          </p:cNvPr>
          <p:cNvSpPr/>
          <p:nvPr/>
        </p:nvSpPr>
        <p:spPr>
          <a:xfrm>
            <a:off x="5880848" y="2315886"/>
            <a:ext cx="4087906" cy="871069"/>
          </a:xfrm>
          <a:custGeom>
            <a:avLst/>
            <a:gdLst>
              <a:gd name="connsiteX0" fmla="*/ 322729 w 4087906"/>
              <a:gd name="connsiteY0" fmla="*/ 860612 h 874059"/>
              <a:gd name="connsiteX1" fmla="*/ 0 w 4087906"/>
              <a:gd name="connsiteY1" fmla="*/ 860612 h 874059"/>
              <a:gd name="connsiteX2" fmla="*/ 0 w 4087906"/>
              <a:gd name="connsiteY2" fmla="*/ 0 h 874059"/>
              <a:gd name="connsiteX3" fmla="*/ 4087906 w 4087906"/>
              <a:gd name="connsiteY3" fmla="*/ 0 h 874059"/>
              <a:gd name="connsiteX4" fmla="*/ 4087906 w 4087906"/>
              <a:gd name="connsiteY4" fmla="*/ 860612 h 874059"/>
              <a:gd name="connsiteX5" fmla="*/ 1156447 w 4087906"/>
              <a:gd name="connsiteY5" fmla="*/ 874059 h 874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87906" h="874059">
                <a:moveTo>
                  <a:pt x="322729" y="860612"/>
                </a:moveTo>
                <a:lnTo>
                  <a:pt x="0" y="860612"/>
                </a:lnTo>
                <a:lnTo>
                  <a:pt x="0" y="0"/>
                </a:lnTo>
                <a:lnTo>
                  <a:pt x="4087906" y="0"/>
                </a:lnTo>
                <a:lnTo>
                  <a:pt x="4087906" y="860612"/>
                </a:lnTo>
                <a:lnTo>
                  <a:pt x="1156447" y="874059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3D8BA87-FB7F-442D-81D6-73F1F28C1EC1}"/>
              </a:ext>
            </a:extLst>
          </p:cNvPr>
          <p:cNvSpPr txBox="1"/>
          <p:nvPr/>
        </p:nvSpPr>
        <p:spPr>
          <a:xfrm>
            <a:off x="6143583" y="2504065"/>
            <a:ext cx="7264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7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C16A2D4-52FC-40C9-A9E2-2DCCCF9E8F4F}"/>
              </a:ext>
            </a:extLst>
          </p:cNvPr>
          <p:cNvSpPr/>
          <p:nvPr/>
        </p:nvSpPr>
        <p:spPr>
          <a:xfrm>
            <a:off x="6870065" y="3053898"/>
            <a:ext cx="237563" cy="251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B79F02D-A7EA-4452-9CDD-B95915FC81EC}"/>
              </a:ext>
            </a:extLst>
          </p:cNvPr>
          <p:cNvSpPr txBox="1"/>
          <p:nvPr/>
        </p:nvSpPr>
        <p:spPr>
          <a:xfrm>
            <a:off x="7046212" y="2595285"/>
            <a:ext cx="274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Black And White World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2CCC7E5-80A3-4ED8-91F6-7334748EA8FE}"/>
              </a:ext>
            </a:extLst>
          </p:cNvPr>
          <p:cNvSpPr txBox="1"/>
          <p:nvPr/>
        </p:nvSpPr>
        <p:spPr>
          <a:xfrm>
            <a:off x="5773272" y="3654062"/>
            <a:ext cx="5791199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Hello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friends,this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 KEYNOTE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template,thank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you very much for your 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use.can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edit the text in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here.l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wish you a happy life.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895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split orient="vert"/>
      </p:transition>
    </mc:Choice>
    <mc:Fallback>
      <p:transition spd="slow" advTm="3000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31FBE88-3DFB-4798-9077-0E75F50B5062}"/>
              </a:ext>
            </a:extLst>
          </p:cNvPr>
          <p:cNvSpPr/>
          <p:nvPr/>
        </p:nvSpPr>
        <p:spPr>
          <a:xfrm>
            <a:off x="3751730" y="961092"/>
            <a:ext cx="4666129" cy="97528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F5BC9A7-48D4-4444-AE05-8D07AE6594CD}"/>
              </a:ext>
            </a:extLst>
          </p:cNvPr>
          <p:cNvSpPr/>
          <p:nvPr/>
        </p:nvSpPr>
        <p:spPr>
          <a:xfrm>
            <a:off x="7772399" y="1748118"/>
            <a:ext cx="376517" cy="37651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F2A43A8-A874-4748-A7F0-DA7490CC84B8}"/>
              </a:ext>
            </a:extLst>
          </p:cNvPr>
          <p:cNvSpPr txBox="1"/>
          <p:nvPr/>
        </p:nvSpPr>
        <p:spPr>
          <a:xfrm>
            <a:off x="4169591" y="1094791"/>
            <a:ext cx="37641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WHO WE ARE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DCB2B2A-69C9-445B-B396-54B8351B4ACE}"/>
              </a:ext>
            </a:extLst>
          </p:cNvPr>
          <p:cNvSpPr txBox="1"/>
          <p:nvPr/>
        </p:nvSpPr>
        <p:spPr>
          <a:xfrm>
            <a:off x="2106883" y="2456004"/>
            <a:ext cx="795582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 beautiful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presentations,Updated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for OSX EI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Capitan,Keynoteenploys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employs powerful tools and dazzling effects that bring your ideas to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lite,you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can work seamlessly between Mac and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devices,And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work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efforiessly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with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peopie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who use Microsoft PowerPoint.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35A102D-F226-4D36-9A9D-22DBDBBE101B}"/>
              </a:ext>
            </a:extLst>
          </p:cNvPr>
          <p:cNvSpPr/>
          <p:nvPr/>
        </p:nvSpPr>
        <p:spPr>
          <a:xfrm>
            <a:off x="5876866" y="4172368"/>
            <a:ext cx="335676" cy="33567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EBCBAB3-96FD-4BA2-AD9C-978779DF806B}"/>
              </a:ext>
            </a:extLst>
          </p:cNvPr>
          <p:cNvSpPr txBox="1"/>
          <p:nvPr/>
        </p:nvSpPr>
        <p:spPr>
          <a:xfrm>
            <a:off x="4417111" y="5022812"/>
            <a:ext cx="3255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BLACK AND WHITE WORLD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9120091"/>
      </p:ext>
    </p:extLst>
  </p:cSld>
  <p:clrMapOvr>
    <a:masterClrMapping/>
  </p:clrMapOvr>
  <p:transition spd="slow" advTm="3000">
    <p:randomBa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47CDDFE4-D3AF-4B13-8E6A-2743841E02B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7789" b="24638"/>
          <a:stretch/>
        </p:blipFill>
        <p:spPr>
          <a:xfrm>
            <a:off x="0" y="0"/>
            <a:ext cx="12192000" cy="359671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4C299587-75B3-4CCB-8566-8C8632B6FB5F}"/>
              </a:ext>
            </a:extLst>
          </p:cNvPr>
          <p:cNvSpPr/>
          <p:nvPr/>
        </p:nvSpPr>
        <p:spPr>
          <a:xfrm>
            <a:off x="2675966" y="272116"/>
            <a:ext cx="3146611" cy="305248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5E2637B-A31F-466F-AD92-65A8238628BA}"/>
              </a:ext>
            </a:extLst>
          </p:cNvPr>
          <p:cNvSpPr/>
          <p:nvPr/>
        </p:nvSpPr>
        <p:spPr>
          <a:xfrm>
            <a:off x="4931396" y="3082177"/>
            <a:ext cx="537882" cy="5145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D9D3D91-B303-4CF1-B8E1-567E1B6889A9}"/>
              </a:ext>
            </a:extLst>
          </p:cNvPr>
          <p:cNvSpPr/>
          <p:nvPr/>
        </p:nvSpPr>
        <p:spPr>
          <a:xfrm>
            <a:off x="5961529" y="3848146"/>
            <a:ext cx="268941" cy="2572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ACFE3DD-D588-4D6C-AC5E-C97443BB7658}"/>
              </a:ext>
            </a:extLst>
          </p:cNvPr>
          <p:cNvSpPr txBox="1"/>
          <p:nvPr/>
        </p:nvSpPr>
        <p:spPr>
          <a:xfrm>
            <a:off x="798605" y="892317"/>
            <a:ext cx="479169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SINGLE </a:t>
            </a:r>
          </a:p>
          <a:p>
            <a:pPr algn="r"/>
            <a:r>
              <a:rPr lang="en-US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PICTURE SLIDE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FF8C758-AA16-438F-84B6-F9DA6431A0BF}"/>
              </a:ext>
            </a:extLst>
          </p:cNvPr>
          <p:cNvSpPr txBox="1"/>
          <p:nvPr/>
        </p:nvSpPr>
        <p:spPr>
          <a:xfrm>
            <a:off x="2252559" y="4318793"/>
            <a:ext cx="795582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 beautiful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presentations,Updated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for OSX EI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Capitan,Keynoteenploys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employs powerful tools and dazzling effects that bring your ideas to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lite,you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can work seamlessly between Mac and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devices,And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work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efforiessly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with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peopie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who use Microsoft PowerPoint.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982D400-32A3-4F7D-924F-406B1A90475A}"/>
              </a:ext>
            </a:extLst>
          </p:cNvPr>
          <p:cNvSpPr txBox="1"/>
          <p:nvPr/>
        </p:nvSpPr>
        <p:spPr>
          <a:xfrm>
            <a:off x="4333936" y="5975906"/>
            <a:ext cx="3255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BLACK AND WHITE WORLD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3663810"/>
      </p:ext>
    </p:extLst>
  </p:cSld>
  <p:clrMapOvr>
    <a:masterClrMapping/>
  </p:clrMapOvr>
  <p:transition spd="slow" advTm="3000">
    <p:randomBa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pic31.photophoto.cn/20140608/0036036166257751_b.jpg">
            <a:extLst>
              <a:ext uri="{FF2B5EF4-FFF2-40B4-BE49-F238E27FC236}">
                <a16:creationId xmlns:a16="http://schemas.microsoft.com/office/drawing/2014/main" id="{7EDDC90B-9D1F-44A1-8180-F48CD55652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duotone>
              <a:prstClr val="black"/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57" t="16045" r="32280" b="4773"/>
          <a:stretch/>
        </p:blipFill>
        <p:spPr bwMode="auto">
          <a:xfrm>
            <a:off x="8726874" y="1600200"/>
            <a:ext cx="3465126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src.baidu.com/image/c0%3Dshijue%2C0%2C0%2C245%2C40/sign=4731e008b4096b6395145613645aed31/b17eca8065380cd7dc5485caab44ad345982814a.jpg">
            <a:extLst>
              <a:ext uri="{FF2B5EF4-FFF2-40B4-BE49-F238E27FC236}">
                <a16:creationId xmlns:a16="http://schemas.microsoft.com/office/drawing/2014/main" id="{4E092437-0B24-4FF4-A2EC-0A755EA4AB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299" t="10817" r="30469"/>
          <a:stretch/>
        </p:blipFill>
        <p:spPr bwMode="auto">
          <a:xfrm>
            <a:off x="5030987" y="0"/>
            <a:ext cx="3465126" cy="5257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1B57D0C8-3A01-4516-94A5-24381EC30053}"/>
              </a:ext>
            </a:extLst>
          </p:cNvPr>
          <p:cNvSpPr/>
          <p:nvPr/>
        </p:nvSpPr>
        <p:spPr>
          <a:xfrm>
            <a:off x="7650949" y="887506"/>
            <a:ext cx="2151850" cy="200678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3B3AAFD-AB59-418A-92E5-F7E1821FCA94}"/>
              </a:ext>
            </a:extLst>
          </p:cNvPr>
          <p:cNvSpPr/>
          <p:nvPr/>
        </p:nvSpPr>
        <p:spPr>
          <a:xfrm>
            <a:off x="9533858" y="692150"/>
            <a:ext cx="537882" cy="5145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DEC177B-4766-4CC2-85C3-7AE172DDDDED}"/>
              </a:ext>
            </a:extLst>
          </p:cNvPr>
          <p:cNvSpPr/>
          <p:nvPr/>
        </p:nvSpPr>
        <p:spPr>
          <a:xfrm>
            <a:off x="10571603" y="1206685"/>
            <a:ext cx="145703" cy="1658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BFB2E11-73BF-4B36-B174-DFAD611F697E}"/>
              </a:ext>
            </a:extLst>
          </p:cNvPr>
          <p:cNvSpPr txBox="1"/>
          <p:nvPr/>
        </p:nvSpPr>
        <p:spPr>
          <a:xfrm>
            <a:off x="1662912" y="446038"/>
            <a:ext cx="292593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TWO PICTURE SLIDE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9311E85-35F2-4966-8895-3C8F37D29757}"/>
              </a:ext>
            </a:extLst>
          </p:cNvPr>
          <p:cNvSpPr txBox="1"/>
          <p:nvPr/>
        </p:nvSpPr>
        <p:spPr>
          <a:xfrm>
            <a:off x="1253938" y="2651919"/>
            <a:ext cx="333491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Keynote for Mac make it simple to create and deliver beautiful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presentations,Updated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for OSX EI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Capitan,Keynoteenploys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employs powerful tools and dazzling effects that bring your ideas to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lite,you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can work seamlessly between Mac and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devices,And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work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efforiessly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with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peopie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who use Microsoft PowerPoint.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9A8CB9A-5BE9-45B8-9024-4818ACC40F4D}"/>
              </a:ext>
            </a:extLst>
          </p:cNvPr>
          <p:cNvSpPr txBox="1"/>
          <p:nvPr/>
        </p:nvSpPr>
        <p:spPr>
          <a:xfrm>
            <a:off x="1333665" y="5975906"/>
            <a:ext cx="3255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BLACK AND WHITE WORLD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5125961"/>
      </p:ext>
    </p:extLst>
  </p:cSld>
  <p:clrMapOvr>
    <a:masterClrMapping/>
  </p:clrMapOvr>
  <p:transition spd="slow" advTm="3000">
    <p:randomBar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人员, 水果, 男士, 户外&#10;&#10;已生成极高可信度的说明">
            <a:extLst>
              <a:ext uri="{FF2B5EF4-FFF2-40B4-BE49-F238E27FC236}">
                <a16:creationId xmlns:a16="http://schemas.microsoft.com/office/drawing/2014/main" id="{A4CF8D21-B434-47AB-BC88-0428ECF935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7" t="-247" r="7929" b="4338"/>
          <a:stretch/>
        </p:blipFill>
        <p:spPr>
          <a:xfrm>
            <a:off x="8058150" y="1358153"/>
            <a:ext cx="3888762" cy="2835556"/>
          </a:xfrm>
          <a:prstGeom prst="rect">
            <a:avLst/>
          </a:prstGeom>
        </p:spPr>
      </p:pic>
      <p:pic>
        <p:nvPicPr>
          <p:cNvPr id="7" name="图片 6" descr="图片包含 人员, 室内, 妇女, 笔记本电脑&#10;&#10;已生成极高可信度的说明">
            <a:extLst>
              <a:ext uri="{FF2B5EF4-FFF2-40B4-BE49-F238E27FC236}">
                <a16:creationId xmlns:a16="http://schemas.microsoft.com/office/drawing/2014/main" id="{5F5D0A06-0A31-416B-9605-0E8996DE01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144" r="18467"/>
          <a:stretch>
            <a:fillRect/>
          </a:stretch>
        </p:blipFill>
        <p:spPr>
          <a:xfrm>
            <a:off x="3988829" y="692150"/>
            <a:ext cx="3501559" cy="3501559"/>
          </a:xfrm>
          <a:custGeom>
            <a:avLst/>
            <a:gdLst>
              <a:gd name="connsiteX0" fmla="*/ 0 w 3728757"/>
              <a:gd name="connsiteY0" fmla="*/ 0 h 3728757"/>
              <a:gd name="connsiteX1" fmla="*/ 3728757 w 3728757"/>
              <a:gd name="connsiteY1" fmla="*/ 0 h 3728757"/>
              <a:gd name="connsiteX2" fmla="*/ 3728757 w 3728757"/>
              <a:gd name="connsiteY2" fmla="*/ 3728757 h 3728757"/>
              <a:gd name="connsiteX3" fmla="*/ 0 w 3728757"/>
              <a:gd name="connsiteY3" fmla="*/ 3728757 h 372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8757" h="3728757">
                <a:moveTo>
                  <a:pt x="0" y="0"/>
                </a:moveTo>
                <a:lnTo>
                  <a:pt x="3728757" y="0"/>
                </a:lnTo>
                <a:lnTo>
                  <a:pt x="3728757" y="3728757"/>
                </a:lnTo>
                <a:lnTo>
                  <a:pt x="0" y="3728757"/>
                </a:lnTo>
                <a:close/>
              </a:path>
            </a:pathLst>
          </a:custGeom>
        </p:spPr>
      </p:pic>
      <p:pic>
        <p:nvPicPr>
          <p:cNvPr id="10" name="图片 9" descr="http://www.wed114.cn/baike/uploads/allimg/151202/26-151202163348-50.jpg">
            <a:extLst>
              <a:ext uri="{FF2B5EF4-FFF2-40B4-BE49-F238E27FC236}">
                <a16:creationId xmlns:a16="http://schemas.microsoft.com/office/drawing/2014/main" id="{2AB1F9B8-E6C1-4FB1-BD1B-C82312FB25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5" t="7002" r="605" b="20871"/>
          <a:stretch>
            <a:fillRect/>
          </a:stretch>
        </p:blipFill>
        <p:spPr bwMode="auto">
          <a:xfrm>
            <a:off x="613618" y="2648044"/>
            <a:ext cx="3091330" cy="3091330"/>
          </a:xfrm>
          <a:custGeom>
            <a:avLst/>
            <a:gdLst>
              <a:gd name="connsiteX0" fmla="*/ 0 w 3375211"/>
              <a:gd name="connsiteY0" fmla="*/ 0 h 3375211"/>
              <a:gd name="connsiteX1" fmla="*/ 3375211 w 3375211"/>
              <a:gd name="connsiteY1" fmla="*/ 0 h 3375211"/>
              <a:gd name="connsiteX2" fmla="*/ 3375211 w 3375211"/>
              <a:gd name="connsiteY2" fmla="*/ 3375211 h 3375211"/>
              <a:gd name="connsiteX3" fmla="*/ 0 w 3375211"/>
              <a:gd name="connsiteY3" fmla="*/ 3375211 h 3375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5211" h="3375211">
                <a:moveTo>
                  <a:pt x="0" y="0"/>
                </a:moveTo>
                <a:lnTo>
                  <a:pt x="3375211" y="0"/>
                </a:lnTo>
                <a:lnTo>
                  <a:pt x="3375211" y="3375211"/>
                </a:lnTo>
                <a:lnTo>
                  <a:pt x="0" y="3375211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2D52C5E5-545F-4012-804E-368D9BEF641F}"/>
              </a:ext>
            </a:extLst>
          </p:cNvPr>
          <p:cNvSpPr/>
          <p:nvPr/>
        </p:nvSpPr>
        <p:spPr>
          <a:xfrm>
            <a:off x="1734672" y="1050777"/>
            <a:ext cx="2602396" cy="2418564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6A9ADE2-6FEB-4D0C-B039-11397CC2DCE5}"/>
              </a:ext>
            </a:extLst>
          </p:cNvPr>
          <p:cNvSpPr/>
          <p:nvPr/>
        </p:nvSpPr>
        <p:spPr>
          <a:xfrm>
            <a:off x="1370709" y="1212142"/>
            <a:ext cx="701031" cy="67060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152C16B-28D1-4C6F-8E40-D26DC67CCA49}"/>
              </a:ext>
            </a:extLst>
          </p:cNvPr>
          <p:cNvSpPr/>
          <p:nvPr/>
        </p:nvSpPr>
        <p:spPr>
          <a:xfrm>
            <a:off x="2770095" y="692150"/>
            <a:ext cx="237354" cy="27009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8E1A968-7C47-4B52-B441-D4663EF4522A}"/>
              </a:ext>
            </a:extLst>
          </p:cNvPr>
          <p:cNvSpPr txBox="1"/>
          <p:nvPr/>
        </p:nvSpPr>
        <p:spPr>
          <a:xfrm>
            <a:off x="3988829" y="4282242"/>
            <a:ext cx="24015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D2E6E7B-33A3-4042-9635-3EBC90B6B734}"/>
              </a:ext>
            </a:extLst>
          </p:cNvPr>
          <p:cNvSpPr txBox="1"/>
          <p:nvPr/>
        </p:nvSpPr>
        <p:spPr>
          <a:xfrm>
            <a:off x="4840823" y="4965977"/>
            <a:ext cx="588494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PICTURE SLIDE</a:t>
            </a:r>
            <a:endParaRPr lang="zh-CN" altLang="en-US" sz="6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6FAFE26-8DC2-4C44-96DD-844AC23E71D1}"/>
              </a:ext>
            </a:extLst>
          </p:cNvPr>
          <p:cNvSpPr txBox="1"/>
          <p:nvPr/>
        </p:nvSpPr>
        <p:spPr>
          <a:xfrm>
            <a:off x="4168588" y="6073973"/>
            <a:ext cx="72294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ideas to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lite,you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can work seamlessly between Mac and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devices,And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work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740382213"/>
      </p:ext>
    </p:extLst>
  </p:cSld>
  <p:clrMapOvr>
    <a:masterClrMapping/>
  </p:clrMapOvr>
  <p:transition spd="slow" advTm="3000">
    <p:randomBar dir="vert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843</TotalTime>
  <Words>2411</Words>
  <Application>Microsoft Office PowerPoint</Application>
  <PresentationFormat>宽屏</PresentationFormat>
  <Paragraphs>320</Paragraphs>
  <Slides>46</Slides>
  <Notes>46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2" baseType="lpstr">
      <vt:lpstr>等线</vt:lpstr>
      <vt:lpstr>等线 Light</vt:lpstr>
      <vt:lpstr>微软雅黑</vt:lpstr>
      <vt:lpstr>微软雅黑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MAC</dc:creator>
  <cp:lastModifiedBy>MAC</cp:lastModifiedBy>
  <cp:revision>40</cp:revision>
  <dcterms:created xsi:type="dcterms:W3CDTF">2017-06-28T04:24:09Z</dcterms:created>
  <dcterms:modified xsi:type="dcterms:W3CDTF">2017-07-06T08:01:02Z</dcterms:modified>
</cp:coreProperties>
</file>