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59" r:id="rId9"/>
    <p:sldId id="267" r:id="rId10"/>
    <p:sldId id="268" r:id="rId11"/>
    <p:sldId id="280" r:id="rId12"/>
    <p:sldId id="269" r:id="rId13"/>
    <p:sldId id="270" r:id="rId14"/>
    <p:sldId id="260" r:id="rId15"/>
    <p:sldId id="274" r:id="rId16"/>
    <p:sldId id="273" r:id="rId17"/>
    <p:sldId id="271" r:id="rId18"/>
    <p:sldId id="272" r:id="rId19"/>
    <p:sldId id="261" r:id="rId20"/>
    <p:sldId id="275" r:id="rId21"/>
    <p:sldId id="276" r:id="rId22"/>
    <p:sldId id="277" r:id="rId23"/>
    <p:sldId id="278" r:id="rId24"/>
    <p:sldId id="262" r:id="rId25"/>
  </p:sldIdLst>
  <p:sldSz cx="12192000" cy="6858000"/>
  <p:notesSz cx="7104063" cy="102346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0F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1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6CB5B6-23FF-423C-8D5B-9EC13C7A8A3F}" type="datetimeFigureOut">
              <a:rPr lang="zh-CN" altLang="en-US" smtClean="0"/>
              <a:t>2017/9/15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02E01-DDBC-415F-AD60-477B78B498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958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397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1880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5788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057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9893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5432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735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2027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0113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2551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793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5024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9313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3695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9813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9943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574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201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832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720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250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914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02E01-DDBC-415F-AD60-477B78B498C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669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4655" y="452120"/>
            <a:ext cx="11362690" cy="59543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995" y="641985"/>
            <a:ext cx="11002010" cy="557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66445" y="-788035"/>
            <a:ext cx="5219700" cy="5224780"/>
          </a:xfrm>
          <a:prstGeom prst="rect">
            <a:avLst/>
          </a:prstGeom>
        </p:spPr>
      </p:pic>
      <p:pic>
        <p:nvPicPr>
          <p:cNvPr id="7" name="图片 6" descr="风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2245" y="-19050"/>
            <a:ext cx="1435100" cy="28270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338320" y="1155065"/>
            <a:ext cx="3506470" cy="3493135"/>
            <a:chOff x="6832" y="2001"/>
            <a:chExt cx="5522" cy="5501"/>
          </a:xfrm>
        </p:grpSpPr>
        <p:sp>
          <p:nvSpPr>
            <p:cNvPr id="8" name="椭圆 7"/>
            <p:cNvSpPr/>
            <p:nvPr/>
          </p:nvSpPr>
          <p:spPr>
            <a:xfrm>
              <a:off x="6851" y="2001"/>
              <a:ext cx="5497" cy="5497"/>
            </a:xfrm>
            <a:prstGeom prst="ellipse">
              <a:avLst/>
            </a:prstGeom>
            <a:solidFill>
              <a:srgbClr val="CB0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花枝"/>
            <p:cNvPicPr>
              <a:picLocks noChangeAspect="1"/>
            </p:cNvPicPr>
            <p:nvPr/>
          </p:nvPicPr>
          <p:blipFill>
            <a:blip r:embed="rId7"/>
            <a:srcRect l="-12939" t="-150989" r="-6146" b="-13748"/>
            <a:stretch>
              <a:fillRect/>
            </a:stretch>
          </p:blipFill>
          <p:spPr>
            <a:xfrm>
              <a:off x="6832" y="2014"/>
              <a:ext cx="5522" cy="5488"/>
            </a:xfrm>
            <a:prstGeom prst="ellipse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5615305" y="1009650"/>
            <a:ext cx="13322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latin typeface="中山行书百年纪念版" panose="02010609000101010101" charset="-122"/>
                <a:ea typeface="中山行书百年纪念版" panose="02010609000101010101" charset="-122"/>
              </a:rPr>
              <a:t>枕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559935" y="2121535"/>
            <a:ext cx="13322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latin typeface="中山行书百年纪念版" panose="02010609000101010101" charset="-122"/>
                <a:ea typeface="中山行书百年纪念版" panose="02010609000101010101" charset="-122"/>
              </a:rPr>
              <a:t>子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615305" y="2115820"/>
            <a:ext cx="13322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latin typeface="中山行书百年纪念版" panose="02010609000101010101" charset="-122"/>
                <a:ea typeface="中山行书百年纪念版" panose="02010609000101010101" charset="-122"/>
              </a:rPr>
              <a:t>草</a:t>
            </a:r>
          </a:p>
        </p:txBody>
      </p:sp>
      <p:pic>
        <p:nvPicPr>
          <p:cNvPr id="14" name="图片 13" descr="花瓣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52595" y="1238885"/>
            <a:ext cx="1110615" cy="1252220"/>
          </a:xfrm>
          <a:prstGeom prst="rect">
            <a:avLst/>
          </a:prstGeom>
        </p:spPr>
      </p:pic>
      <p:pic>
        <p:nvPicPr>
          <p:cNvPr id="15" name="图片 14" descr="扇子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26250" y="1238885"/>
            <a:ext cx="1071880" cy="115697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750820" y="5005070"/>
            <a:ext cx="6681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日 </a:t>
            </a:r>
            <a:r>
              <a:rPr lang="en-US" altLang="zh-CN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/ </a:t>
            </a:r>
            <a:r>
              <a:rPr lang="zh-CN" altLang="en-US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系 </a:t>
            </a:r>
            <a:r>
              <a:rPr lang="en-US" altLang="zh-CN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/ </a:t>
            </a:r>
            <a:r>
              <a:rPr lang="zh-CN" altLang="en-US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文 </a:t>
            </a:r>
            <a:r>
              <a:rPr lang="en-US" altLang="zh-CN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/ </a:t>
            </a:r>
            <a:r>
              <a:rPr lang="zh-CN" altLang="en-US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艺 </a:t>
            </a:r>
            <a:r>
              <a:rPr lang="en-US" altLang="zh-CN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/</a:t>
            </a:r>
            <a:r>
              <a:rPr lang="zh-CN" altLang="en-US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风 </a:t>
            </a:r>
            <a:r>
              <a:rPr lang="en-US" altLang="zh-CN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/ </a:t>
            </a:r>
            <a:r>
              <a:rPr lang="zh-CN" altLang="en-US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商 </a:t>
            </a:r>
            <a:r>
              <a:rPr lang="en-US" altLang="zh-CN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/ </a:t>
            </a:r>
            <a:r>
              <a:rPr lang="zh-CN" altLang="en-US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务 </a:t>
            </a:r>
            <a:r>
              <a:rPr lang="en-US" altLang="zh-CN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/ </a:t>
            </a:r>
            <a:r>
              <a:rPr lang="zh-CN" altLang="en-US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通 </a:t>
            </a:r>
            <a:r>
              <a:rPr lang="en-US" altLang="zh-CN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/ </a:t>
            </a:r>
            <a:r>
              <a:rPr lang="zh-CN" altLang="en-US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用 </a:t>
            </a:r>
            <a:r>
              <a:rPr lang="en-US" altLang="zh-CN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/ </a:t>
            </a:r>
            <a:r>
              <a:rPr lang="zh-CN" altLang="en-US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模 </a:t>
            </a:r>
            <a:r>
              <a:rPr lang="en-US" altLang="zh-CN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/ </a:t>
            </a:r>
            <a:r>
              <a:rPr lang="zh-CN" altLang="en-US" sz="2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板</a:t>
            </a:r>
          </a:p>
        </p:txBody>
      </p:sp>
      <p:pic>
        <p:nvPicPr>
          <p:cNvPr id="3" name="Tanaki Alison - Utopian Playgr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75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47395" y="14732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  <p:bldP spid="6" grpId="0" animBg="1"/>
      <p:bldP spid="6" grpId="1" animBg="1"/>
      <p:bldP spid="11" grpId="0"/>
      <p:bldP spid="11" grpId="1"/>
      <p:bldP spid="11" grpId="2"/>
      <p:bldP spid="13" grpId="0"/>
      <p:bldP spid="13" grpId="1"/>
      <p:bldP spid="13" grpId="2"/>
      <p:bldP spid="12" grpId="0"/>
      <p:bldP spid="12" grpId="1"/>
      <p:bldP spid="12" grpId="2"/>
      <p:bldP spid="16" grpId="0"/>
      <p:bldP spid="1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1769745" y="1978660"/>
            <a:ext cx="4249420" cy="283273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36825" y="4592955"/>
            <a:ext cx="2713990" cy="378460"/>
          </a:xfrm>
          <a:prstGeom prst="rect">
            <a:avLst/>
          </a:prstGeom>
          <a:solidFill>
            <a:srgbClr val="CB0F23"/>
          </a:solidFill>
          <a:ln w="25400">
            <a:noFill/>
          </a:ln>
        </p:spPr>
        <p:txBody>
          <a:bodyPr wrap="square" lIns="50800" tIns="50800" rIns="50800" bIns="50800" anchor="ctr">
            <a:spAutoFit/>
          </a:bodyPr>
          <a:lstStyle/>
          <a:p>
            <a:pPr algn="ctr" eaLnBrk="1"/>
            <a:r>
              <a:rPr lang="zh-CN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Helvetica Light" charset="0"/>
              </a:rPr>
              <a:t>单击此处输入标题</a:t>
            </a:r>
          </a:p>
        </p:txBody>
      </p:sp>
      <p:sp>
        <p:nvSpPr>
          <p:cNvPr id="33" name="TextBox 20"/>
          <p:cNvSpPr txBox="1"/>
          <p:nvPr/>
        </p:nvSpPr>
        <p:spPr bwMode="auto">
          <a:xfrm>
            <a:off x="1770380" y="5182235"/>
            <a:ext cx="4248785" cy="646430"/>
          </a:xfrm>
          <a:prstGeom prst="rect">
            <a:avLst/>
          </a:prstGeom>
          <a:noFill/>
        </p:spPr>
        <p:txBody>
          <a:bodyPr vert="horz" wrap="square" lIns="93296" tIns="46648" rIns="93296" bIns="46648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6" name="Freeform 6"/>
          <p:cNvSpPr>
            <a:spLocks noEditPoints="1"/>
          </p:cNvSpPr>
          <p:nvPr/>
        </p:nvSpPr>
        <p:spPr bwMode="auto">
          <a:xfrm>
            <a:off x="6379210" y="1978660"/>
            <a:ext cx="407035" cy="412750"/>
          </a:xfrm>
          <a:custGeom>
            <a:avLst/>
            <a:gdLst>
              <a:gd name="T0" fmla="*/ 13 w 154"/>
              <a:gd name="T1" fmla="*/ 28 h 158"/>
              <a:gd name="T2" fmla="*/ 34 w 154"/>
              <a:gd name="T3" fmla="*/ 28 h 158"/>
              <a:gd name="T4" fmla="*/ 43 w 154"/>
              <a:gd name="T5" fmla="*/ 73 h 158"/>
              <a:gd name="T6" fmla="*/ 13 w 154"/>
              <a:gd name="T7" fmla="*/ 28 h 158"/>
              <a:gd name="T8" fmla="*/ 77 w 154"/>
              <a:gd name="T9" fmla="*/ 11 h 158"/>
              <a:gd name="T10" fmla="*/ 110 w 154"/>
              <a:gd name="T11" fmla="*/ 24 h 158"/>
              <a:gd name="T12" fmla="*/ 77 w 154"/>
              <a:gd name="T13" fmla="*/ 37 h 158"/>
              <a:gd name="T14" fmla="*/ 45 w 154"/>
              <a:gd name="T15" fmla="*/ 24 h 158"/>
              <a:gd name="T16" fmla="*/ 77 w 154"/>
              <a:gd name="T17" fmla="*/ 11 h 158"/>
              <a:gd name="T18" fmla="*/ 111 w 154"/>
              <a:gd name="T19" fmla="*/ 73 h 158"/>
              <a:gd name="T20" fmla="*/ 121 w 154"/>
              <a:gd name="T21" fmla="*/ 28 h 158"/>
              <a:gd name="T22" fmla="*/ 142 w 154"/>
              <a:gd name="T23" fmla="*/ 28 h 158"/>
              <a:gd name="T24" fmla="*/ 111 w 154"/>
              <a:gd name="T25" fmla="*/ 73 h 158"/>
              <a:gd name="T26" fmla="*/ 87 w 154"/>
              <a:gd name="T27" fmla="*/ 116 h 158"/>
              <a:gd name="T28" fmla="*/ 112 w 154"/>
              <a:gd name="T29" fmla="*/ 87 h 158"/>
              <a:gd name="T30" fmla="*/ 154 w 154"/>
              <a:gd name="T31" fmla="*/ 22 h 158"/>
              <a:gd name="T32" fmla="*/ 148 w 154"/>
              <a:gd name="T33" fmla="*/ 16 h 158"/>
              <a:gd name="T34" fmla="*/ 119 w 154"/>
              <a:gd name="T35" fmla="*/ 16 h 158"/>
              <a:gd name="T36" fmla="*/ 77 w 154"/>
              <a:gd name="T37" fmla="*/ 0 h 158"/>
              <a:gd name="T38" fmla="*/ 36 w 154"/>
              <a:gd name="T39" fmla="*/ 16 h 158"/>
              <a:gd name="T40" fmla="*/ 6 w 154"/>
              <a:gd name="T41" fmla="*/ 16 h 158"/>
              <a:gd name="T42" fmla="*/ 0 w 154"/>
              <a:gd name="T43" fmla="*/ 22 h 158"/>
              <a:gd name="T44" fmla="*/ 42 w 154"/>
              <a:gd name="T45" fmla="*/ 87 h 158"/>
              <a:gd name="T46" fmla="*/ 67 w 154"/>
              <a:gd name="T47" fmla="*/ 116 h 158"/>
              <a:gd name="T48" fmla="*/ 67 w 154"/>
              <a:gd name="T49" fmla="*/ 128 h 158"/>
              <a:gd name="T50" fmla="*/ 39 w 154"/>
              <a:gd name="T51" fmla="*/ 143 h 158"/>
              <a:gd name="T52" fmla="*/ 77 w 154"/>
              <a:gd name="T53" fmla="*/ 158 h 158"/>
              <a:gd name="T54" fmla="*/ 115 w 154"/>
              <a:gd name="T55" fmla="*/ 143 h 158"/>
              <a:gd name="T56" fmla="*/ 87 w 154"/>
              <a:gd name="T57" fmla="*/ 128 h 158"/>
              <a:gd name="T58" fmla="*/ 87 w 154"/>
              <a:gd name="T59" fmla="*/ 1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158">
                <a:moveTo>
                  <a:pt x="13" y="28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49"/>
                  <a:pt x="39" y="63"/>
                  <a:pt x="43" y="73"/>
                </a:cubicBezTo>
                <a:cubicBezTo>
                  <a:pt x="28" y="63"/>
                  <a:pt x="15" y="51"/>
                  <a:pt x="13" y="28"/>
                </a:cubicBezTo>
                <a:close/>
                <a:moveTo>
                  <a:pt x="77" y="11"/>
                </a:moveTo>
                <a:cubicBezTo>
                  <a:pt x="101" y="11"/>
                  <a:pt x="110" y="20"/>
                  <a:pt x="110" y="24"/>
                </a:cubicBezTo>
                <a:cubicBezTo>
                  <a:pt x="110" y="27"/>
                  <a:pt x="101" y="37"/>
                  <a:pt x="77" y="37"/>
                </a:cubicBezTo>
                <a:cubicBezTo>
                  <a:pt x="54" y="37"/>
                  <a:pt x="45" y="27"/>
                  <a:pt x="45" y="24"/>
                </a:cubicBezTo>
                <a:cubicBezTo>
                  <a:pt x="45" y="20"/>
                  <a:pt x="54" y="11"/>
                  <a:pt x="77" y="11"/>
                </a:cubicBezTo>
                <a:close/>
                <a:moveTo>
                  <a:pt x="111" y="73"/>
                </a:moveTo>
                <a:cubicBezTo>
                  <a:pt x="116" y="63"/>
                  <a:pt x="120" y="49"/>
                  <a:pt x="121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0" y="51"/>
                  <a:pt x="126" y="63"/>
                  <a:pt x="111" y="73"/>
                </a:cubicBezTo>
                <a:close/>
                <a:moveTo>
                  <a:pt x="87" y="116"/>
                </a:moveTo>
                <a:cubicBezTo>
                  <a:pt x="87" y="104"/>
                  <a:pt x="97" y="97"/>
                  <a:pt x="112" y="87"/>
                </a:cubicBezTo>
                <a:cubicBezTo>
                  <a:pt x="131" y="74"/>
                  <a:pt x="154" y="59"/>
                  <a:pt x="154" y="22"/>
                </a:cubicBezTo>
                <a:cubicBezTo>
                  <a:pt x="154" y="19"/>
                  <a:pt x="152" y="16"/>
                  <a:pt x="148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5" y="8"/>
                  <a:pt x="102" y="0"/>
                  <a:pt x="77" y="0"/>
                </a:cubicBezTo>
                <a:cubicBezTo>
                  <a:pt x="52" y="0"/>
                  <a:pt x="40" y="8"/>
                  <a:pt x="3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16"/>
                  <a:pt x="0" y="19"/>
                  <a:pt x="0" y="22"/>
                </a:cubicBezTo>
                <a:cubicBezTo>
                  <a:pt x="0" y="59"/>
                  <a:pt x="24" y="74"/>
                  <a:pt x="42" y="87"/>
                </a:cubicBezTo>
                <a:cubicBezTo>
                  <a:pt x="58" y="97"/>
                  <a:pt x="67" y="104"/>
                  <a:pt x="67" y="116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51" y="129"/>
                  <a:pt x="39" y="135"/>
                  <a:pt x="39" y="143"/>
                </a:cubicBezTo>
                <a:cubicBezTo>
                  <a:pt x="39" y="151"/>
                  <a:pt x="56" y="158"/>
                  <a:pt x="77" y="158"/>
                </a:cubicBezTo>
                <a:cubicBezTo>
                  <a:pt x="98" y="158"/>
                  <a:pt x="115" y="151"/>
                  <a:pt x="115" y="143"/>
                </a:cubicBezTo>
                <a:cubicBezTo>
                  <a:pt x="115" y="135"/>
                  <a:pt x="104" y="129"/>
                  <a:pt x="87" y="128"/>
                </a:cubicBezTo>
                <a:cubicBezTo>
                  <a:pt x="87" y="116"/>
                  <a:pt x="87" y="116"/>
                  <a:pt x="87" y="116"/>
                </a:cubicBezTo>
                <a:close/>
              </a:path>
            </a:pathLst>
          </a:custGeom>
          <a:solidFill>
            <a:srgbClr val="CB0F23"/>
          </a:solidFill>
          <a:ln>
            <a:noFill/>
          </a:ln>
        </p:spPr>
        <p:txBody>
          <a:bodyPr vert="horz" wrap="square" lIns="91418" tIns="45709" rIns="91418" bIns="4570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grpSp>
        <p:nvGrpSpPr>
          <p:cNvPr id="32" name="组合 1"/>
          <p:cNvGrpSpPr/>
          <p:nvPr/>
        </p:nvGrpSpPr>
        <p:grpSpPr>
          <a:xfrm>
            <a:off x="6896332" y="1911875"/>
            <a:ext cx="3589020" cy="900935"/>
            <a:chOff x="6382171" y="2195545"/>
            <a:chExt cx="3589020" cy="900935"/>
          </a:xfrm>
        </p:grpSpPr>
        <p:sp>
          <p:nvSpPr>
            <p:cNvPr id="14" name="TextBox 20"/>
            <p:cNvSpPr txBox="1"/>
            <p:nvPr/>
          </p:nvSpPr>
          <p:spPr bwMode="auto">
            <a:xfrm>
              <a:off x="6382171" y="2448275"/>
              <a:ext cx="3589020" cy="648205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4" name="TextBox 19"/>
            <p:cNvSpPr txBox="1">
              <a:spLocks noChangeArrowheads="1"/>
            </p:cNvSpPr>
            <p:nvPr/>
          </p:nvSpPr>
          <p:spPr bwMode="auto">
            <a:xfrm>
              <a:off x="6382171" y="2195545"/>
              <a:ext cx="2038350" cy="338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ct val="20000"/>
                </a:spcBef>
                <a:buFont typeface="Arial" panose="020B0604020202020204" pitchFamily="34" charset="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zh-CN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6379210" y="3549015"/>
            <a:ext cx="407035" cy="412750"/>
          </a:xfrm>
          <a:custGeom>
            <a:avLst/>
            <a:gdLst>
              <a:gd name="T0" fmla="*/ 13 w 154"/>
              <a:gd name="T1" fmla="*/ 28 h 158"/>
              <a:gd name="T2" fmla="*/ 34 w 154"/>
              <a:gd name="T3" fmla="*/ 28 h 158"/>
              <a:gd name="T4" fmla="*/ 43 w 154"/>
              <a:gd name="T5" fmla="*/ 73 h 158"/>
              <a:gd name="T6" fmla="*/ 13 w 154"/>
              <a:gd name="T7" fmla="*/ 28 h 158"/>
              <a:gd name="T8" fmla="*/ 77 w 154"/>
              <a:gd name="T9" fmla="*/ 11 h 158"/>
              <a:gd name="T10" fmla="*/ 110 w 154"/>
              <a:gd name="T11" fmla="*/ 24 h 158"/>
              <a:gd name="T12" fmla="*/ 77 w 154"/>
              <a:gd name="T13" fmla="*/ 37 h 158"/>
              <a:gd name="T14" fmla="*/ 45 w 154"/>
              <a:gd name="T15" fmla="*/ 24 h 158"/>
              <a:gd name="T16" fmla="*/ 77 w 154"/>
              <a:gd name="T17" fmla="*/ 11 h 158"/>
              <a:gd name="T18" fmla="*/ 111 w 154"/>
              <a:gd name="T19" fmla="*/ 73 h 158"/>
              <a:gd name="T20" fmla="*/ 121 w 154"/>
              <a:gd name="T21" fmla="*/ 28 h 158"/>
              <a:gd name="T22" fmla="*/ 142 w 154"/>
              <a:gd name="T23" fmla="*/ 28 h 158"/>
              <a:gd name="T24" fmla="*/ 111 w 154"/>
              <a:gd name="T25" fmla="*/ 73 h 158"/>
              <a:gd name="T26" fmla="*/ 87 w 154"/>
              <a:gd name="T27" fmla="*/ 116 h 158"/>
              <a:gd name="T28" fmla="*/ 112 w 154"/>
              <a:gd name="T29" fmla="*/ 87 h 158"/>
              <a:gd name="T30" fmla="*/ 154 w 154"/>
              <a:gd name="T31" fmla="*/ 22 h 158"/>
              <a:gd name="T32" fmla="*/ 148 w 154"/>
              <a:gd name="T33" fmla="*/ 16 h 158"/>
              <a:gd name="T34" fmla="*/ 119 w 154"/>
              <a:gd name="T35" fmla="*/ 16 h 158"/>
              <a:gd name="T36" fmla="*/ 77 w 154"/>
              <a:gd name="T37" fmla="*/ 0 h 158"/>
              <a:gd name="T38" fmla="*/ 36 w 154"/>
              <a:gd name="T39" fmla="*/ 16 h 158"/>
              <a:gd name="T40" fmla="*/ 6 w 154"/>
              <a:gd name="T41" fmla="*/ 16 h 158"/>
              <a:gd name="T42" fmla="*/ 0 w 154"/>
              <a:gd name="T43" fmla="*/ 22 h 158"/>
              <a:gd name="T44" fmla="*/ 42 w 154"/>
              <a:gd name="T45" fmla="*/ 87 h 158"/>
              <a:gd name="T46" fmla="*/ 67 w 154"/>
              <a:gd name="T47" fmla="*/ 116 h 158"/>
              <a:gd name="T48" fmla="*/ 67 w 154"/>
              <a:gd name="T49" fmla="*/ 128 h 158"/>
              <a:gd name="T50" fmla="*/ 39 w 154"/>
              <a:gd name="T51" fmla="*/ 143 h 158"/>
              <a:gd name="T52" fmla="*/ 77 w 154"/>
              <a:gd name="T53" fmla="*/ 158 h 158"/>
              <a:gd name="T54" fmla="*/ 115 w 154"/>
              <a:gd name="T55" fmla="*/ 143 h 158"/>
              <a:gd name="T56" fmla="*/ 87 w 154"/>
              <a:gd name="T57" fmla="*/ 128 h 158"/>
              <a:gd name="T58" fmla="*/ 87 w 154"/>
              <a:gd name="T59" fmla="*/ 1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158">
                <a:moveTo>
                  <a:pt x="13" y="28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49"/>
                  <a:pt x="39" y="63"/>
                  <a:pt x="43" y="73"/>
                </a:cubicBezTo>
                <a:cubicBezTo>
                  <a:pt x="28" y="63"/>
                  <a:pt x="15" y="51"/>
                  <a:pt x="13" y="28"/>
                </a:cubicBezTo>
                <a:close/>
                <a:moveTo>
                  <a:pt x="77" y="11"/>
                </a:moveTo>
                <a:cubicBezTo>
                  <a:pt x="101" y="11"/>
                  <a:pt x="110" y="20"/>
                  <a:pt x="110" y="24"/>
                </a:cubicBezTo>
                <a:cubicBezTo>
                  <a:pt x="110" y="27"/>
                  <a:pt x="101" y="37"/>
                  <a:pt x="77" y="37"/>
                </a:cubicBezTo>
                <a:cubicBezTo>
                  <a:pt x="54" y="37"/>
                  <a:pt x="45" y="27"/>
                  <a:pt x="45" y="24"/>
                </a:cubicBezTo>
                <a:cubicBezTo>
                  <a:pt x="45" y="20"/>
                  <a:pt x="54" y="11"/>
                  <a:pt x="77" y="11"/>
                </a:cubicBezTo>
                <a:close/>
                <a:moveTo>
                  <a:pt x="111" y="73"/>
                </a:moveTo>
                <a:cubicBezTo>
                  <a:pt x="116" y="63"/>
                  <a:pt x="120" y="49"/>
                  <a:pt x="121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0" y="51"/>
                  <a:pt x="126" y="63"/>
                  <a:pt x="111" y="73"/>
                </a:cubicBezTo>
                <a:close/>
                <a:moveTo>
                  <a:pt x="87" y="116"/>
                </a:moveTo>
                <a:cubicBezTo>
                  <a:pt x="87" y="104"/>
                  <a:pt x="97" y="97"/>
                  <a:pt x="112" y="87"/>
                </a:cubicBezTo>
                <a:cubicBezTo>
                  <a:pt x="131" y="74"/>
                  <a:pt x="154" y="59"/>
                  <a:pt x="154" y="22"/>
                </a:cubicBezTo>
                <a:cubicBezTo>
                  <a:pt x="154" y="19"/>
                  <a:pt x="152" y="16"/>
                  <a:pt x="148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5" y="8"/>
                  <a:pt x="102" y="0"/>
                  <a:pt x="77" y="0"/>
                </a:cubicBezTo>
                <a:cubicBezTo>
                  <a:pt x="52" y="0"/>
                  <a:pt x="40" y="8"/>
                  <a:pt x="3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16"/>
                  <a:pt x="0" y="19"/>
                  <a:pt x="0" y="22"/>
                </a:cubicBezTo>
                <a:cubicBezTo>
                  <a:pt x="0" y="59"/>
                  <a:pt x="24" y="74"/>
                  <a:pt x="42" y="87"/>
                </a:cubicBezTo>
                <a:cubicBezTo>
                  <a:pt x="58" y="97"/>
                  <a:pt x="67" y="104"/>
                  <a:pt x="67" y="116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51" y="129"/>
                  <a:pt x="39" y="135"/>
                  <a:pt x="39" y="143"/>
                </a:cubicBezTo>
                <a:cubicBezTo>
                  <a:pt x="39" y="151"/>
                  <a:pt x="56" y="158"/>
                  <a:pt x="77" y="158"/>
                </a:cubicBezTo>
                <a:cubicBezTo>
                  <a:pt x="98" y="158"/>
                  <a:pt x="115" y="151"/>
                  <a:pt x="115" y="143"/>
                </a:cubicBezTo>
                <a:cubicBezTo>
                  <a:pt x="115" y="135"/>
                  <a:pt x="104" y="129"/>
                  <a:pt x="87" y="128"/>
                </a:cubicBezTo>
                <a:cubicBezTo>
                  <a:pt x="87" y="116"/>
                  <a:pt x="87" y="116"/>
                  <a:pt x="87" y="116"/>
                </a:cubicBezTo>
                <a:close/>
              </a:path>
            </a:pathLst>
          </a:custGeom>
          <a:solidFill>
            <a:srgbClr val="CB0F23"/>
          </a:solidFill>
          <a:ln>
            <a:noFill/>
          </a:ln>
        </p:spPr>
        <p:txBody>
          <a:bodyPr vert="horz" wrap="square" lIns="91418" tIns="45709" rIns="91418" bIns="4570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grpSp>
        <p:nvGrpSpPr>
          <p:cNvPr id="16" name="组合 1"/>
          <p:cNvGrpSpPr/>
          <p:nvPr/>
        </p:nvGrpSpPr>
        <p:grpSpPr>
          <a:xfrm>
            <a:off x="6896332" y="3482230"/>
            <a:ext cx="3589020" cy="903475"/>
            <a:chOff x="6382171" y="2195545"/>
            <a:chExt cx="3589020" cy="903475"/>
          </a:xfrm>
        </p:grpSpPr>
        <p:sp>
          <p:nvSpPr>
            <p:cNvPr id="17" name="TextBox 20"/>
            <p:cNvSpPr txBox="1"/>
            <p:nvPr/>
          </p:nvSpPr>
          <p:spPr bwMode="auto">
            <a:xfrm>
              <a:off x="6382171" y="2450815"/>
              <a:ext cx="3589020" cy="648205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8" name="TextBox 19"/>
            <p:cNvSpPr txBox="1">
              <a:spLocks noChangeArrowheads="1"/>
            </p:cNvSpPr>
            <p:nvPr/>
          </p:nvSpPr>
          <p:spPr bwMode="auto">
            <a:xfrm>
              <a:off x="6382171" y="2195545"/>
              <a:ext cx="2038350" cy="338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ct val="20000"/>
                </a:spcBef>
                <a:buFont typeface="Arial" panose="020B0604020202020204" pitchFamily="34" charset="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zh-CN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  <p:bldP spid="13" grpId="0" animBg="1"/>
      <p:bldP spid="13" grpId="1" bldLvl="0" animBg="1"/>
      <p:bldP spid="12" grpId="0" bldLvl="0" animBg="1"/>
      <p:bldP spid="33" grpId="0"/>
      <p:bldP spid="136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cxnSp>
        <p:nvCxnSpPr>
          <p:cNvPr id="55" name="直接连接符 54"/>
          <p:cNvCxnSpPr/>
          <p:nvPr/>
        </p:nvCxnSpPr>
        <p:spPr>
          <a:xfrm rot="5400000">
            <a:off x="2620212" y="2765731"/>
            <a:ext cx="900000" cy="0"/>
          </a:xfrm>
          <a:prstGeom prst="line">
            <a:avLst/>
          </a:prstGeom>
          <a:noFill/>
          <a:ln w="9525">
            <a:solidFill>
              <a:srgbClr val="CB0F23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接连接符 55"/>
          <p:cNvCxnSpPr/>
          <p:nvPr/>
        </p:nvCxnSpPr>
        <p:spPr>
          <a:xfrm rot="5400000">
            <a:off x="6543010" y="2765731"/>
            <a:ext cx="900000" cy="0"/>
          </a:xfrm>
          <a:prstGeom prst="line">
            <a:avLst/>
          </a:prstGeom>
          <a:noFill/>
          <a:ln w="9525">
            <a:solidFill>
              <a:srgbClr val="CB0F23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接连接符 56"/>
          <p:cNvCxnSpPr/>
          <p:nvPr/>
        </p:nvCxnSpPr>
        <p:spPr>
          <a:xfrm rot="5400000">
            <a:off x="4594722" y="2765731"/>
            <a:ext cx="900000" cy="0"/>
          </a:xfrm>
          <a:prstGeom prst="line">
            <a:avLst/>
          </a:prstGeom>
          <a:noFill/>
          <a:ln w="9525">
            <a:solidFill>
              <a:srgbClr val="CB0F23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接连接符 57"/>
          <p:cNvCxnSpPr/>
          <p:nvPr/>
        </p:nvCxnSpPr>
        <p:spPr>
          <a:xfrm rot="5400000">
            <a:off x="8506490" y="2765731"/>
            <a:ext cx="900000" cy="0"/>
          </a:xfrm>
          <a:prstGeom prst="line">
            <a:avLst/>
          </a:prstGeom>
          <a:noFill/>
          <a:ln w="9525">
            <a:solidFill>
              <a:srgbClr val="CB0F23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153920" y="2315731"/>
            <a:ext cx="7903852" cy="0"/>
          </a:xfrm>
          <a:prstGeom prst="line">
            <a:avLst/>
          </a:prstGeom>
          <a:noFill/>
          <a:ln w="9525">
            <a:solidFill>
              <a:srgbClr val="CB0F23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椭圆 14"/>
          <p:cNvSpPr/>
          <p:nvPr/>
        </p:nvSpPr>
        <p:spPr>
          <a:xfrm>
            <a:off x="2968158" y="2213677"/>
            <a:ext cx="204110" cy="204110"/>
          </a:xfrm>
          <a:prstGeom prst="ellipse">
            <a:avLst/>
          </a:prstGeom>
          <a:solidFill>
            <a:srgbClr val="CB0F23"/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sz="900" dirty="0"/>
          </a:p>
        </p:txBody>
      </p:sp>
      <p:sp>
        <p:nvSpPr>
          <p:cNvPr id="16" name="文本框 15"/>
          <p:cNvSpPr txBox="1"/>
          <p:nvPr/>
        </p:nvSpPr>
        <p:spPr>
          <a:xfrm>
            <a:off x="2572375" y="1797706"/>
            <a:ext cx="994410" cy="335915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输入标题</a:t>
            </a:r>
          </a:p>
        </p:txBody>
      </p:sp>
      <p:sp>
        <p:nvSpPr>
          <p:cNvPr id="28" name="椭圆 27"/>
          <p:cNvSpPr/>
          <p:nvPr/>
        </p:nvSpPr>
        <p:spPr>
          <a:xfrm>
            <a:off x="6890955" y="2213677"/>
            <a:ext cx="204110" cy="204110"/>
          </a:xfrm>
          <a:prstGeom prst="ellipse">
            <a:avLst/>
          </a:prstGeom>
          <a:solidFill>
            <a:srgbClr val="CB0F23"/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sz="900" dirty="0"/>
          </a:p>
        </p:txBody>
      </p:sp>
      <p:sp>
        <p:nvSpPr>
          <p:cNvPr id="29" name="文本框 28"/>
          <p:cNvSpPr txBox="1"/>
          <p:nvPr/>
        </p:nvSpPr>
        <p:spPr>
          <a:xfrm>
            <a:off x="6495176" y="1783736"/>
            <a:ext cx="994410" cy="335915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输入标题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942668" y="2213677"/>
            <a:ext cx="204110" cy="204110"/>
          </a:xfrm>
          <a:prstGeom prst="ellipse">
            <a:avLst/>
          </a:prstGeom>
          <a:solidFill>
            <a:srgbClr val="CB0F23"/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sz="900" dirty="0"/>
          </a:p>
        </p:txBody>
      </p:sp>
      <p:sp>
        <p:nvSpPr>
          <p:cNvPr id="41" name="文本框 40"/>
          <p:cNvSpPr txBox="1"/>
          <p:nvPr/>
        </p:nvSpPr>
        <p:spPr>
          <a:xfrm>
            <a:off x="4546251" y="1811676"/>
            <a:ext cx="994410" cy="335915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输入标题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854435" y="2213677"/>
            <a:ext cx="204110" cy="204110"/>
          </a:xfrm>
          <a:prstGeom prst="ellipse">
            <a:avLst/>
          </a:prstGeom>
          <a:solidFill>
            <a:srgbClr val="CB0F23"/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sz="900" dirty="0"/>
          </a:p>
        </p:txBody>
      </p:sp>
      <p:sp>
        <p:nvSpPr>
          <p:cNvPr id="46" name="文本框 45"/>
          <p:cNvSpPr txBox="1"/>
          <p:nvPr/>
        </p:nvSpPr>
        <p:spPr>
          <a:xfrm>
            <a:off x="8459290" y="1783736"/>
            <a:ext cx="994410" cy="335915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输入标题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150745" y="4089960"/>
            <a:ext cx="1838325" cy="1200300"/>
          </a:xfrm>
          <a:prstGeom prst="rect">
            <a:avLst/>
          </a:prstGeom>
        </p:spPr>
        <p:txBody>
          <a:bodyPr wrap="square" lIns="91413" tIns="45706" rIns="91413" bIns="45706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161790" y="4561765"/>
            <a:ext cx="1766570" cy="1200300"/>
          </a:xfrm>
          <a:prstGeom prst="rect">
            <a:avLst/>
          </a:prstGeom>
        </p:spPr>
        <p:txBody>
          <a:bodyPr wrap="square" lIns="91413" tIns="45706" rIns="91413" bIns="45706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063230" y="4450957"/>
            <a:ext cx="1787525" cy="1200300"/>
          </a:xfrm>
          <a:prstGeom prst="rect">
            <a:avLst/>
          </a:prstGeom>
        </p:spPr>
        <p:txBody>
          <a:bodyPr wrap="square" lIns="91413" tIns="45706" rIns="91413" bIns="45706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071235" y="4163061"/>
            <a:ext cx="1844675" cy="1197610"/>
          </a:xfrm>
          <a:prstGeom prst="rect">
            <a:avLst/>
          </a:prstGeom>
        </p:spPr>
        <p:txBody>
          <a:bodyPr wrap="square" lIns="91413" tIns="45706" rIns="91413" bIns="45706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615809" y="3003271"/>
            <a:ext cx="908812" cy="908812"/>
          </a:xfrm>
          <a:prstGeom prst="ellipse">
            <a:avLst/>
          </a:prstGeom>
          <a:solidFill>
            <a:srgbClr val="CB0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776847" y="3166492"/>
            <a:ext cx="588010" cy="582295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输入</a:t>
            </a: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标题</a:t>
            </a:r>
          </a:p>
        </p:txBody>
      </p:sp>
      <p:sp>
        <p:nvSpPr>
          <p:cNvPr id="37" name="椭圆 36"/>
          <p:cNvSpPr/>
          <p:nvPr/>
        </p:nvSpPr>
        <p:spPr>
          <a:xfrm>
            <a:off x="6538609" y="3004557"/>
            <a:ext cx="908812" cy="908812"/>
          </a:xfrm>
          <a:prstGeom prst="ellipse">
            <a:avLst/>
          </a:prstGeom>
          <a:solidFill>
            <a:srgbClr val="CB0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699009" y="3166492"/>
            <a:ext cx="588010" cy="582295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输入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480357" y="3188606"/>
            <a:ext cx="1125492" cy="1125492"/>
          </a:xfrm>
          <a:prstGeom prst="ellipse">
            <a:avLst/>
          </a:prstGeom>
          <a:solidFill>
            <a:srgbClr val="CB0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4698651" y="3397918"/>
            <a:ext cx="689610" cy="705485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输入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8393277" y="3037462"/>
            <a:ext cx="1125492" cy="1125492"/>
          </a:xfrm>
          <a:prstGeom prst="ellipse">
            <a:avLst/>
          </a:prstGeom>
          <a:solidFill>
            <a:srgbClr val="CB0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8611690" y="3247553"/>
            <a:ext cx="689610" cy="705485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输入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  <p:bldP spid="15" grpId="0" bldLvl="0" animBg="1"/>
      <p:bldP spid="16" grpId="0"/>
      <p:bldP spid="28" grpId="0" bldLvl="0" animBg="1"/>
      <p:bldP spid="29" grpId="0"/>
      <p:bldP spid="40" grpId="0" bldLvl="0" animBg="1"/>
      <p:bldP spid="41" grpId="0"/>
      <p:bldP spid="45" grpId="0" bldLvl="0" animBg="1"/>
      <p:bldP spid="46" grpId="0"/>
      <p:bldP spid="49" grpId="0"/>
      <p:bldP spid="50" grpId="0"/>
      <p:bldP spid="52" grpId="0"/>
      <p:bldP spid="53" grpId="0"/>
      <p:bldP spid="3" grpId="0" bldLvl="0" animBg="1"/>
      <p:bldP spid="19" grpId="0"/>
      <p:bldP spid="37" grpId="0" bldLvl="0" animBg="1"/>
      <p:bldP spid="31" grpId="0"/>
      <p:bldP spid="38" grpId="0" bldLvl="0" animBg="1"/>
      <p:bldP spid="43" grpId="0"/>
      <p:bldP spid="44" grpId="0" bldLvl="0" animBg="1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2310740" y="1939310"/>
            <a:ext cx="1888260" cy="1599890"/>
          </a:xfrm>
          <a:prstGeom prst="rect">
            <a:avLst/>
          </a:prstGeom>
          <a:solidFill>
            <a:srgbClr val="CB0F23">
              <a:alpha val="70000"/>
            </a:srgbClr>
          </a:solidFill>
          <a:ln w="12700" cmpd="sng">
            <a:noFill/>
            <a:miter lim="800000"/>
          </a:ln>
        </p:spPr>
        <p:txBody>
          <a:bodyPr lIns="91413" tIns="45706" rIns="91413" bIns="45706" anchor="ctr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Rectangle 3"/>
          <p:cNvSpPr/>
          <p:nvPr/>
        </p:nvSpPr>
        <p:spPr bwMode="auto">
          <a:xfrm>
            <a:off x="2310130" y="3652520"/>
            <a:ext cx="3890010" cy="1886585"/>
          </a:xfrm>
          <a:prstGeom prst="rect">
            <a:avLst/>
          </a:prstGeom>
          <a:noFill/>
          <a:ln w="12700" cmpd="sng">
            <a:solidFill>
              <a:srgbClr val="CB0F23"/>
            </a:solidFill>
            <a:miter lim="800000"/>
          </a:ln>
        </p:spPr>
        <p:txBody>
          <a:bodyPr anchor="ctr"/>
          <a:lstStyle/>
          <a:p>
            <a:pPr algn="l"/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Freeform 72"/>
          <p:cNvSpPr>
            <a:spLocks noEditPoints="1"/>
          </p:cNvSpPr>
          <p:nvPr/>
        </p:nvSpPr>
        <p:spPr bwMode="auto">
          <a:xfrm>
            <a:off x="5256530" y="4519930"/>
            <a:ext cx="742950" cy="744220"/>
          </a:xfrm>
          <a:custGeom>
            <a:avLst/>
            <a:gdLst>
              <a:gd name="T0" fmla="*/ 337 w 411"/>
              <a:gd name="T1" fmla="*/ 198 h 412"/>
              <a:gd name="T2" fmla="*/ 284 w 411"/>
              <a:gd name="T3" fmla="*/ 220 h 412"/>
              <a:gd name="T4" fmla="*/ 249 w 411"/>
              <a:gd name="T5" fmla="*/ 185 h 412"/>
              <a:gd name="T6" fmla="*/ 283 w 411"/>
              <a:gd name="T7" fmla="*/ 107 h 412"/>
              <a:gd name="T8" fmla="*/ 176 w 411"/>
              <a:gd name="T9" fmla="*/ 0 h 412"/>
              <a:gd name="T10" fmla="*/ 68 w 411"/>
              <a:gd name="T11" fmla="*/ 107 h 412"/>
              <a:gd name="T12" fmla="*/ 116 w 411"/>
              <a:gd name="T13" fmla="*/ 196 h 412"/>
              <a:gd name="T14" fmla="*/ 96 w 411"/>
              <a:gd name="T15" fmla="*/ 266 h 412"/>
              <a:gd name="T16" fmla="*/ 74 w 411"/>
              <a:gd name="T17" fmla="*/ 263 h 412"/>
              <a:gd name="T18" fmla="*/ 0 w 411"/>
              <a:gd name="T19" fmla="*/ 337 h 412"/>
              <a:gd name="T20" fmla="*/ 74 w 411"/>
              <a:gd name="T21" fmla="*/ 412 h 412"/>
              <a:gd name="T22" fmla="*/ 149 w 411"/>
              <a:gd name="T23" fmla="*/ 337 h 412"/>
              <a:gd name="T24" fmla="*/ 110 w 411"/>
              <a:gd name="T25" fmla="*/ 272 h 412"/>
              <a:gd name="T26" fmla="*/ 130 w 411"/>
              <a:gd name="T27" fmla="*/ 204 h 412"/>
              <a:gd name="T28" fmla="*/ 176 w 411"/>
              <a:gd name="T29" fmla="*/ 214 h 412"/>
              <a:gd name="T30" fmla="*/ 238 w 411"/>
              <a:gd name="T31" fmla="*/ 195 h 412"/>
              <a:gd name="T32" fmla="*/ 275 w 411"/>
              <a:gd name="T33" fmla="*/ 232 h 412"/>
              <a:gd name="T34" fmla="*/ 262 w 411"/>
              <a:gd name="T35" fmla="*/ 273 h 412"/>
              <a:gd name="T36" fmla="*/ 337 w 411"/>
              <a:gd name="T37" fmla="*/ 347 h 412"/>
              <a:gd name="T38" fmla="*/ 411 w 411"/>
              <a:gd name="T39" fmla="*/ 273 h 412"/>
              <a:gd name="T40" fmla="*/ 337 w 411"/>
              <a:gd name="T41" fmla="*/ 198 h 412"/>
              <a:gd name="T42" fmla="*/ 134 w 411"/>
              <a:gd name="T43" fmla="*/ 337 h 412"/>
              <a:gd name="T44" fmla="*/ 74 w 411"/>
              <a:gd name="T45" fmla="*/ 397 h 412"/>
              <a:gd name="T46" fmla="*/ 14 w 411"/>
              <a:gd name="T47" fmla="*/ 337 h 412"/>
              <a:gd name="T48" fmla="*/ 74 w 411"/>
              <a:gd name="T49" fmla="*/ 278 h 412"/>
              <a:gd name="T50" fmla="*/ 134 w 411"/>
              <a:gd name="T51" fmla="*/ 337 h 412"/>
              <a:gd name="T52" fmla="*/ 83 w 411"/>
              <a:gd name="T53" fmla="*/ 107 h 412"/>
              <a:gd name="T54" fmla="*/ 176 w 411"/>
              <a:gd name="T55" fmla="*/ 14 h 412"/>
              <a:gd name="T56" fmla="*/ 268 w 411"/>
              <a:gd name="T57" fmla="*/ 107 h 412"/>
              <a:gd name="T58" fmla="*/ 176 w 411"/>
              <a:gd name="T59" fmla="*/ 200 h 412"/>
              <a:gd name="T60" fmla="*/ 83 w 411"/>
              <a:gd name="T61" fmla="*/ 107 h 412"/>
              <a:gd name="T62" fmla="*/ 337 w 411"/>
              <a:gd name="T63" fmla="*/ 332 h 412"/>
              <a:gd name="T64" fmla="*/ 277 w 411"/>
              <a:gd name="T65" fmla="*/ 273 h 412"/>
              <a:gd name="T66" fmla="*/ 337 w 411"/>
              <a:gd name="T67" fmla="*/ 213 h 412"/>
              <a:gd name="T68" fmla="*/ 397 w 411"/>
              <a:gd name="T69" fmla="*/ 273 h 412"/>
              <a:gd name="T70" fmla="*/ 337 w 411"/>
              <a:gd name="T71" fmla="*/ 332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11" h="412">
                <a:moveTo>
                  <a:pt x="337" y="198"/>
                </a:moveTo>
                <a:cubicBezTo>
                  <a:pt x="316" y="198"/>
                  <a:pt x="298" y="206"/>
                  <a:pt x="284" y="220"/>
                </a:cubicBezTo>
                <a:cubicBezTo>
                  <a:pt x="249" y="185"/>
                  <a:pt x="249" y="185"/>
                  <a:pt x="249" y="185"/>
                </a:cubicBezTo>
                <a:cubicBezTo>
                  <a:pt x="270" y="166"/>
                  <a:pt x="283" y="138"/>
                  <a:pt x="283" y="107"/>
                </a:cubicBezTo>
                <a:cubicBezTo>
                  <a:pt x="283" y="48"/>
                  <a:pt x="235" y="0"/>
                  <a:pt x="176" y="0"/>
                </a:cubicBezTo>
                <a:cubicBezTo>
                  <a:pt x="117" y="0"/>
                  <a:pt x="68" y="48"/>
                  <a:pt x="68" y="107"/>
                </a:cubicBezTo>
                <a:cubicBezTo>
                  <a:pt x="68" y="144"/>
                  <a:pt x="88" y="177"/>
                  <a:pt x="116" y="196"/>
                </a:cubicBezTo>
                <a:cubicBezTo>
                  <a:pt x="96" y="266"/>
                  <a:pt x="96" y="266"/>
                  <a:pt x="96" y="266"/>
                </a:cubicBezTo>
                <a:cubicBezTo>
                  <a:pt x="89" y="264"/>
                  <a:pt x="82" y="263"/>
                  <a:pt x="74" y="263"/>
                </a:cubicBezTo>
                <a:cubicBezTo>
                  <a:pt x="33" y="263"/>
                  <a:pt x="0" y="296"/>
                  <a:pt x="0" y="337"/>
                </a:cubicBezTo>
                <a:cubicBezTo>
                  <a:pt x="0" y="378"/>
                  <a:pt x="33" y="412"/>
                  <a:pt x="74" y="412"/>
                </a:cubicBezTo>
                <a:cubicBezTo>
                  <a:pt x="115" y="412"/>
                  <a:pt x="149" y="378"/>
                  <a:pt x="149" y="337"/>
                </a:cubicBezTo>
                <a:cubicBezTo>
                  <a:pt x="149" y="309"/>
                  <a:pt x="133" y="284"/>
                  <a:pt x="110" y="272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44" y="210"/>
                  <a:pt x="159" y="214"/>
                  <a:pt x="176" y="214"/>
                </a:cubicBezTo>
                <a:cubicBezTo>
                  <a:pt x="199" y="214"/>
                  <a:pt x="220" y="207"/>
                  <a:pt x="238" y="195"/>
                </a:cubicBezTo>
                <a:cubicBezTo>
                  <a:pt x="275" y="232"/>
                  <a:pt x="275" y="232"/>
                  <a:pt x="275" y="232"/>
                </a:cubicBezTo>
                <a:cubicBezTo>
                  <a:pt x="267" y="243"/>
                  <a:pt x="262" y="257"/>
                  <a:pt x="262" y="273"/>
                </a:cubicBezTo>
                <a:cubicBezTo>
                  <a:pt x="262" y="314"/>
                  <a:pt x="296" y="347"/>
                  <a:pt x="337" y="347"/>
                </a:cubicBezTo>
                <a:cubicBezTo>
                  <a:pt x="378" y="347"/>
                  <a:pt x="411" y="314"/>
                  <a:pt x="411" y="273"/>
                </a:cubicBezTo>
                <a:cubicBezTo>
                  <a:pt x="411" y="231"/>
                  <a:pt x="378" y="198"/>
                  <a:pt x="337" y="198"/>
                </a:cubicBezTo>
                <a:close/>
                <a:moveTo>
                  <a:pt x="134" y="337"/>
                </a:moveTo>
                <a:cubicBezTo>
                  <a:pt x="134" y="370"/>
                  <a:pt x="107" y="397"/>
                  <a:pt x="74" y="397"/>
                </a:cubicBezTo>
                <a:cubicBezTo>
                  <a:pt x="41" y="397"/>
                  <a:pt x="14" y="370"/>
                  <a:pt x="14" y="337"/>
                </a:cubicBezTo>
                <a:cubicBezTo>
                  <a:pt x="14" y="304"/>
                  <a:pt x="41" y="278"/>
                  <a:pt x="74" y="278"/>
                </a:cubicBezTo>
                <a:cubicBezTo>
                  <a:pt x="107" y="278"/>
                  <a:pt x="134" y="304"/>
                  <a:pt x="134" y="337"/>
                </a:cubicBezTo>
                <a:close/>
                <a:moveTo>
                  <a:pt x="83" y="107"/>
                </a:moveTo>
                <a:cubicBezTo>
                  <a:pt x="83" y="56"/>
                  <a:pt x="125" y="14"/>
                  <a:pt x="176" y="14"/>
                </a:cubicBezTo>
                <a:cubicBezTo>
                  <a:pt x="227" y="14"/>
                  <a:pt x="268" y="56"/>
                  <a:pt x="268" y="107"/>
                </a:cubicBezTo>
                <a:cubicBezTo>
                  <a:pt x="268" y="158"/>
                  <a:pt x="227" y="200"/>
                  <a:pt x="176" y="200"/>
                </a:cubicBezTo>
                <a:cubicBezTo>
                  <a:pt x="125" y="200"/>
                  <a:pt x="83" y="158"/>
                  <a:pt x="83" y="107"/>
                </a:cubicBezTo>
                <a:close/>
                <a:moveTo>
                  <a:pt x="337" y="332"/>
                </a:moveTo>
                <a:cubicBezTo>
                  <a:pt x="304" y="332"/>
                  <a:pt x="277" y="306"/>
                  <a:pt x="277" y="273"/>
                </a:cubicBezTo>
                <a:cubicBezTo>
                  <a:pt x="277" y="240"/>
                  <a:pt x="304" y="213"/>
                  <a:pt x="337" y="213"/>
                </a:cubicBezTo>
                <a:cubicBezTo>
                  <a:pt x="370" y="213"/>
                  <a:pt x="397" y="240"/>
                  <a:pt x="397" y="273"/>
                </a:cubicBezTo>
                <a:cubicBezTo>
                  <a:pt x="397" y="306"/>
                  <a:pt x="370" y="332"/>
                  <a:pt x="337" y="332"/>
                </a:cubicBezTo>
                <a:close/>
              </a:path>
            </a:pathLst>
          </a:custGeom>
          <a:solidFill>
            <a:srgbClr val="CB0F23"/>
          </a:solidFill>
          <a:ln w="6350" cmpd="sng">
            <a:noFill/>
            <a:miter lim="800000"/>
          </a:ln>
        </p:spPr>
        <p:txBody>
          <a:bodyPr anchor="ctr"/>
          <a:lstStyle/>
          <a:p>
            <a:pPr algn="ctr"/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5" name="Rectangle 2"/>
          <p:cNvSpPr/>
          <p:nvPr/>
        </p:nvSpPr>
        <p:spPr bwMode="auto">
          <a:xfrm>
            <a:off x="4312119" y="1939310"/>
            <a:ext cx="1888260" cy="1599890"/>
          </a:xfrm>
          <a:prstGeom prst="rect">
            <a:avLst/>
          </a:prstGeom>
          <a:solidFill>
            <a:srgbClr val="CB0F23">
              <a:alpha val="70000"/>
            </a:srgbClr>
          </a:solidFill>
          <a:ln w="12700" cmpd="sng">
            <a:noFill/>
            <a:miter lim="800000"/>
          </a:ln>
        </p:spPr>
        <p:txBody>
          <a:bodyPr lIns="91413" tIns="45706" rIns="91413" bIns="45706" anchor="ctr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16345" y="1939290"/>
            <a:ext cx="3626485" cy="359981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2407920" y="4178935"/>
            <a:ext cx="27508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TextBox 19"/>
          <p:cNvSpPr txBox="1">
            <a:spLocks noChangeArrowheads="1"/>
          </p:cNvSpPr>
          <p:nvPr/>
        </p:nvSpPr>
        <p:spPr bwMode="auto">
          <a:xfrm>
            <a:off x="2408152" y="3840370"/>
            <a:ext cx="2038350" cy="338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600" b="1" dirty="0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CB0F23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  <p:bldP spid="3" grpId="0" bldLvl="0" animBg="1"/>
      <p:bldP spid="13" grpId="0" animBg="1"/>
      <p:bldP spid="13" grpId="1" bldLvl="0" animBg="1"/>
      <p:bldP spid="14" grpId="0" bldLvl="0" animBg="1"/>
      <p:bldP spid="15" grpId="0" bldLvl="0" animBg="1"/>
      <p:bldP spid="17" grpId="0" bldLvl="0" animBg="1"/>
      <p:bldP spid="18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12" name="Freeform 138"/>
          <p:cNvSpPr/>
          <p:nvPr/>
        </p:nvSpPr>
        <p:spPr bwMode="auto">
          <a:xfrm>
            <a:off x="5988685" y="1776730"/>
            <a:ext cx="229235" cy="883920"/>
          </a:xfrm>
          <a:custGeom>
            <a:avLst/>
            <a:gdLst>
              <a:gd name="T0" fmla="*/ 161 w 161"/>
              <a:gd name="T1" fmla="*/ 438 h 619"/>
              <a:gd name="T2" fmla="*/ 161 w 161"/>
              <a:gd name="T3" fmla="*/ 51 h 619"/>
              <a:gd name="T4" fmla="*/ 110 w 161"/>
              <a:gd name="T5" fmla="*/ 0 h 619"/>
              <a:gd name="T6" fmla="*/ 51 w 161"/>
              <a:gd name="T7" fmla="*/ 0 h 619"/>
              <a:gd name="T8" fmla="*/ 0 w 161"/>
              <a:gd name="T9" fmla="*/ 51 h 619"/>
              <a:gd name="T10" fmla="*/ 0 w 161"/>
              <a:gd name="T11" fmla="*/ 619 h 619"/>
              <a:gd name="T12" fmla="*/ 161 w 161"/>
              <a:gd name="T13" fmla="*/ 438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1" h="619">
                <a:moveTo>
                  <a:pt x="161" y="438"/>
                </a:moveTo>
                <a:cubicBezTo>
                  <a:pt x="161" y="51"/>
                  <a:pt x="161" y="51"/>
                  <a:pt x="161" y="51"/>
                </a:cubicBezTo>
                <a:cubicBezTo>
                  <a:pt x="161" y="23"/>
                  <a:pt x="138" y="0"/>
                  <a:pt x="11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23" y="0"/>
                  <a:pt x="0" y="23"/>
                  <a:pt x="0" y="51"/>
                </a:cubicBezTo>
                <a:cubicBezTo>
                  <a:pt x="0" y="619"/>
                  <a:pt x="0" y="619"/>
                  <a:pt x="0" y="619"/>
                </a:cubicBezTo>
                <a:cubicBezTo>
                  <a:pt x="9" y="561"/>
                  <a:pt x="53" y="461"/>
                  <a:pt x="161" y="438"/>
                </a:cubicBezTo>
                <a:close/>
              </a:path>
            </a:pathLst>
          </a:custGeom>
          <a:solidFill>
            <a:srgbClr val="CB0F23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solidFill>
                <a:srgbClr val="080808"/>
              </a:solidFill>
            </a:endParaRPr>
          </a:p>
        </p:txBody>
      </p:sp>
      <p:sp>
        <p:nvSpPr>
          <p:cNvPr id="13" name="Freeform 140"/>
          <p:cNvSpPr/>
          <p:nvPr/>
        </p:nvSpPr>
        <p:spPr bwMode="auto">
          <a:xfrm>
            <a:off x="5988685" y="4488180"/>
            <a:ext cx="1500505" cy="1240790"/>
          </a:xfrm>
          <a:custGeom>
            <a:avLst/>
            <a:gdLst>
              <a:gd name="T0" fmla="*/ 1004 w 1051"/>
              <a:gd name="T1" fmla="*/ 0 h 869"/>
              <a:gd name="T2" fmla="*/ 218 w 1051"/>
              <a:gd name="T3" fmla="*/ 0 h 869"/>
              <a:gd name="T4" fmla="*/ 161 w 1051"/>
              <a:gd name="T5" fmla="*/ 5 h 869"/>
              <a:gd name="T6" fmla="*/ 0 w 1051"/>
              <a:gd name="T7" fmla="*/ 186 h 869"/>
              <a:gd name="T8" fmla="*/ 0 w 1051"/>
              <a:gd name="T9" fmla="*/ 201 h 869"/>
              <a:gd name="T10" fmla="*/ 0 w 1051"/>
              <a:gd name="T11" fmla="*/ 818 h 869"/>
              <a:gd name="T12" fmla="*/ 51 w 1051"/>
              <a:gd name="T13" fmla="*/ 869 h 869"/>
              <a:gd name="T14" fmla="*/ 110 w 1051"/>
              <a:gd name="T15" fmla="*/ 869 h 869"/>
              <a:gd name="T16" fmla="*/ 161 w 1051"/>
              <a:gd name="T17" fmla="*/ 818 h 869"/>
              <a:gd name="T18" fmla="*/ 161 w 1051"/>
              <a:gd name="T19" fmla="*/ 101 h 869"/>
              <a:gd name="T20" fmla="*/ 214 w 1051"/>
              <a:gd name="T21" fmla="*/ 92 h 869"/>
              <a:gd name="T22" fmla="*/ 1005 w 1051"/>
              <a:gd name="T23" fmla="*/ 92 h 869"/>
              <a:gd name="T24" fmla="*/ 1051 w 1051"/>
              <a:gd name="T25" fmla="*/ 46 h 869"/>
              <a:gd name="T26" fmla="*/ 1004 w 1051"/>
              <a:gd name="T27" fmla="*/ 0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51" h="869">
                <a:moveTo>
                  <a:pt x="1004" y="0"/>
                </a:moveTo>
                <a:cubicBezTo>
                  <a:pt x="998" y="1"/>
                  <a:pt x="364" y="6"/>
                  <a:pt x="218" y="0"/>
                </a:cubicBezTo>
                <a:cubicBezTo>
                  <a:pt x="197" y="0"/>
                  <a:pt x="178" y="2"/>
                  <a:pt x="161" y="5"/>
                </a:cubicBezTo>
                <a:cubicBezTo>
                  <a:pt x="53" y="28"/>
                  <a:pt x="9" y="127"/>
                  <a:pt x="0" y="186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818"/>
                  <a:pt x="0" y="818"/>
                  <a:pt x="0" y="818"/>
                </a:cubicBezTo>
                <a:cubicBezTo>
                  <a:pt x="0" y="846"/>
                  <a:pt x="23" y="869"/>
                  <a:pt x="51" y="869"/>
                </a:cubicBezTo>
                <a:cubicBezTo>
                  <a:pt x="110" y="869"/>
                  <a:pt x="110" y="869"/>
                  <a:pt x="110" y="869"/>
                </a:cubicBezTo>
                <a:cubicBezTo>
                  <a:pt x="138" y="869"/>
                  <a:pt x="161" y="846"/>
                  <a:pt x="161" y="818"/>
                </a:cubicBezTo>
                <a:cubicBezTo>
                  <a:pt x="161" y="101"/>
                  <a:pt x="161" y="101"/>
                  <a:pt x="161" y="101"/>
                </a:cubicBezTo>
                <a:cubicBezTo>
                  <a:pt x="176" y="95"/>
                  <a:pt x="193" y="92"/>
                  <a:pt x="214" y="92"/>
                </a:cubicBezTo>
                <a:cubicBezTo>
                  <a:pt x="363" y="98"/>
                  <a:pt x="979" y="93"/>
                  <a:pt x="1005" y="92"/>
                </a:cubicBezTo>
                <a:cubicBezTo>
                  <a:pt x="1030" y="92"/>
                  <a:pt x="1051" y="71"/>
                  <a:pt x="1051" y="46"/>
                </a:cubicBezTo>
                <a:cubicBezTo>
                  <a:pt x="1050" y="21"/>
                  <a:pt x="1030" y="1"/>
                  <a:pt x="1004" y="0"/>
                </a:cubicBezTo>
                <a:close/>
              </a:path>
            </a:pathLst>
          </a:custGeom>
          <a:solidFill>
            <a:srgbClr val="CB0F23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solidFill>
                <a:srgbClr val="080808"/>
              </a:solidFill>
            </a:endParaRPr>
          </a:p>
        </p:txBody>
      </p:sp>
      <p:sp>
        <p:nvSpPr>
          <p:cNvPr id="14" name="Freeform 141"/>
          <p:cNvSpPr/>
          <p:nvPr/>
        </p:nvSpPr>
        <p:spPr bwMode="auto">
          <a:xfrm>
            <a:off x="6072505" y="3813175"/>
            <a:ext cx="1270" cy="20320"/>
          </a:xfrm>
          <a:custGeom>
            <a:avLst/>
            <a:gdLst>
              <a:gd name="T0" fmla="*/ 1 w 1"/>
              <a:gd name="T1" fmla="*/ 2 h 15"/>
              <a:gd name="T2" fmla="*/ 0 w 1"/>
              <a:gd name="T3" fmla="*/ 0 h 15"/>
              <a:gd name="T4" fmla="*/ 0 w 1"/>
              <a:gd name="T5" fmla="*/ 15 h 15"/>
              <a:gd name="T6" fmla="*/ 1 w 1"/>
              <a:gd name="T7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5">
                <a:moveTo>
                  <a:pt x="1" y="2"/>
                </a:moveTo>
                <a:cubicBezTo>
                  <a:pt x="0" y="1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1" y="6"/>
                  <a:pt x="1" y="2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80808"/>
              </a:solidFill>
            </a:endParaRPr>
          </a:p>
        </p:txBody>
      </p:sp>
      <p:sp>
        <p:nvSpPr>
          <p:cNvPr id="15" name="Freeform 142"/>
          <p:cNvSpPr/>
          <p:nvPr/>
        </p:nvSpPr>
        <p:spPr bwMode="auto">
          <a:xfrm>
            <a:off x="4719320" y="3502660"/>
            <a:ext cx="1499235" cy="1250315"/>
          </a:xfrm>
          <a:custGeom>
            <a:avLst/>
            <a:gdLst>
              <a:gd name="T0" fmla="*/ 889 w 1050"/>
              <a:gd name="T1" fmla="*/ 6 h 876"/>
              <a:gd name="T2" fmla="*/ 833 w 1050"/>
              <a:gd name="T3" fmla="*/ 1 h 876"/>
              <a:gd name="T4" fmla="*/ 46 w 1050"/>
              <a:gd name="T5" fmla="*/ 1 h 876"/>
              <a:gd name="T6" fmla="*/ 0 w 1050"/>
              <a:gd name="T7" fmla="*/ 47 h 876"/>
              <a:gd name="T8" fmla="*/ 46 w 1050"/>
              <a:gd name="T9" fmla="*/ 93 h 876"/>
              <a:gd name="T10" fmla="*/ 836 w 1050"/>
              <a:gd name="T11" fmla="*/ 93 h 876"/>
              <a:gd name="T12" fmla="*/ 889 w 1050"/>
              <a:gd name="T13" fmla="*/ 102 h 876"/>
              <a:gd name="T14" fmla="*/ 889 w 1050"/>
              <a:gd name="T15" fmla="*/ 876 h 876"/>
              <a:gd name="T16" fmla="*/ 1050 w 1050"/>
              <a:gd name="T17" fmla="*/ 695 h 876"/>
              <a:gd name="T18" fmla="*/ 1050 w 1050"/>
              <a:gd name="T19" fmla="*/ 202 h 876"/>
              <a:gd name="T20" fmla="*/ 1050 w 1050"/>
              <a:gd name="T21" fmla="*/ 186 h 876"/>
              <a:gd name="T22" fmla="*/ 889 w 1050"/>
              <a:gd name="T23" fmla="*/ 6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0" h="876">
                <a:moveTo>
                  <a:pt x="889" y="6"/>
                </a:moveTo>
                <a:cubicBezTo>
                  <a:pt x="872" y="2"/>
                  <a:pt x="853" y="0"/>
                  <a:pt x="833" y="1"/>
                </a:cubicBezTo>
                <a:cubicBezTo>
                  <a:pt x="687" y="6"/>
                  <a:pt x="53" y="1"/>
                  <a:pt x="46" y="1"/>
                </a:cubicBezTo>
                <a:cubicBezTo>
                  <a:pt x="21" y="1"/>
                  <a:pt x="0" y="21"/>
                  <a:pt x="0" y="47"/>
                </a:cubicBezTo>
                <a:cubicBezTo>
                  <a:pt x="0" y="72"/>
                  <a:pt x="20" y="93"/>
                  <a:pt x="46" y="93"/>
                </a:cubicBezTo>
                <a:cubicBezTo>
                  <a:pt x="72" y="93"/>
                  <a:pt x="688" y="98"/>
                  <a:pt x="836" y="93"/>
                </a:cubicBezTo>
                <a:cubicBezTo>
                  <a:pt x="857" y="92"/>
                  <a:pt x="875" y="96"/>
                  <a:pt x="889" y="102"/>
                </a:cubicBezTo>
                <a:cubicBezTo>
                  <a:pt x="889" y="876"/>
                  <a:pt x="889" y="876"/>
                  <a:pt x="889" y="876"/>
                </a:cubicBezTo>
                <a:cubicBezTo>
                  <a:pt x="898" y="817"/>
                  <a:pt x="942" y="718"/>
                  <a:pt x="1050" y="695"/>
                </a:cubicBezTo>
                <a:cubicBezTo>
                  <a:pt x="1050" y="202"/>
                  <a:pt x="1050" y="202"/>
                  <a:pt x="1050" y="202"/>
                </a:cubicBezTo>
                <a:cubicBezTo>
                  <a:pt x="1050" y="186"/>
                  <a:pt x="1050" y="186"/>
                  <a:pt x="1050" y="186"/>
                </a:cubicBezTo>
                <a:cubicBezTo>
                  <a:pt x="1041" y="128"/>
                  <a:pt x="997" y="29"/>
                  <a:pt x="889" y="6"/>
                </a:cubicBezTo>
                <a:close/>
              </a:path>
            </a:pathLst>
          </a:custGeom>
          <a:solidFill>
            <a:srgbClr val="CB0F23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solidFill>
                <a:srgbClr val="080808"/>
              </a:solidFill>
            </a:endParaRPr>
          </a:p>
        </p:txBody>
      </p:sp>
      <p:sp>
        <p:nvSpPr>
          <p:cNvPr id="16" name="Freeform 143"/>
          <p:cNvSpPr/>
          <p:nvPr/>
        </p:nvSpPr>
        <p:spPr bwMode="auto">
          <a:xfrm>
            <a:off x="5988685" y="2393950"/>
            <a:ext cx="1500505" cy="1374140"/>
          </a:xfrm>
          <a:custGeom>
            <a:avLst/>
            <a:gdLst>
              <a:gd name="T0" fmla="*/ 1004 w 1051"/>
              <a:gd name="T1" fmla="*/ 1 h 963"/>
              <a:gd name="T2" fmla="*/ 218 w 1051"/>
              <a:gd name="T3" fmla="*/ 1 h 963"/>
              <a:gd name="T4" fmla="*/ 161 w 1051"/>
              <a:gd name="T5" fmla="*/ 6 h 963"/>
              <a:gd name="T6" fmla="*/ 0 w 1051"/>
              <a:gd name="T7" fmla="*/ 187 h 963"/>
              <a:gd name="T8" fmla="*/ 0 w 1051"/>
              <a:gd name="T9" fmla="*/ 201 h 963"/>
              <a:gd name="T10" fmla="*/ 0 w 1051"/>
              <a:gd name="T11" fmla="*/ 783 h 963"/>
              <a:gd name="T12" fmla="*/ 161 w 1051"/>
              <a:gd name="T13" fmla="*/ 963 h 963"/>
              <a:gd name="T14" fmla="*/ 161 w 1051"/>
              <a:gd name="T15" fmla="*/ 102 h 963"/>
              <a:gd name="T16" fmla="*/ 214 w 1051"/>
              <a:gd name="T17" fmla="*/ 93 h 963"/>
              <a:gd name="T18" fmla="*/ 1005 w 1051"/>
              <a:gd name="T19" fmla="*/ 93 h 963"/>
              <a:gd name="T20" fmla="*/ 1051 w 1051"/>
              <a:gd name="T21" fmla="*/ 46 h 963"/>
              <a:gd name="T22" fmla="*/ 1004 w 1051"/>
              <a:gd name="T23" fmla="*/ 1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1" h="963">
                <a:moveTo>
                  <a:pt x="1004" y="1"/>
                </a:moveTo>
                <a:cubicBezTo>
                  <a:pt x="998" y="1"/>
                  <a:pt x="364" y="6"/>
                  <a:pt x="218" y="1"/>
                </a:cubicBezTo>
                <a:cubicBezTo>
                  <a:pt x="197" y="0"/>
                  <a:pt x="178" y="2"/>
                  <a:pt x="161" y="6"/>
                </a:cubicBezTo>
                <a:cubicBezTo>
                  <a:pt x="53" y="29"/>
                  <a:pt x="9" y="129"/>
                  <a:pt x="0" y="187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783"/>
                  <a:pt x="0" y="783"/>
                  <a:pt x="0" y="783"/>
                </a:cubicBezTo>
                <a:cubicBezTo>
                  <a:pt x="108" y="806"/>
                  <a:pt x="152" y="905"/>
                  <a:pt x="161" y="963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76" y="96"/>
                  <a:pt x="193" y="92"/>
                  <a:pt x="214" y="93"/>
                </a:cubicBezTo>
                <a:cubicBezTo>
                  <a:pt x="363" y="98"/>
                  <a:pt x="979" y="93"/>
                  <a:pt x="1005" y="93"/>
                </a:cubicBezTo>
                <a:cubicBezTo>
                  <a:pt x="1031" y="93"/>
                  <a:pt x="1051" y="72"/>
                  <a:pt x="1051" y="46"/>
                </a:cubicBezTo>
                <a:cubicBezTo>
                  <a:pt x="1051" y="21"/>
                  <a:pt x="1030" y="1"/>
                  <a:pt x="1004" y="1"/>
                </a:cubicBezTo>
                <a:close/>
              </a:path>
            </a:pathLst>
          </a:custGeom>
          <a:solidFill>
            <a:srgbClr val="CB0F23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solidFill>
                <a:srgbClr val="080808"/>
              </a:solidFill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7741920" y="2393950"/>
            <a:ext cx="27508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160260" y="4274185"/>
            <a:ext cx="535940" cy="535940"/>
          </a:xfrm>
          <a:prstGeom prst="ellipse">
            <a:avLst/>
          </a:prstGeom>
          <a:solidFill>
            <a:srgbClr val="CB0F23"/>
          </a:solidFill>
          <a:ln>
            <a:noFill/>
          </a:ln>
        </p:spPr>
        <p:txBody>
          <a:bodyPr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endParaRPr lang="zh-CN" altLang="en-US" sz="1600" dirty="0">
              <a:solidFill>
                <a:srgbClr val="080808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160260" y="2204085"/>
            <a:ext cx="535940" cy="535940"/>
          </a:xfrm>
          <a:prstGeom prst="ellipse">
            <a:avLst/>
          </a:prstGeom>
          <a:solidFill>
            <a:srgbClr val="CB0F23"/>
          </a:solidFill>
          <a:ln>
            <a:noFill/>
          </a:ln>
        </p:spPr>
        <p:txBody>
          <a:bodyPr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</a:p>
        </p:txBody>
      </p:sp>
      <p:sp>
        <p:nvSpPr>
          <p:cNvPr id="25" name="椭圆 24"/>
          <p:cNvSpPr/>
          <p:nvPr/>
        </p:nvSpPr>
        <p:spPr>
          <a:xfrm>
            <a:off x="4450715" y="3297555"/>
            <a:ext cx="535940" cy="535940"/>
          </a:xfrm>
          <a:prstGeom prst="ellipse">
            <a:avLst/>
          </a:prstGeom>
          <a:solidFill>
            <a:srgbClr val="CB0F23"/>
          </a:solidFill>
          <a:ln>
            <a:noFill/>
          </a:ln>
        </p:spPr>
        <p:txBody>
          <a:bodyPr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B</a:t>
            </a:r>
            <a:endParaRPr lang="zh-CN" altLang="en-US" sz="1600" dirty="0">
              <a:solidFill>
                <a:srgbClr val="080808"/>
              </a:solidFill>
            </a:endParaRPr>
          </a:p>
        </p:txBody>
      </p:sp>
      <p:sp>
        <p:nvSpPr>
          <p:cNvPr id="34" name="TextBox 19"/>
          <p:cNvSpPr txBox="1">
            <a:spLocks noChangeArrowheads="1"/>
          </p:cNvSpPr>
          <p:nvPr/>
        </p:nvSpPr>
        <p:spPr bwMode="auto">
          <a:xfrm>
            <a:off x="7742152" y="2055385"/>
            <a:ext cx="2038350" cy="338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30" name="矩形 1"/>
          <p:cNvSpPr>
            <a:spLocks noChangeArrowheads="1"/>
          </p:cNvSpPr>
          <p:nvPr/>
        </p:nvSpPr>
        <p:spPr bwMode="auto">
          <a:xfrm>
            <a:off x="7741920" y="4612640"/>
            <a:ext cx="27508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7742152" y="4274075"/>
            <a:ext cx="2038350" cy="338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1654810" y="3636010"/>
            <a:ext cx="27508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" name="TextBox 19"/>
          <p:cNvSpPr txBox="1">
            <a:spLocks noChangeArrowheads="1"/>
          </p:cNvSpPr>
          <p:nvPr/>
        </p:nvSpPr>
        <p:spPr bwMode="auto">
          <a:xfrm>
            <a:off x="2367512" y="3297445"/>
            <a:ext cx="2038350" cy="338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  <p:bldP spid="12" grpId="0" bldLvl="0" animBg="1"/>
      <p:bldP spid="13" grpId="0" animBg="1"/>
      <p:bldP spid="13" grpId="1" bldLvl="0" animBg="1"/>
      <p:bldP spid="15" grpId="0" bldLvl="0" animBg="1"/>
      <p:bldP spid="16" grpId="0" bldLvl="0" animBg="1"/>
      <p:bldP spid="18" grpId="0"/>
      <p:bldP spid="23" grpId="0" bldLvl="0" animBg="1"/>
      <p:bldP spid="24" grpId="0" bldLvl="0" animBg="1"/>
      <p:bldP spid="25" grpId="0" bldLvl="0" animBg="1"/>
      <p:bldP spid="34" grpId="0"/>
      <p:bldP spid="30" grpId="0"/>
      <p:bldP spid="31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4655" y="452120"/>
            <a:ext cx="11362690" cy="59543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995" y="641985"/>
            <a:ext cx="11002010" cy="557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6445" y="-788035"/>
            <a:ext cx="5219700" cy="5224780"/>
          </a:xfrm>
          <a:prstGeom prst="rect">
            <a:avLst/>
          </a:prstGeom>
        </p:spPr>
      </p:pic>
      <p:pic>
        <p:nvPicPr>
          <p:cNvPr id="7" name="图片 6" descr="风铃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2245" y="-19050"/>
            <a:ext cx="1435100" cy="28270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160645" y="1579880"/>
            <a:ext cx="1870075" cy="1863090"/>
            <a:chOff x="6832" y="2001"/>
            <a:chExt cx="5522" cy="5501"/>
          </a:xfrm>
        </p:grpSpPr>
        <p:sp>
          <p:nvSpPr>
            <p:cNvPr id="8" name="椭圆 7"/>
            <p:cNvSpPr/>
            <p:nvPr/>
          </p:nvSpPr>
          <p:spPr>
            <a:xfrm>
              <a:off x="6851" y="2001"/>
              <a:ext cx="5497" cy="5497"/>
            </a:xfrm>
            <a:prstGeom prst="ellipse">
              <a:avLst/>
            </a:prstGeom>
            <a:solidFill>
              <a:srgbClr val="CB0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花枝"/>
            <p:cNvPicPr>
              <a:picLocks noChangeAspect="1"/>
            </p:cNvPicPr>
            <p:nvPr/>
          </p:nvPicPr>
          <p:blipFill>
            <a:blip r:embed="rId5"/>
            <a:srcRect l="-12939" t="-150989" r="-6146" b="-13748"/>
            <a:stretch>
              <a:fillRect/>
            </a:stretch>
          </p:blipFill>
          <p:spPr>
            <a:xfrm>
              <a:off x="6832" y="2014"/>
              <a:ext cx="5522" cy="5488"/>
            </a:xfrm>
            <a:prstGeom prst="ellipse">
              <a:avLst/>
            </a:prstGeom>
          </p:spPr>
        </p:pic>
      </p:grpSp>
      <p:pic>
        <p:nvPicPr>
          <p:cNvPr id="14" name="图片 13" descr="花瓣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2380" y="1496695"/>
            <a:ext cx="719455" cy="811530"/>
          </a:xfrm>
          <a:prstGeom prst="rect">
            <a:avLst/>
          </a:prstGeom>
        </p:spPr>
      </p:pic>
      <p:pic>
        <p:nvPicPr>
          <p:cNvPr id="15" name="图片 14" descr="扇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1455" y="1609090"/>
            <a:ext cx="647700" cy="6991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72430" y="1842135"/>
            <a:ext cx="12509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PART</a:t>
            </a:r>
          </a:p>
          <a:p>
            <a:pPr algn="ctr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169410" y="3976370"/>
            <a:ext cx="3852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129280" y="4735830"/>
            <a:ext cx="5932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I love you more than I've ever loved any woman. And I've waited longer for you than I've waited for any woman.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/>
      <p:bldP spid="27" grpId="0"/>
      <p:bldP spid="2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8090114" y="3872580"/>
            <a:ext cx="1232203" cy="0"/>
          </a:xfrm>
          <a:prstGeom prst="line">
            <a:avLst/>
          </a:prstGeom>
          <a:ln w="19050" cmpd="sng">
            <a:solidFill>
              <a:srgbClr val="CB0F2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8117205" y="2135505"/>
            <a:ext cx="1168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输入标题</a:t>
            </a:r>
            <a:endParaRPr lang="en-US" sz="1920" b="1" dirty="0">
              <a:solidFill>
                <a:srgbClr val="8C7E89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 flipH="1">
            <a:off x="8090114" y="2815280"/>
            <a:ext cx="1232203" cy="0"/>
          </a:xfrm>
          <a:prstGeom prst="line">
            <a:avLst/>
          </a:prstGeom>
          <a:ln w="19050" cmpd="sng">
            <a:solidFill>
              <a:srgbClr val="CB0F2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351405" y="4270375"/>
            <a:ext cx="22485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2857917" y="3891047"/>
            <a:ext cx="1232203" cy="0"/>
          </a:xfrm>
          <a:prstGeom prst="line">
            <a:avLst/>
          </a:prstGeom>
          <a:ln w="19050" cmpd="sng">
            <a:solidFill>
              <a:srgbClr val="CB0F2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858135" y="2135505"/>
            <a:ext cx="12350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输入标题</a:t>
            </a:r>
            <a:endParaRPr lang="en-US" sz="1920" b="1" dirty="0">
              <a:solidFill>
                <a:srgbClr val="8C7E89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2857917" y="2815280"/>
            <a:ext cx="1232203" cy="0"/>
          </a:xfrm>
          <a:prstGeom prst="line">
            <a:avLst/>
          </a:prstGeom>
          <a:ln w="19050" cmpd="sng">
            <a:solidFill>
              <a:srgbClr val="CB0F2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5479323" y="3872580"/>
            <a:ext cx="1232203" cy="0"/>
          </a:xfrm>
          <a:prstGeom prst="line">
            <a:avLst/>
          </a:prstGeom>
          <a:ln w="19050" cmpd="sng">
            <a:solidFill>
              <a:srgbClr val="CB0F2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515610" y="2135505"/>
            <a:ext cx="11595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输入标题</a:t>
            </a:r>
            <a:endParaRPr lang="en-US" sz="1920" b="1" dirty="0">
              <a:solidFill>
                <a:srgbClr val="8C7E89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 flipH="1">
            <a:off x="5479323" y="2815280"/>
            <a:ext cx="1232203" cy="0"/>
          </a:xfrm>
          <a:prstGeom prst="line">
            <a:avLst/>
          </a:prstGeom>
          <a:ln w="19050" cmpd="sng">
            <a:solidFill>
              <a:srgbClr val="CB0F2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4968240" y="4270375"/>
            <a:ext cx="22371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620000" y="4270375"/>
            <a:ext cx="21723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0" name="Freeform 181"/>
          <p:cNvSpPr>
            <a:spLocks noEditPoints="1"/>
          </p:cNvSpPr>
          <p:nvPr/>
        </p:nvSpPr>
        <p:spPr bwMode="auto">
          <a:xfrm>
            <a:off x="5888480" y="3134869"/>
            <a:ext cx="424897" cy="426157"/>
          </a:xfrm>
          <a:custGeom>
            <a:avLst/>
            <a:gdLst>
              <a:gd name="T0" fmla="*/ 168 w 185"/>
              <a:gd name="T1" fmla="*/ 0 h 186"/>
              <a:gd name="T2" fmla="*/ 16 w 185"/>
              <a:gd name="T3" fmla="*/ 0 h 186"/>
              <a:gd name="T4" fmla="*/ 0 w 185"/>
              <a:gd name="T5" fmla="*/ 17 h 186"/>
              <a:gd name="T6" fmla="*/ 0 w 185"/>
              <a:gd name="T7" fmla="*/ 144 h 186"/>
              <a:gd name="T8" fmla="*/ 16 w 185"/>
              <a:gd name="T9" fmla="*/ 161 h 186"/>
              <a:gd name="T10" fmla="*/ 75 w 185"/>
              <a:gd name="T11" fmla="*/ 161 h 186"/>
              <a:gd name="T12" fmla="*/ 75 w 185"/>
              <a:gd name="T13" fmla="*/ 177 h 186"/>
              <a:gd name="T14" fmla="*/ 63 w 185"/>
              <a:gd name="T15" fmla="*/ 177 h 186"/>
              <a:gd name="T16" fmla="*/ 59 w 185"/>
              <a:gd name="T17" fmla="*/ 182 h 186"/>
              <a:gd name="T18" fmla="*/ 63 w 185"/>
              <a:gd name="T19" fmla="*/ 186 h 186"/>
              <a:gd name="T20" fmla="*/ 122 w 185"/>
              <a:gd name="T21" fmla="*/ 186 h 186"/>
              <a:gd name="T22" fmla="*/ 126 w 185"/>
              <a:gd name="T23" fmla="*/ 182 h 186"/>
              <a:gd name="T24" fmla="*/ 122 w 185"/>
              <a:gd name="T25" fmla="*/ 177 h 186"/>
              <a:gd name="T26" fmla="*/ 109 w 185"/>
              <a:gd name="T27" fmla="*/ 177 h 186"/>
              <a:gd name="T28" fmla="*/ 109 w 185"/>
              <a:gd name="T29" fmla="*/ 161 h 186"/>
              <a:gd name="T30" fmla="*/ 168 w 185"/>
              <a:gd name="T31" fmla="*/ 161 h 186"/>
              <a:gd name="T32" fmla="*/ 185 w 185"/>
              <a:gd name="T33" fmla="*/ 144 h 186"/>
              <a:gd name="T34" fmla="*/ 185 w 185"/>
              <a:gd name="T35" fmla="*/ 17 h 186"/>
              <a:gd name="T36" fmla="*/ 168 w 185"/>
              <a:gd name="T37" fmla="*/ 0 h 186"/>
              <a:gd name="T38" fmla="*/ 101 w 185"/>
              <a:gd name="T39" fmla="*/ 177 h 186"/>
              <a:gd name="T40" fmla="*/ 84 w 185"/>
              <a:gd name="T41" fmla="*/ 177 h 186"/>
              <a:gd name="T42" fmla="*/ 84 w 185"/>
              <a:gd name="T43" fmla="*/ 161 h 186"/>
              <a:gd name="T44" fmla="*/ 101 w 185"/>
              <a:gd name="T45" fmla="*/ 161 h 186"/>
              <a:gd name="T46" fmla="*/ 101 w 185"/>
              <a:gd name="T47" fmla="*/ 177 h 186"/>
              <a:gd name="T48" fmla="*/ 177 w 185"/>
              <a:gd name="T49" fmla="*/ 144 h 186"/>
              <a:gd name="T50" fmla="*/ 168 w 185"/>
              <a:gd name="T51" fmla="*/ 152 h 186"/>
              <a:gd name="T52" fmla="*/ 16 w 185"/>
              <a:gd name="T53" fmla="*/ 152 h 186"/>
              <a:gd name="T54" fmla="*/ 8 w 185"/>
              <a:gd name="T55" fmla="*/ 144 h 186"/>
              <a:gd name="T56" fmla="*/ 8 w 185"/>
              <a:gd name="T57" fmla="*/ 135 h 186"/>
              <a:gd name="T58" fmla="*/ 177 w 185"/>
              <a:gd name="T59" fmla="*/ 135 h 186"/>
              <a:gd name="T60" fmla="*/ 177 w 185"/>
              <a:gd name="T61" fmla="*/ 144 h 186"/>
              <a:gd name="T62" fmla="*/ 177 w 185"/>
              <a:gd name="T63" fmla="*/ 127 h 186"/>
              <a:gd name="T64" fmla="*/ 8 w 185"/>
              <a:gd name="T65" fmla="*/ 127 h 186"/>
              <a:gd name="T66" fmla="*/ 8 w 185"/>
              <a:gd name="T67" fmla="*/ 17 h 186"/>
              <a:gd name="T68" fmla="*/ 16 w 185"/>
              <a:gd name="T69" fmla="*/ 9 h 186"/>
              <a:gd name="T70" fmla="*/ 168 w 185"/>
              <a:gd name="T71" fmla="*/ 9 h 186"/>
              <a:gd name="T72" fmla="*/ 177 w 185"/>
              <a:gd name="T73" fmla="*/ 17 h 186"/>
              <a:gd name="T74" fmla="*/ 177 w 185"/>
              <a:gd name="T75" fmla="*/ 127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5" h="186">
                <a:moveTo>
                  <a:pt x="16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3"/>
                  <a:pt x="7" y="161"/>
                  <a:pt x="16" y="161"/>
                </a:cubicBezTo>
                <a:cubicBezTo>
                  <a:pt x="75" y="161"/>
                  <a:pt x="75" y="161"/>
                  <a:pt x="75" y="161"/>
                </a:cubicBezTo>
                <a:cubicBezTo>
                  <a:pt x="75" y="177"/>
                  <a:pt x="75" y="177"/>
                  <a:pt x="75" y="177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0" y="177"/>
                  <a:pt x="59" y="179"/>
                  <a:pt x="59" y="182"/>
                </a:cubicBezTo>
                <a:cubicBezTo>
                  <a:pt x="59" y="184"/>
                  <a:pt x="60" y="186"/>
                  <a:pt x="63" y="186"/>
                </a:cubicBezTo>
                <a:cubicBezTo>
                  <a:pt x="122" y="186"/>
                  <a:pt x="122" y="186"/>
                  <a:pt x="122" y="186"/>
                </a:cubicBezTo>
                <a:cubicBezTo>
                  <a:pt x="124" y="186"/>
                  <a:pt x="126" y="184"/>
                  <a:pt x="126" y="182"/>
                </a:cubicBezTo>
                <a:cubicBezTo>
                  <a:pt x="126" y="179"/>
                  <a:pt x="124" y="177"/>
                  <a:pt x="122" y="177"/>
                </a:cubicBezTo>
                <a:cubicBezTo>
                  <a:pt x="109" y="177"/>
                  <a:pt x="109" y="177"/>
                  <a:pt x="109" y="177"/>
                </a:cubicBezTo>
                <a:cubicBezTo>
                  <a:pt x="109" y="161"/>
                  <a:pt x="109" y="161"/>
                  <a:pt x="109" y="161"/>
                </a:cubicBezTo>
                <a:cubicBezTo>
                  <a:pt x="168" y="161"/>
                  <a:pt x="168" y="161"/>
                  <a:pt x="168" y="161"/>
                </a:cubicBezTo>
                <a:cubicBezTo>
                  <a:pt x="178" y="161"/>
                  <a:pt x="185" y="153"/>
                  <a:pt x="185" y="144"/>
                </a:cubicBezTo>
                <a:cubicBezTo>
                  <a:pt x="185" y="17"/>
                  <a:pt x="185" y="17"/>
                  <a:pt x="185" y="17"/>
                </a:cubicBezTo>
                <a:cubicBezTo>
                  <a:pt x="185" y="8"/>
                  <a:pt x="178" y="0"/>
                  <a:pt x="168" y="0"/>
                </a:cubicBezTo>
                <a:close/>
                <a:moveTo>
                  <a:pt x="101" y="177"/>
                </a:moveTo>
                <a:cubicBezTo>
                  <a:pt x="84" y="177"/>
                  <a:pt x="84" y="177"/>
                  <a:pt x="84" y="177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101" y="161"/>
                  <a:pt x="101" y="161"/>
                  <a:pt x="101" y="161"/>
                </a:cubicBezTo>
                <a:lnTo>
                  <a:pt x="101" y="177"/>
                </a:lnTo>
                <a:close/>
                <a:moveTo>
                  <a:pt x="177" y="144"/>
                </a:moveTo>
                <a:cubicBezTo>
                  <a:pt x="177" y="148"/>
                  <a:pt x="173" y="152"/>
                  <a:pt x="168" y="152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12" y="152"/>
                  <a:pt x="8" y="148"/>
                  <a:pt x="8" y="144"/>
                </a:cubicBezTo>
                <a:cubicBezTo>
                  <a:pt x="8" y="135"/>
                  <a:pt x="8" y="135"/>
                  <a:pt x="8" y="135"/>
                </a:cubicBezTo>
                <a:cubicBezTo>
                  <a:pt x="177" y="135"/>
                  <a:pt x="177" y="135"/>
                  <a:pt x="177" y="135"/>
                </a:cubicBezTo>
                <a:lnTo>
                  <a:pt x="177" y="144"/>
                </a:lnTo>
                <a:close/>
                <a:moveTo>
                  <a:pt x="177" y="127"/>
                </a:moveTo>
                <a:cubicBezTo>
                  <a:pt x="8" y="127"/>
                  <a:pt x="8" y="127"/>
                  <a:pt x="8" y="12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3"/>
                  <a:pt x="12" y="9"/>
                  <a:pt x="16" y="9"/>
                </a:cubicBezTo>
                <a:cubicBezTo>
                  <a:pt x="168" y="9"/>
                  <a:pt x="168" y="9"/>
                  <a:pt x="168" y="9"/>
                </a:cubicBezTo>
                <a:cubicBezTo>
                  <a:pt x="173" y="9"/>
                  <a:pt x="177" y="13"/>
                  <a:pt x="177" y="17"/>
                </a:cubicBezTo>
                <a:lnTo>
                  <a:pt x="177" y="127"/>
                </a:lnTo>
                <a:close/>
              </a:path>
            </a:pathLst>
          </a:custGeom>
          <a:solidFill>
            <a:srgbClr val="CB0F23"/>
          </a:solidFill>
          <a:ln>
            <a:noFill/>
          </a:ln>
        </p:spPr>
        <p:txBody>
          <a:bodyPr vert="horz" wrap="square" lIns="82296" tIns="41148" rIns="82296" bIns="41148" numCol="1" anchor="t" anchorCtr="0" compatLnSpc="1"/>
          <a:lstStyle/>
          <a:p>
            <a:endParaRPr lang="en-US" sz="1620">
              <a:solidFill>
                <a:srgbClr val="8C7E89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  <p:sp>
        <p:nvSpPr>
          <p:cNvPr id="61" name="Freeform 500"/>
          <p:cNvSpPr>
            <a:spLocks noChangeAspect="1" noEditPoints="1"/>
          </p:cNvSpPr>
          <p:nvPr/>
        </p:nvSpPr>
        <p:spPr bwMode="auto">
          <a:xfrm>
            <a:off x="8476701" y="3134869"/>
            <a:ext cx="431975" cy="431975"/>
          </a:xfrm>
          <a:custGeom>
            <a:avLst/>
            <a:gdLst>
              <a:gd name="T0" fmla="*/ 152 w 186"/>
              <a:gd name="T1" fmla="*/ 55 h 186"/>
              <a:gd name="T2" fmla="*/ 127 w 186"/>
              <a:gd name="T3" fmla="*/ 55 h 186"/>
              <a:gd name="T4" fmla="*/ 140 w 186"/>
              <a:gd name="T5" fmla="*/ 51 h 186"/>
              <a:gd name="T6" fmla="*/ 140 w 186"/>
              <a:gd name="T7" fmla="*/ 60 h 186"/>
              <a:gd name="T8" fmla="*/ 140 w 186"/>
              <a:gd name="T9" fmla="*/ 51 h 186"/>
              <a:gd name="T10" fmla="*/ 102 w 186"/>
              <a:gd name="T11" fmla="*/ 9 h 186"/>
              <a:gd name="T12" fmla="*/ 85 w 186"/>
              <a:gd name="T13" fmla="*/ 9 h 186"/>
              <a:gd name="T14" fmla="*/ 0 w 186"/>
              <a:gd name="T15" fmla="*/ 17 h 186"/>
              <a:gd name="T16" fmla="*/ 9 w 186"/>
              <a:gd name="T17" fmla="*/ 34 h 186"/>
              <a:gd name="T18" fmla="*/ 17 w 186"/>
              <a:gd name="T19" fmla="*/ 144 h 186"/>
              <a:gd name="T20" fmla="*/ 89 w 186"/>
              <a:gd name="T21" fmla="*/ 155 h 186"/>
              <a:gd name="T22" fmla="*/ 64 w 186"/>
              <a:gd name="T23" fmla="*/ 182 h 186"/>
              <a:gd name="T24" fmla="*/ 71 w 186"/>
              <a:gd name="T25" fmla="*/ 185 h 186"/>
              <a:gd name="T26" fmla="*/ 116 w 186"/>
              <a:gd name="T27" fmla="*/ 185 h 186"/>
              <a:gd name="T28" fmla="*/ 123 w 186"/>
              <a:gd name="T29" fmla="*/ 182 h 186"/>
              <a:gd name="T30" fmla="*/ 97 w 186"/>
              <a:gd name="T31" fmla="*/ 155 h 186"/>
              <a:gd name="T32" fmla="*/ 169 w 186"/>
              <a:gd name="T33" fmla="*/ 144 h 186"/>
              <a:gd name="T34" fmla="*/ 178 w 186"/>
              <a:gd name="T35" fmla="*/ 34 h 186"/>
              <a:gd name="T36" fmla="*/ 186 w 186"/>
              <a:gd name="T37" fmla="*/ 17 h 186"/>
              <a:gd name="T38" fmla="*/ 169 w 186"/>
              <a:gd name="T39" fmla="*/ 135 h 186"/>
              <a:gd name="T40" fmla="*/ 17 w 186"/>
              <a:gd name="T41" fmla="*/ 34 h 186"/>
              <a:gd name="T42" fmla="*/ 169 w 186"/>
              <a:gd name="T43" fmla="*/ 135 h 186"/>
              <a:gd name="T44" fmla="*/ 9 w 186"/>
              <a:gd name="T45" fmla="*/ 26 h 186"/>
              <a:gd name="T46" fmla="*/ 178 w 186"/>
              <a:gd name="T47" fmla="*/ 17 h 186"/>
              <a:gd name="T48" fmla="*/ 38 w 186"/>
              <a:gd name="T49" fmla="*/ 119 h 186"/>
              <a:gd name="T50" fmla="*/ 152 w 186"/>
              <a:gd name="T51" fmla="*/ 114 h 186"/>
              <a:gd name="T52" fmla="*/ 151 w 186"/>
              <a:gd name="T53" fmla="*/ 112 h 186"/>
              <a:gd name="T54" fmla="*/ 126 w 186"/>
              <a:gd name="T55" fmla="*/ 78 h 186"/>
              <a:gd name="T56" fmla="*/ 120 w 186"/>
              <a:gd name="T57" fmla="*/ 78 h 186"/>
              <a:gd name="T58" fmla="*/ 75 w 186"/>
              <a:gd name="T59" fmla="*/ 61 h 186"/>
              <a:gd name="T60" fmla="*/ 69 w 186"/>
              <a:gd name="T61" fmla="*/ 61 h 186"/>
              <a:gd name="T62" fmla="*/ 35 w 186"/>
              <a:gd name="T63" fmla="*/ 112 h 186"/>
              <a:gd name="T64" fmla="*/ 34 w 186"/>
              <a:gd name="T65" fmla="*/ 114 h 186"/>
              <a:gd name="T66" fmla="*/ 73 w 186"/>
              <a:gd name="T67" fmla="*/ 70 h 186"/>
              <a:gd name="T68" fmla="*/ 106 w 186"/>
              <a:gd name="T69" fmla="*/ 102 h 186"/>
              <a:gd name="T70" fmla="*/ 122 w 186"/>
              <a:gd name="T71" fmla="*/ 87 h 186"/>
              <a:gd name="T72" fmla="*/ 46 w 186"/>
              <a:gd name="T73" fmla="*/ 11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6" h="186">
                <a:moveTo>
                  <a:pt x="140" y="68"/>
                </a:moveTo>
                <a:cubicBezTo>
                  <a:pt x="147" y="68"/>
                  <a:pt x="152" y="62"/>
                  <a:pt x="152" y="55"/>
                </a:cubicBezTo>
                <a:cubicBezTo>
                  <a:pt x="152" y="48"/>
                  <a:pt x="147" y="43"/>
                  <a:pt x="140" y="43"/>
                </a:cubicBezTo>
                <a:cubicBezTo>
                  <a:pt x="133" y="43"/>
                  <a:pt x="127" y="48"/>
                  <a:pt x="127" y="55"/>
                </a:cubicBezTo>
                <a:cubicBezTo>
                  <a:pt x="127" y="62"/>
                  <a:pt x="133" y="68"/>
                  <a:pt x="140" y="68"/>
                </a:cubicBezTo>
                <a:close/>
                <a:moveTo>
                  <a:pt x="140" y="51"/>
                </a:moveTo>
                <a:cubicBezTo>
                  <a:pt x="142" y="51"/>
                  <a:pt x="144" y="53"/>
                  <a:pt x="144" y="55"/>
                </a:cubicBezTo>
                <a:cubicBezTo>
                  <a:pt x="144" y="58"/>
                  <a:pt x="142" y="60"/>
                  <a:pt x="140" y="60"/>
                </a:cubicBezTo>
                <a:cubicBezTo>
                  <a:pt x="137" y="60"/>
                  <a:pt x="135" y="58"/>
                  <a:pt x="135" y="55"/>
                </a:cubicBezTo>
                <a:cubicBezTo>
                  <a:pt x="135" y="53"/>
                  <a:pt x="137" y="51"/>
                  <a:pt x="140" y="51"/>
                </a:cubicBezTo>
                <a:close/>
                <a:moveTo>
                  <a:pt x="178" y="9"/>
                </a:moveTo>
                <a:cubicBezTo>
                  <a:pt x="102" y="9"/>
                  <a:pt x="102" y="9"/>
                  <a:pt x="102" y="9"/>
                </a:cubicBezTo>
                <a:cubicBezTo>
                  <a:pt x="102" y="4"/>
                  <a:pt x="98" y="0"/>
                  <a:pt x="93" y="0"/>
                </a:cubicBezTo>
                <a:cubicBezTo>
                  <a:pt x="89" y="0"/>
                  <a:pt x="85" y="4"/>
                  <a:pt x="85" y="9"/>
                </a:cubicBezTo>
                <a:cubicBezTo>
                  <a:pt x="9" y="9"/>
                  <a:pt x="9" y="9"/>
                  <a:pt x="9" y="9"/>
                </a:cubicBezTo>
                <a:cubicBezTo>
                  <a:pt x="4" y="9"/>
                  <a:pt x="0" y="13"/>
                  <a:pt x="0" y="1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30"/>
                  <a:pt x="4" y="34"/>
                  <a:pt x="9" y="34"/>
                </a:cubicBezTo>
                <a:cubicBezTo>
                  <a:pt x="9" y="135"/>
                  <a:pt x="9" y="135"/>
                  <a:pt x="9" y="135"/>
                </a:cubicBezTo>
                <a:cubicBezTo>
                  <a:pt x="9" y="140"/>
                  <a:pt x="13" y="144"/>
                  <a:pt x="17" y="144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55"/>
                  <a:pt x="89" y="155"/>
                  <a:pt x="89" y="155"/>
                </a:cubicBezTo>
                <a:cubicBezTo>
                  <a:pt x="65" y="179"/>
                  <a:pt x="65" y="179"/>
                  <a:pt x="65" y="179"/>
                </a:cubicBezTo>
                <a:cubicBezTo>
                  <a:pt x="64" y="180"/>
                  <a:pt x="64" y="181"/>
                  <a:pt x="64" y="182"/>
                </a:cubicBezTo>
                <a:cubicBezTo>
                  <a:pt x="64" y="184"/>
                  <a:pt x="66" y="186"/>
                  <a:pt x="68" y="186"/>
                </a:cubicBezTo>
                <a:cubicBezTo>
                  <a:pt x="69" y="186"/>
                  <a:pt x="70" y="186"/>
                  <a:pt x="71" y="185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116" y="185"/>
                  <a:pt x="116" y="185"/>
                  <a:pt x="116" y="185"/>
                </a:cubicBezTo>
                <a:cubicBezTo>
                  <a:pt x="116" y="186"/>
                  <a:pt x="117" y="186"/>
                  <a:pt x="119" y="186"/>
                </a:cubicBezTo>
                <a:cubicBezTo>
                  <a:pt x="121" y="186"/>
                  <a:pt x="123" y="184"/>
                  <a:pt x="123" y="182"/>
                </a:cubicBezTo>
                <a:cubicBezTo>
                  <a:pt x="123" y="181"/>
                  <a:pt x="122" y="180"/>
                  <a:pt x="122" y="179"/>
                </a:cubicBezTo>
                <a:cubicBezTo>
                  <a:pt x="97" y="155"/>
                  <a:pt x="97" y="155"/>
                  <a:pt x="97" y="155"/>
                </a:cubicBezTo>
                <a:cubicBezTo>
                  <a:pt x="97" y="144"/>
                  <a:pt x="97" y="144"/>
                  <a:pt x="97" y="144"/>
                </a:cubicBezTo>
                <a:cubicBezTo>
                  <a:pt x="169" y="144"/>
                  <a:pt x="169" y="144"/>
                  <a:pt x="169" y="144"/>
                </a:cubicBezTo>
                <a:cubicBezTo>
                  <a:pt x="174" y="144"/>
                  <a:pt x="178" y="140"/>
                  <a:pt x="178" y="135"/>
                </a:cubicBezTo>
                <a:cubicBezTo>
                  <a:pt x="178" y="34"/>
                  <a:pt x="178" y="34"/>
                  <a:pt x="178" y="34"/>
                </a:cubicBezTo>
                <a:cubicBezTo>
                  <a:pt x="182" y="34"/>
                  <a:pt x="186" y="30"/>
                  <a:pt x="186" y="26"/>
                </a:cubicBezTo>
                <a:cubicBezTo>
                  <a:pt x="186" y="17"/>
                  <a:pt x="186" y="17"/>
                  <a:pt x="186" y="17"/>
                </a:cubicBezTo>
                <a:cubicBezTo>
                  <a:pt x="186" y="13"/>
                  <a:pt x="182" y="9"/>
                  <a:pt x="178" y="9"/>
                </a:cubicBezTo>
                <a:close/>
                <a:moveTo>
                  <a:pt x="169" y="135"/>
                </a:moveTo>
                <a:cubicBezTo>
                  <a:pt x="17" y="135"/>
                  <a:pt x="17" y="135"/>
                  <a:pt x="17" y="135"/>
                </a:cubicBezTo>
                <a:cubicBezTo>
                  <a:pt x="17" y="34"/>
                  <a:pt x="17" y="34"/>
                  <a:pt x="17" y="34"/>
                </a:cubicBezTo>
                <a:cubicBezTo>
                  <a:pt x="169" y="34"/>
                  <a:pt x="169" y="34"/>
                  <a:pt x="169" y="34"/>
                </a:cubicBezTo>
                <a:lnTo>
                  <a:pt x="169" y="135"/>
                </a:lnTo>
                <a:close/>
                <a:moveTo>
                  <a:pt x="178" y="26"/>
                </a:moveTo>
                <a:cubicBezTo>
                  <a:pt x="9" y="26"/>
                  <a:pt x="9" y="26"/>
                  <a:pt x="9" y="26"/>
                </a:cubicBezTo>
                <a:cubicBezTo>
                  <a:pt x="9" y="17"/>
                  <a:pt x="9" y="17"/>
                  <a:pt x="9" y="17"/>
                </a:cubicBezTo>
                <a:cubicBezTo>
                  <a:pt x="178" y="17"/>
                  <a:pt x="178" y="17"/>
                  <a:pt x="178" y="17"/>
                </a:cubicBezTo>
                <a:lnTo>
                  <a:pt x="178" y="26"/>
                </a:lnTo>
                <a:close/>
                <a:moveTo>
                  <a:pt x="38" y="119"/>
                </a:moveTo>
                <a:cubicBezTo>
                  <a:pt x="148" y="119"/>
                  <a:pt x="148" y="119"/>
                  <a:pt x="148" y="119"/>
                </a:cubicBezTo>
                <a:cubicBezTo>
                  <a:pt x="150" y="119"/>
                  <a:pt x="152" y="117"/>
                  <a:pt x="152" y="114"/>
                </a:cubicBezTo>
                <a:cubicBezTo>
                  <a:pt x="152" y="113"/>
                  <a:pt x="152" y="113"/>
                  <a:pt x="151" y="112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5" y="77"/>
                  <a:pt x="124" y="76"/>
                  <a:pt x="123" y="76"/>
                </a:cubicBezTo>
                <a:cubicBezTo>
                  <a:pt x="122" y="76"/>
                  <a:pt x="121" y="77"/>
                  <a:pt x="120" y="78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75" y="61"/>
                  <a:pt x="75" y="61"/>
                  <a:pt x="75" y="61"/>
                </a:cubicBezTo>
                <a:cubicBezTo>
                  <a:pt x="74" y="60"/>
                  <a:pt x="73" y="60"/>
                  <a:pt x="72" y="60"/>
                </a:cubicBezTo>
                <a:cubicBezTo>
                  <a:pt x="71" y="60"/>
                  <a:pt x="69" y="60"/>
                  <a:pt x="69" y="61"/>
                </a:cubicBezTo>
                <a:cubicBezTo>
                  <a:pt x="69" y="61"/>
                  <a:pt x="69" y="61"/>
                  <a:pt x="69" y="61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4" y="113"/>
                  <a:pt x="34" y="114"/>
                  <a:pt x="34" y="114"/>
                </a:cubicBezTo>
                <a:cubicBezTo>
                  <a:pt x="34" y="117"/>
                  <a:pt x="36" y="119"/>
                  <a:pt x="38" y="119"/>
                </a:cubicBezTo>
                <a:close/>
                <a:moveTo>
                  <a:pt x="73" y="70"/>
                </a:moveTo>
                <a:cubicBezTo>
                  <a:pt x="103" y="101"/>
                  <a:pt x="103" y="101"/>
                  <a:pt x="103" y="101"/>
                </a:cubicBezTo>
                <a:cubicBezTo>
                  <a:pt x="104" y="101"/>
                  <a:pt x="105" y="102"/>
                  <a:pt x="106" y="102"/>
                </a:cubicBezTo>
                <a:cubicBezTo>
                  <a:pt x="107" y="102"/>
                  <a:pt x="108" y="101"/>
                  <a:pt x="109" y="101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40" y="110"/>
                  <a:pt x="140" y="110"/>
                  <a:pt x="140" y="110"/>
                </a:cubicBezTo>
                <a:cubicBezTo>
                  <a:pt x="46" y="110"/>
                  <a:pt x="46" y="110"/>
                  <a:pt x="46" y="110"/>
                </a:cubicBezTo>
                <a:lnTo>
                  <a:pt x="73" y="70"/>
                </a:lnTo>
                <a:close/>
              </a:path>
            </a:pathLst>
          </a:custGeom>
          <a:solidFill>
            <a:srgbClr val="CB0F23"/>
          </a:solidFill>
          <a:ln>
            <a:noFill/>
          </a:ln>
        </p:spPr>
        <p:txBody>
          <a:bodyPr vert="horz" wrap="square" lIns="82296" tIns="41148" rIns="82296" bIns="41148" numCol="1" anchor="t" anchorCtr="0" compatLnSpc="1"/>
          <a:lstStyle/>
          <a:p>
            <a:endParaRPr lang="en-US" sz="1620">
              <a:solidFill>
                <a:srgbClr val="8C7E89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  <p:sp>
        <p:nvSpPr>
          <p:cNvPr id="66" name="Freeform 139"/>
          <p:cNvSpPr>
            <a:spLocks noChangeAspect="1" noEditPoints="1"/>
          </p:cNvSpPr>
          <p:nvPr/>
        </p:nvSpPr>
        <p:spPr bwMode="auto">
          <a:xfrm>
            <a:off x="3245788" y="3157080"/>
            <a:ext cx="456462" cy="375192"/>
          </a:xfrm>
          <a:custGeom>
            <a:avLst/>
            <a:gdLst>
              <a:gd name="T0" fmla="*/ 177 w 185"/>
              <a:gd name="T1" fmla="*/ 17 h 152"/>
              <a:gd name="T2" fmla="*/ 126 w 185"/>
              <a:gd name="T3" fmla="*/ 17 h 152"/>
              <a:gd name="T4" fmla="*/ 109 w 185"/>
              <a:gd name="T5" fmla="*/ 0 h 152"/>
              <a:gd name="T6" fmla="*/ 76 w 185"/>
              <a:gd name="T7" fmla="*/ 0 h 152"/>
              <a:gd name="T8" fmla="*/ 59 w 185"/>
              <a:gd name="T9" fmla="*/ 17 h 152"/>
              <a:gd name="T10" fmla="*/ 8 w 185"/>
              <a:gd name="T11" fmla="*/ 17 h 152"/>
              <a:gd name="T12" fmla="*/ 0 w 185"/>
              <a:gd name="T13" fmla="*/ 25 h 152"/>
              <a:gd name="T14" fmla="*/ 0 w 185"/>
              <a:gd name="T15" fmla="*/ 143 h 152"/>
              <a:gd name="T16" fmla="*/ 8 w 185"/>
              <a:gd name="T17" fmla="*/ 152 h 152"/>
              <a:gd name="T18" fmla="*/ 177 w 185"/>
              <a:gd name="T19" fmla="*/ 152 h 152"/>
              <a:gd name="T20" fmla="*/ 185 w 185"/>
              <a:gd name="T21" fmla="*/ 143 h 152"/>
              <a:gd name="T22" fmla="*/ 185 w 185"/>
              <a:gd name="T23" fmla="*/ 25 h 152"/>
              <a:gd name="T24" fmla="*/ 177 w 185"/>
              <a:gd name="T25" fmla="*/ 17 h 152"/>
              <a:gd name="T26" fmla="*/ 76 w 185"/>
              <a:gd name="T27" fmla="*/ 8 h 152"/>
              <a:gd name="T28" fmla="*/ 109 w 185"/>
              <a:gd name="T29" fmla="*/ 8 h 152"/>
              <a:gd name="T30" fmla="*/ 118 w 185"/>
              <a:gd name="T31" fmla="*/ 17 h 152"/>
              <a:gd name="T32" fmla="*/ 67 w 185"/>
              <a:gd name="T33" fmla="*/ 17 h 152"/>
              <a:gd name="T34" fmla="*/ 76 w 185"/>
              <a:gd name="T35" fmla="*/ 8 h 152"/>
              <a:gd name="T36" fmla="*/ 25 w 185"/>
              <a:gd name="T37" fmla="*/ 118 h 152"/>
              <a:gd name="T38" fmla="*/ 21 w 185"/>
              <a:gd name="T39" fmla="*/ 122 h 152"/>
              <a:gd name="T40" fmla="*/ 25 w 185"/>
              <a:gd name="T41" fmla="*/ 127 h 152"/>
              <a:gd name="T42" fmla="*/ 25 w 185"/>
              <a:gd name="T43" fmla="*/ 143 h 152"/>
              <a:gd name="T44" fmla="*/ 8 w 185"/>
              <a:gd name="T45" fmla="*/ 143 h 152"/>
              <a:gd name="T46" fmla="*/ 8 w 185"/>
              <a:gd name="T47" fmla="*/ 25 h 152"/>
              <a:gd name="T48" fmla="*/ 25 w 185"/>
              <a:gd name="T49" fmla="*/ 25 h 152"/>
              <a:gd name="T50" fmla="*/ 25 w 185"/>
              <a:gd name="T51" fmla="*/ 118 h 152"/>
              <a:gd name="T52" fmla="*/ 152 w 185"/>
              <a:gd name="T53" fmla="*/ 118 h 152"/>
              <a:gd name="T54" fmla="*/ 147 w 185"/>
              <a:gd name="T55" fmla="*/ 122 h 152"/>
              <a:gd name="T56" fmla="*/ 152 w 185"/>
              <a:gd name="T57" fmla="*/ 127 h 152"/>
              <a:gd name="T58" fmla="*/ 152 w 185"/>
              <a:gd name="T59" fmla="*/ 143 h 152"/>
              <a:gd name="T60" fmla="*/ 34 w 185"/>
              <a:gd name="T61" fmla="*/ 143 h 152"/>
              <a:gd name="T62" fmla="*/ 34 w 185"/>
              <a:gd name="T63" fmla="*/ 127 h 152"/>
              <a:gd name="T64" fmla="*/ 38 w 185"/>
              <a:gd name="T65" fmla="*/ 122 h 152"/>
              <a:gd name="T66" fmla="*/ 34 w 185"/>
              <a:gd name="T67" fmla="*/ 118 h 152"/>
              <a:gd name="T68" fmla="*/ 34 w 185"/>
              <a:gd name="T69" fmla="*/ 25 h 152"/>
              <a:gd name="T70" fmla="*/ 152 w 185"/>
              <a:gd name="T71" fmla="*/ 25 h 152"/>
              <a:gd name="T72" fmla="*/ 152 w 185"/>
              <a:gd name="T73" fmla="*/ 118 h 152"/>
              <a:gd name="T74" fmla="*/ 177 w 185"/>
              <a:gd name="T75" fmla="*/ 143 h 152"/>
              <a:gd name="T76" fmla="*/ 160 w 185"/>
              <a:gd name="T77" fmla="*/ 143 h 152"/>
              <a:gd name="T78" fmla="*/ 160 w 185"/>
              <a:gd name="T79" fmla="*/ 127 h 152"/>
              <a:gd name="T80" fmla="*/ 164 w 185"/>
              <a:gd name="T81" fmla="*/ 122 h 152"/>
              <a:gd name="T82" fmla="*/ 160 w 185"/>
              <a:gd name="T83" fmla="*/ 118 h 152"/>
              <a:gd name="T84" fmla="*/ 160 w 185"/>
              <a:gd name="T85" fmla="*/ 25 h 152"/>
              <a:gd name="T86" fmla="*/ 177 w 185"/>
              <a:gd name="T87" fmla="*/ 25 h 152"/>
              <a:gd name="T88" fmla="*/ 177 w 185"/>
              <a:gd name="T89" fmla="*/ 143 h 152"/>
              <a:gd name="T90" fmla="*/ 46 w 185"/>
              <a:gd name="T91" fmla="*/ 59 h 152"/>
              <a:gd name="T92" fmla="*/ 55 w 185"/>
              <a:gd name="T93" fmla="*/ 59 h 152"/>
              <a:gd name="T94" fmla="*/ 59 w 185"/>
              <a:gd name="T95" fmla="*/ 55 h 152"/>
              <a:gd name="T96" fmla="*/ 55 w 185"/>
              <a:gd name="T97" fmla="*/ 51 h 152"/>
              <a:gd name="T98" fmla="*/ 46 w 185"/>
              <a:gd name="T99" fmla="*/ 51 h 152"/>
              <a:gd name="T100" fmla="*/ 42 w 185"/>
              <a:gd name="T101" fmla="*/ 55 h 152"/>
              <a:gd name="T102" fmla="*/ 46 w 185"/>
              <a:gd name="T103" fmla="*/ 59 h 152"/>
              <a:gd name="T104" fmla="*/ 46 w 185"/>
              <a:gd name="T105" fmla="*/ 42 h 152"/>
              <a:gd name="T106" fmla="*/ 71 w 185"/>
              <a:gd name="T107" fmla="*/ 42 h 152"/>
              <a:gd name="T108" fmla="*/ 76 w 185"/>
              <a:gd name="T109" fmla="*/ 38 h 152"/>
              <a:gd name="T110" fmla="*/ 71 w 185"/>
              <a:gd name="T111" fmla="*/ 34 h 152"/>
              <a:gd name="T112" fmla="*/ 46 w 185"/>
              <a:gd name="T113" fmla="*/ 34 h 152"/>
              <a:gd name="T114" fmla="*/ 42 w 185"/>
              <a:gd name="T115" fmla="*/ 38 h 152"/>
              <a:gd name="T116" fmla="*/ 46 w 185"/>
              <a:gd name="T117" fmla="*/ 4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5" h="152">
                <a:moveTo>
                  <a:pt x="177" y="17"/>
                </a:moveTo>
                <a:cubicBezTo>
                  <a:pt x="126" y="17"/>
                  <a:pt x="126" y="17"/>
                  <a:pt x="126" y="17"/>
                </a:cubicBezTo>
                <a:cubicBezTo>
                  <a:pt x="126" y="8"/>
                  <a:pt x="119" y="0"/>
                  <a:pt x="109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66" y="0"/>
                  <a:pt x="59" y="8"/>
                  <a:pt x="59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4" y="17"/>
                  <a:pt x="0" y="21"/>
                  <a:pt x="0" y="25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8"/>
                  <a:pt x="4" y="152"/>
                  <a:pt x="8" y="152"/>
                </a:cubicBezTo>
                <a:cubicBezTo>
                  <a:pt x="177" y="152"/>
                  <a:pt x="177" y="152"/>
                  <a:pt x="177" y="152"/>
                </a:cubicBezTo>
                <a:cubicBezTo>
                  <a:pt x="182" y="152"/>
                  <a:pt x="185" y="148"/>
                  <a:pt x="185" y="143"/>
                </a:cubicBezTo>
                <a:cubicBezTo>
                  <a:pt x="185" y="25"/>
                  <a:pt x="185" y="25"/>
                  <a:pt x="185" y="25"/>
                </a:cubicBezTo>
                <a:cubicBezTo>
                  <a:pt x="185" y="21"/>
                  <a:pt x="182" y="17"/>
                  <a:pt x="177" y="17"/>
                </a:cubicBezTo>
                <a:close/>
                <a:moveTo>
                  <a:pt x="76" y="8"/>
                </a:moveTo>
                <a:cubicBezTo>
                  <a:pt x="109" y="8"/>
                  <a:pt x="109" y="8"/>
                  <a:pt x="109" y="8"/>
                </a:cubicBezTo>
                <a:cubicBezTo>
                  <a:pt x="114" y="8"/>
                  <a:pt x="118" y="12"/>
                  <a:pt x="118" y="17"/>
                </a:cubicBezTo>
                <a:cubicBezTo>
                  <a:pt x="67" y="17"/>
                  <a:pt x="67" y="17"/>
                  <a:pt x="67" y="17"/>
                </a:cubicBezTo>
                <a:cubicBezTo>
                  <a:pt x="67" y="12"/>
                  <a:pt x="71" y="8"/>
                  <a:pt x="76" y="8"/>
                </a:cubicBezTo>
                <a:close/>
                <a:moveTo>
                  <a:pt x="25" y="118"/>
                </a:moveTo>
                <a:cubicBezTo>
                  <a:pt x="23" y="118"/>
                  <a:pt x="21" y="120"/>
                  <a:pt x="21" y="122"/>
                </a:cubicBezTo>
                <a:cubicBezTo>
                  <a:pt x="21" y="125"/>
                  <a:pt x="23" y="127"/>
                  <a:pt x="25" y="127"/>
                </a:cubicBezTo>
                <a:cubicBezTo>
                  <a:pt x="25" y="143"/>
                  <a:pt x="25" y="143"/>
                  <a:pt x="25" y="143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25"/>
                  <a:pt x="8" y="25"/>
                  <a:pt x="8" y="25"/>
                </a:cubicBezTo>
                <a:cubicBezTo>
                  <a:pt x="25" y="25"/>
                  <a:pt x="25" y="25"/>
                  <a:pt x="25" y="25"/>
                </a:cubicBezTo>
                <a:lnTo>
                  <a:pt x="25" y="118"/>
                </a:lnTo>
                <a:close/>
                <a:moveTo>
                  <a:pt x="152" y="118"/>
                </a:moveTo>
                <a:cubicBezTo>
                  <a:pt x="149" y="118"/>
                  <a:pt x="147" y="120"/>
                  <a:pt x="147" y="122"/>
                </a:cubicBezTo>
                <a:cubicBezTo>
                  <a:pt x="147" y="125"/>
                  <a:pt x="149" y="127"/>
                  <a:pt x="152" y="127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6" y="127"/>
                  <a:pt x="38" y="125"/>
                  <a:pt x="38" y="122"/>
                </a:cubicBezTo>
                <a:cubicBezTo>
                  <a:pt x="38" y="120"/>
                  <a:pt x="36" y="118"/>
                  <a:pt x="34" y="118"/>
                </a:cubicBezTo>
                <a:cubicBezTo>
                  <a:pt x="34" y="25"/>
                  <a:pt x="34" y="25"/>
                  <a:pt x="34" y="25"/>
                </a:cubicBezTo>
                <a:cubicBezTo>
                  <a:pt x="152" y="25"/>
                  <a:pt x="152" y="25"/>
                  <a:pt x="152" y="25"/>
                </a:cubicBezTo>
                <a:lnTo>
                  <a:pt x="152" y="118"/>
                </a:lnTo>
                <a:close/>
                <a:moveTo>
                  <a:pt x="177" y="143"/>
                </a:moveTo>
                <a:cubicBezTo>
                  <a:pt x="160" y="143"/>
                  <a:pt x="160" y="143"/>
                  <a:pt x="160" y="143"/>
                </a:cubicBezTo>
                <a:cubicBezTo>
                  <a:pt x="160" y="127"/>
                  <a:pt x="160" y="127"/>
                  <a:pt x="160" y="127"/>
                </a:cubicBezTo>
                <a:cubicBezTo>
                  <a:pt x="162" y="127"/>
                  <a:pt x="164" y="125"/>
                  <a:pt x="164" y="122"/>
                </a:cubicBezTo>
                <a:cubicBezTo>
                  <a:pt x="164" y="120"/>
                  <a:pt x="162" y="118"/>
                  <a:pt x="160" y="118"/>
                </a:cubicBezTo>
                <a:cubicBezTo>
                  <a:pt x="160" y="25"/>
                  <a:pt x="160" y="25"/>
                  <a:pt x="160" y="25"/>
                </a:cubicBezTo>
                <a:cubicBezTo>
                  <a:pt x="177" y="25"/>
                  <a:pt x="177" y="25"/>
                  <a:pt x="177" y="25"/>
                </a:cubicBezTo>
                <a:lnTo>
                  <a:pt x="177" y="143"/>
                </a:lnTo>
                <a:close/>
                <a:moveTo>
                  <a:pt x="46" y="59"/>
                </a:moveTo>
                <a:cubicBezTo>
                  <a:pt x="55" y="59"/>
                  <a:pt x="55" y="59"/>
                  <a:pt x="55" y="59"/>
                </a:cubicBezTo>
                <a:cubicBezTo>
                  <a:pt x="57" y="59"/>
                  <a:pt x="59" y="57"/>
                  <a:pt x="59" y="55"/>
                </a:cubicBezTo>
                <a:cubicBezTo>
                  <a:pt x="59" y="52"/>
                  <a:pt x="57" y="51"/>
                  <a:pt x="55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4" y="51"/>
                  <a:pt x="42" y="52"/>
                  <a:pt x="42" y="55"/>
                </a:cubicBezTo>
                <a:cubicBezTo>
                  <a:pt x="42" y="57"/>
                  <a:pt x="44" y="59"/>
                  <a:pt x="46" y="59"/>
                </a:cubicBezTo>
                <a:close/>
                <a:moveTo>
                  <a:pt x="46" y="42"/>
                </a:moveTo>
                <a:cubicBezTo>
                  <a:pt x="71" y="42"/>
                  <a:pt x="71" y="42"/>
                  <a:pt x="71" y="42"/>
                </a:cubicBezTo>
                <a:cubicBezTo>
                  <a:pt x="74" y="42"/>
                  <a:pt x="76" y="40"/>
                  <a:pt x="76" y="38"/>
                </a:cubicBezTo>
                <a:cubicBezTo>
                  <a:pt x="76" y="36"/>
                  <a:pt x="74" y="34"/>
                  <a:pt x="71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4" y="34"/>
                  <a:pt x="42" y="36"/>
                  <a:pt x="42" y="38"/>
                </a:cubicBezTo>
                <a:cubicBezTo>
                  <a:pt x="42" y="40"/>
                  <a:pt x="44" y="42"/>
                  <a:pt x="46" y="42"/>
                </a:cubicBezTo>
                <a:close/>
              </a:path>
            </a:pathLst>
          </a:custGeom>
          <a:solidFill>
            <a:srgbClr val="CB0F23"/>
          </a:solidFill>
          <a:ln>
            <a:noFill/>
          </a:ln>
        </p:spPr>
        <p:txBody>
          <a:bodyPr vert="horz" wrap="square" lIns="82296" tIns="41148" rIns="82296" bIns="41148" numCol="1" anchor="t" anchorCtr="0" compatLnSpc="1"/>
          <a:lstStyle/>
          <a:p>
            <a:endParaRPr lang="en-US" sz="1620">
              <a:solidFill>
                <a:srgbClr val="8C7E89"/>
              </a:solidFill>
              <a:latin typeface="叶立群几何极简体" panose="02000000000000000000" pitchFamily="2" charset="-128"/>
              <a:ea typeface="叶立群几何极简体" panose="02000000000000000000" pitchFamily="2" charset="-128"/>
              <a:cs typeface="+mn-ea"/>
              <a:sym typeface="叶立群几何极简体" panose="02000000000000000000" pitchFamily="2" charset="-128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  <p:bldP spid="59" grpId="0"/>
      <p:bldP spid="59" grpId="1"/>
      <p:bldP spid="33" grpId="0"/>
      <p:bldP spid="57" grpId="0"/>
      <p:bldP spid="57" grpId="1"/>
      <p:bldP spid="58" grpId="0"/>
      <p:bldP spid="58" grpId="1"/>
      <p:bldP spid="51" grpId="0"/>
      <p:bldP spid="53" grpId="0"/>
      <p:bldP spid="60" grpId="0" bldLvl="0" animBg="1"/>
      <p:bldP spid="61" grpId="0" bldLvl="0" animBg="1"/>
      <p:bldP spid="6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1776095" y="1640840"/>
            <a:ext cx="3246120" cy="204216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76095" y="3810000"/>
            <a:ext cx="3246120" cy="204216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19"/>
          <p:cNvGrpSpPr/>
          <p:nvPr/>
        </p:nvGrpSpPr>
        <p:grpSpPr>
          <a:xfrm>
            <a:off x="3012577" y="3377444"/>
            <a:ext cx="768096" cy="768096"/>
            <a:chOff x="995214" y="1047589"/>
            <a:chExt cx="640080" cy="640080"/>
          </a:xfrm>
        </p:grpSpPr>
        <p:sp>
          <p:nvSpPr>
            <p:cNvPr id="12" name="Oval 21"/>
            <p:cNvSpPr>
              <a:spLocks noChangeAspect="1"/>
            </p:cNvSpPr>
            <p:nvPr/>
          </p:nvSpPr>
          <p:spPr>
            <a:xfrm>
              <a:off x="995214" y="1047589"/>
              <a:ext cx="640080" cy="640080"/>
            </a:xfrm>
            <a:prstGeom prst="ellipse">
              <a:avLst/>
            </a:prstGeom>
            <a:solidFill>
              <a:srgbClr val="CB0F23"/>
            </a:solidFill>
            <a:ln w="127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>
                <a:solidFill>
                  <a:schemeClr val="tx1"/>
                </a:solidFill>
                <a:latin typeface="叶立群几何极简体" panose="02000000000000000000" pitchFamily="2" charset="-128"/>
                <a:ea typeface="叶立群几何极简体" panose="02000000000000000000" pitchFamily="2" charset="-128"/>
                <a:cs typeface="+mn-ea"/>
                <a:sym typeface="叶立群几何极简体" panose="02000000000000000000" pitchFamily="2" charset="-128"/>
              </a:endParaRPr>
            </a:p>
          </p:txBody>
        </p:sp>
        <p:sp>
          <p:nvSpPr>
            <p:cNvPr id="13" name="Freeform 190"/>
            <p:cNvSpPr>
              <a:spLocks noEditPoints="1"/>
            </p:cNvSpPr>
            <p:nvPr/>
          </p:nvSpPr>
          <p:spPr bwMode="auto">
            <a:xfrm>
              <a:off x="1174196" y="1251213"/>
              <a:ext cx="287216" cy="232832"/>
            </a:xfrm>
            <a:custGeom>
              <a:avLst/>
              <a:gdLst>
                <a:gd name="T0" fmla="*/ 68 w 186"/>
                <a:gd name="T1" fmla="*/ 84 h 151"/>
                <a:gd name="T2" fmla="*/ 118 w 186"/>
                <a:gd name="T3" fmla="*/ 84 h 151"/>
                <a:gd name="T4" fmla="*/ 93 w 186"/>
                <a:gd name="T5" fmla="*/ 101 h 151"/>
                <a:gd name="T6" fmla="*/ 93 w 186"/>
                <a:gd name="T7" fmla="*/ 67 h 151"/>
                <a:gd name="T8" fmla="*/ 93 w 186"/>
                <a:gd name="T9" fmla="*/ 101 h 151"/>
                <a:gd name="T10" fmla="*/ 114 w 186"/>
                <a:gd name="T11" fmla="*/ 25 h 151"/>
                <a:gd name="T12" fmla="*/ 114 w 186"/>
                <a:gd name="T13" fmla="*/ 16 h 151"/>
                <a:gd name="T14" fmla="*/ 68 w 186"/>
                <a:gd name="T15" fmla="*/ 21 h 151"/>
                <a:gd name="T16" fmla="*/ 156 w 186"/>
                <a:gd name="T17" fmla="*/ 33 h 151"/>
                <a:gd name="T18" fmla="*/ 156 w 186"/>
                <a:gd name="T19" fmla="*/ 59 h 151"/>
                <a:gd name="T20" fmla="*/ 156 w 186"/>
                <a:gd name="T21" fmla="*/ 33 h 151"/>
                <a:gd name="T22" fmla="*/ 152 w 186"/>
                <a:gd name="T23" fmla="*/ 46 h 151"/>
                <a:gd name="T24" fmla="*/ 160 w 186"/>
                <a:gd name="T25" fmla="*/ 46 h 151"/>
                <a:gd name="T26" fmla="*/ 169 w 186"/>
                <a:gd name="T27" fmla="*/ 16 h 151"/>
                <a:gd name="T28" fmla="*/ 122 w 186"/>
                <a:gd name="T29" fmla="*/ 0 h 151"/>
                <a:gd name="T30" fmla="*/ 63 w 186"/>
                <a:gd name="T31" fmla="*/ 0 h 151"/>
                <a:gd name="T32" fmla="*/ 17 w 186"/>
                <a:gd name="T33" fmla="*/ 16 h 151"/>
                <a:gd name="T34" fmla="*/ 0 w 186"/>
                <a:gd name="T35" fmla="*/ 135 h 151"/>
                <a:gd name="T36" fmla="*/ 169 w 186"/>
                <a:gd name="T37" fmla="*/ 151 h 151"/>
                <a:gd name="T38" fmla="*/ 186 w 186"/>
                <a:gd name="T39" fmla="*/ 33 h 151"/>
                <a:gd name="T40" fmla="*/ 177 w 186"/>
                <a:gd name="T41" fmla="*/ 101 h 151"/>
                <a:gd name="T42" fmla="*/ 137 w 186"/>
                <a:gd name="T43" fmla="*/ 109 h 151"/>
                <a:gd name="T44" fmla="*/ 177 w 186"/>
                <a:gd name="T45" fmla="*/ 135 h 151"/>
                <a:gd name="T46" fmla="*/ 17 w 186"/>
                <a:gd name="T47" fmla="*/ 143 h 151"/>
                <a:gd name="T48" fmla="*/ 9 w 186"/>
                <a:gd name="T49" fmla="*/ 109 h 151"/>
                <a:gd name="T50" fmla="*/ 45 w 186"/>
                <a:gd name="T51" fmla="*/ 101 h 151"/>
                <a:gd name="T52" fmla="*/ 9 w 186"/>
                <a:gd name="T53" fmla="*/ 33 h 151"/>
                <a:gd name="T54" fmla="*/ 34 w 186"/>
                <a:gd name="T55" fmla="*/ 25 h 151"/>
                <a:gd name="T56" fmla="*/ 93 w 186"/>
                <a:gd name="T57" fmla="*/ 8 h 151"/>
                <a:gd name="T58" fmla="*/ 152 w 186"/>
                <a:gd name="T59" fmla="*/ 25 h 151"/>
                <a:gd name="T60" fmla="*/ 177 w 186"/>
                <a:gd name="T61" fmla="*/ 33 h 151"/>
                <a:gd name="T62" fmla="*/ 156 w 186"/>
                <a:gd name="T63" fmla="*/ 67 h 151"/>
                <a:gd name="T64" fmla="*/ 156 w 186"/>
                <a:gd name="T65" fmla="*/ 75 h 151"/>
                <a:gd name="T66" fmla="*/ 156 w 186"/>
                <a:gd name="T67" fmla="*/ 67 h 151"/>
                <a:gd name="T68" fmla="*/ 51 w 186"/>
                <a:gd name="T69" fmla="*/ 84 h 151"/>
                <a:gd name="T70" fmla="*/ 135 w 186"/>
                <a:gd name="T71" fmla="*/ 84 h 151"/>
                <a:gd name="T72" fmla="*/ 93 w 186"/>
                <a:gd name="T73" fmla="*/ 118 h 151"/>
                <a:gd name="T74" fmla="*/ 93 w 186"/>
                <a:gd name="T75" fmla="*/ 50 h 151"/>
                <a:gd name="T76" fmla="*/ 93 w 186"/>
                <a:gd name="T77" fmla="*/ 11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6" h="151">
                  <a:moveTo>
                    <a:pt x="93" y="59"/>
                  </a:moveTo>
                  <a:cubicBezTo>
                    <a:pt x="79" y="59"/>
                    <a:pt x="68" y="70"/>
                    <a:pt x="68" y="84"/>
                  </a:cubicBezTo>
                  <a:cubicBezTo>
                    <a:pt x="68" y="98"/>
                    <a:pt x="79" y="109"/>
                    <a:pt x="93" y="109"/>
                  </a:cubicBezTo>
                  <a:cubicBezTo>
                    <a:pt x="107" y="109"/>
                    <a:pt x="118" y="98"/>
                    <a:pt x="118" y="84"/>
                  </a:cubicBezTo>
                  <a:cubicBezTo>
                    <a:pt x="118" y="70"/>
                    <a:pt x="107" y="59"/>
                    <a:pt x="93" y="59"/>
                  </a:cubicBezTo>
                  <a:close/>
                  <a:moveTo>
                    <a:pt x="93" y="101"/>
                  </a:moveTo>
                  <a:cubicBezTo>
                    <a:pt x="84" y="101"/>
                    <a:pt x="76" y="93"/>
                    <a:pt x="76" y="84"/>
                  </a:cubicBezTo>
                  <a:cubicBezTo>
                    <a:pt x="76" y="75"/>
                    <a:pt x="84" y="67"/>
                    <a:pt x="93" y="67"/>
                  </a:cubicBezTo>
                  <a:cubicBezTo>
                    <a:pt x="102" y="67"/>
                    <a:pt x="110" y="75"/>
                    <a:pt x="110" y="84"/>
                  </a:cubicBezTo>
                  <a:cubicBezTo>
                    <a:pt x="110" y="93"/>
                    <a:pt x="102" y="101"/>
                    <a:pt x="93" y="101"/>
                  </a:cubicBezTo>
                  <a:close/>
                  <a:moveTo>
                    <a:pt x="72" y="25"/>
                  </a:moveTo>
                  <a:cubicBezTo>
                    <a:pt x="114" y="25"/>
                    <a:pt x="114" y="25"/>
                    <a:pt x="114" y="25"/>
                  </a:cubicBezTo>
                  <a:cubicBezTo>
                    <a:pt x="116" y="25"/>
                    <a:pt x="118" y="23"/>
                    <a:pt x="118" y="21"/>
                  </a:cubicBezTo>
                  <a:cubicBezTo>
                    <a:pt x="118" y="18"/>
                    <a:pt x="116" y="16"/>
                    <a:pt x="114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0" y="16"/>
                    <a:pt x="68" y="18"/>
                    <a:pt x="68" y="21"/>
                  </a:cubicBezTo>
                  <a:cubicBezTo>
                    <a:pt x="68" y="23"/>
                    <a:pt x="70" y="25"/>
                    <a:pt x="72" y="25"/>
                  </a:cubicBezTo>
                  <a:close/>
                  <a:moveTo>
                    <a:pt x="156" y="33"/>
                  </a:moveTo>
                  <a:cubicBezTo>
                    <a:pt x="149" y="33"/>
                    <a:pt x="144" y="39"/>
                    <a:pt x="144" y="46"/>
                  </a:cubicBezTo>
                  <a:cubicBezTo>
                    <a:pt x="144" y="53"/>
                    <a:pt x="149" y="59"/>
                    <a:pt x="156" y="59"/>
                  </a:cubicBezTo>
                  <a:cubicBezTo>
                    <a:pt x="163" y="59"/>
                    <a:pt x="169" y="53"/>
                    <a:pt x="169" y="46"/>
                  </a:cubicBezTo>
                  <a:cubicBezTo>
                    <a:pt x="169" y="39"/>
                    <a:pt x="163" y="33"/>
                    <a:pt x="156" y="33"/>
                  </a:cubicBezTo>
                  <a:close/>
                  <a:moveTo>
                    <a:pt x="156" y="50"/>
                  </a:moveTo>
                  <a:cubicBezTo>
                    <a:pt x="154" y="50"/>
                    <a:pt x="152" y="48"/>
                    <a:pt x="152" y="46"/>
                  </a:cubicBezTo>
                  <a:cubicBezTo>
                    <a:pt x="152" y="44"/>
                    <a:pt x="154" y="42"/>
                    <a:pt x="156" y="42"/>
                  </a:cubicBezTo>
                  <a:cubicBezTo>
                    <a:pt x="159" y="42"/>
                    <a:pt x="160" y="44"/>
                    <a:pt x="160" y="46"/>
                  </a:cubicBezTo>
                  <a:cubicBezTo>
                    <a:pt x="160" y="48"/>
                    <a:pt x="159" y="50"/>
                    <a:pt x="156" y="50"/>
                  </a:cubicBezTo>
                  <a:close/>
                  <a:moveTo>
                    <a:pt x="169" y="16"/>
                  </a:moveTo>
                  <a:cubicBezTo>
                    <a:pt x="152" y="16"/>
                    <a:pt x="152" y="16"/>
                    <a:pt x="152" y="16"/>
                  </a:cubicBezTo>
                  <a:cubicBezTo>
                    <a:pt x="139" y="16"/>
                    <a:pt x="139" y="0"/>
                    <a:pt x="122" y="0"/>
                  </a:cubicBezTo>
                  <a:cubicBezTo>
                    <a:pt x="106" y="0"/>
                    <a:pt x="93" y="0"/>
                    <a:pt x="93" y="0"/>
                  </a:cubicBezTo>
                  <a:cubicBezTo>
                    <a:pt x="93" y="0"/>
                    <a:pt x="80" y="0"/>
                    <a:pt x="63" y="0"/>
                  </a:cubicBezTo>
                  <a:cubicBezTo>
                    <a:pt x="47" y="0"/>
                    <a:pt x="47" y="16"/>
                    <a:pt x="34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8" y="16"/>
                    <a:pt x="0" y="24"/>
                    <a:pt x="0" y="3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4"/>
                    <a:pt x="8" y="151"/>
                    <a:pt x="17" y="151"/>
                  </a:cubicBezTo>
                  <a:cubicBezTo>
                    <a:pt x="169" y="151"/>
                    <a:pt x="169" y="151"/>
                    <a:pt x="169" y="151"/>
                  </a:cubicBezTo>
                  <a:cubicBezTo>
                    <a:pt x="178" y="151"/>
                    <a:pt x="186" y="144"/>
                    <a:pt x="186" y="135"/>
                  </a:cubicBezTo>
                  <a:cubicBezTo>
                    <a:pt x="186" y="33"/>
                    <a:pt x="186" y="33"/>
                    <a:pt x="186" y="33"/>
                  </a:cubicBezTo>
                  <a:cubicBezTo>
                    <a:pt x="186" y="24"/>
                    <a:pt x="178" y="16"/>
                    <a:pt x="169" y="16"/>
                  </a:cubicBezTo>
                  <a:close/>
                  <a:moveTo>
                    <a:pt x="177" y="101"/>
                  </a:moveTo>
                  <a:cubicBezTo>
                    <a:pt x="141" y="101"/>
                    <a:pt x="141" y="101"/>
                    <a:pt x="141" y="101"/>
                  </a:cubicBezTo>
                  <a:cubicBezTo>
                    <a:pt x="140" y="104"/>
                    <a:pt x="138" y="107"/>
                    <a:pt x="137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9"/>
                    <a:pt x="174" y="143"/>
                    <a:pt x="169" y="143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12" y="143"/>
                    <a:pt x="9" y="139"/>
                    <a:pt x="9" y="135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48" y="107"/>
                    <a:pt x="46" y="104"/>
                    <a:pt x="45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29"/>
                    <a:pt x="12" y="25"/>
                    <a:pt x="17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1" y="25"/>
                    <a:pt x="51" y="8"/>
                    <a:pt x="63" y="8"/>
                  </a:cubicBezTo>
                  <a:cubicBezTo>
                    <a:pt x="72" y="8"/>
                    <a:pt x="93" y="8"/>
                    <a:pt x="93" y="8"/>
                  </a:cubicBezTo>
                  <a:cubicBezTo>
                    <a:pt x="93" y="8"/>
                    <a:pt x="114" y="8"/>
                    <a:pt x="122" y="8"/>
                  </a:cubicBezTo>
                  <a:cubicBezTo>
                    <a:pt x="135" y="8"/>
                    <a:pt x="135" y="25"/>
                    <a:pt x="152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74" y="25"/>
                    <a:pt x="177" y="29"/>
                    <a:pt x="177" y="33"/>
                  </a:cubicBezTo>
                  <a:lnTo>
                    <a:pt x="177" y="101"/>
                  </a:lnTo>
                  <a:close/>
                  <a:moveTo>
                    <a:pt x="156" y="67"/>
                  </a:moveTo>
                  <a:cubicBezTo>
                    <a:pt x="154" y="67"/>
                    <a:pt x="152" y="69"/>
                    <a:pt x="152" y="71"/>
                  </a:cubicBezTo>
                  <a:cubicBezTo>
                    <a:pt x="152" y="74"/>
                    <a:pt x="154" y="75"/>
                    <a:pt x="156" y="75"/>
                  </a:cubicBezTo>
                  <a:cubicBezTo>
                    <a:pt x="159" y="75"/>
                    <a:pt x="160" y="74"/>
                    <a:pt x="160" y="71"/>
                  </a:cubicBezTo>
                  <a:cubicBezTo>
                    <a:pt x="160" y="69"/>
                    <a:pt x="159" y="67"/>
                    <a:pt x="156" y="67"/>
                  </a:cubicBezTo>
                  <a:close/>
                  <a:moveTo>
                    <a:pt x="93" y="42"/>
                  </a:moveTo>
                  <a:cubicBezTo>
                    <a:pt x="70" y="42"/>
                    <a:pt x="51" y="61"/>
                    <a:pt x="51" y="84"/>
                  </a:cubicBezTo>
                  <a:cubicBezTo>
                    <a:pt x="51" y="107"/>
                    <a:pt x="70" y="126"/>
                    <a:pt x="93" y="126"/>
                  </a:cubicBezTo>
                  <a:cubicBezTo>
                    <a:pt x="116" y="126"/>
                    <a:pt x="135" y="107"/>
                    <a:pt x="135" y="84"/>
                  </a:cubicBezTo>
                  <a:cubicBezTo>
                    <a:pt x="135" y="61"/>
                    <a:pt x="116" y="42"/>
                    <a:pt x="93" y="42"/>
                  </a:cubicBezTo>
                  <a:close/>
                  <a:moveTo>
                    <a:pt x="93" y="118"/>
                  </a:moveTo>
                  <a:cubicBezTo>
                    <a:pt x="74" y="118"/>
                    <a:pt x="59" y="103"/>
                    <a:pt x="59" y="84"/>
                  </a:cubicBezTo>
                  <a:cubicBezTo>
                    <a:pt x="59" y="65"/>
                    <a:pt x="74" y="50"/>
                    <a:pt x="93" y="50"/>
                  </a:cubicBezTo>
                  <a:cubicBezTo>
                    <a:pt x="112" y="50"/>
                    <a:pt x="127" y="65"/>
                    <a:pt x="127" y="84"/>
                  </a:cubicBezTo>
                  <a:cubicBezTo>
                    <a:pt x="127" y="103"/>
                    <a:pt x="112" y="118"/>
                    <a:pt x="93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2296" tIns="41148" rIns="82296" bIns="41148" numCol="1" anchor="t" anchorCtr="0" compatLnSpc="1"/>
            <a:lstStyle/>
            <a:p>
              <a:endParaRPr lang="en-US" sz="1620">
                <a:latin typeface="叶立群几何极简体" panose="02000000000000000000" pitchFamily="2" charset="-128"/>
                <a:ea typeface="叶立群几何极简体" panose="02000000000000000000" pitchFamily="2" charset="-128"/>
                <a:cs typeface="+mn-ea"/>
                <a:sym typeface="叶立群几何极简体" panose="02000000000000000000" pitchFamily="2" charset="-128"/>
              </a:endParaRPr>
            </a:p>
          </p:txBody>
        </p:sp>
      </p:grpSp>
      <p:grpSp>
        <p:nvGrpSpPr>
          <p:cNvPr id="20" name="Group 18"/>
          <p:cNvGrpSpPr/>
          <p:nvPr/>
        </p:nvGrpSpPr>
        <p:grpSpPr bwMode="auto">
          <a:xfrm>
            <a:off x="5466641" y="1808560"/>
            <a:ext cx="4947285" cy="921286"/>
            <a:chOff x="0" y="0"/>
            <a:chExt cx="6597773" cy="1230149"/>
          </a:xfrm>
        </p:grpSpPr>
        <p:sp>
          <p:nvSpPr>
            <p:cNvPr id="23" name="文本框 44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450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spcBef>
                  <a:spcPct val="20000"/>
                </a:spcBef>
                <a:buFont typeface="Arial" panose="020B0604020202020204" pitchFamily="34" charset="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文本框 14"/>
            <p:cNvSpPr txBox="1">
              <a:spLocks noChangeArrowheads="1"/>
            </p:cNvSpPr>
            <p:nvPr/>
          </p:nvSpPr>
          <p:spPr bwMode="auto">
            <a:xfrm>
              <a:off x="0" y="367134"/>
              <a:ext cx="6597773" cy="863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6" name="Group 18"/>
          <p:cNvGrpSpPr/>
          <p:nvPr/>
        </p:nvGrpSpPr>
        <p:grpSpPr bwMode="auto">
          <a:xfrm>
            <a:off x="5466641" y="3287475"/>
            <a:ext cx="4947285" cy="921286"/>
            <a:chOff x="0" y="0"/>
            <a:chExt cx="6597773" cy="1230149"/>
          </a:xfrm>
        </p:grpSpPr>
        <p:sp>
          <p:nvSpPr>
            <p:cNvPr id="17" name="文本框 44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450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spcBef>
                  <a:spcPct val="20000"/>
                </a:spcBef>
                <a:buFont typeface="Arial" panose="020B0604020202020204" pitchFamily="34" charset="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文本框 14"/>
            <p:cNvSpPr txBox="1">
              <a:spLocks noChangeArrowheads="1"/>
            </p:cNvSpPr>
            <p:nvPr/>
          </p:nvSpPr>
          <p:spPr bwMode="auto">
            <a:xfrm>
              <a:off x="0" y="367134"/>
              <a:ext cx="6597773" cy="863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9" name="Group 18"/>
          <p:cNvGrpSpPr/>
          <p:nvPr/>
        </p:nvGrpSpPr>
        <p:grpSpPr bwMode="auto">
          <a:xfrm>
            <a:off x="5466641" y="4767025"/>
            <a:ext cx="4947920" cy="921286"/>
            <a:chOff x="0" y="0"/>
            <a:chExt cx="6598619" cy="1230149"/>
          </a:xfrm>
        </p:grpSpPr>
        <p:sp>
          <p:nvSpPr>
            <p:cNvPr id="21" name="文本框 44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450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spcBef>
                  <a:spcPct val="20000"/>
                </a:spcBef>
                <a:buFont typeface="Arial" panose="020B0604020202020204" pitchFamily="34" charset="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文本框 14"/>
            <p:cNvSpPr txBox="1">
              <a:spLocks noChangeArrowheads="1"/>
            </p:cNvSpPr>
            <p:nvPr/>
          </p:nvSpPr>
          <p:spPr bwMode="auto">
            <a:xfrm>
              <a:off x="0" y="367134"/>
              <a:ext cx="6598619" cy="863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  <p:bldP spid="14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18" name="组合 21"/>
          <p:cNvGrpSpPr/>
          <p:nvPr/>
        </p:nvGrpSpPr>
        <p:grpSpPr>
          <a:xfrm>
            <a:off x="6660360" y="2106927"/>
            <a:ext cx="3142800" cy="3142800"/>
            <a:chOff x="5136360" y="1299207"/>
            <a:chExt cx="3142800" cy="3142800"/>
          </a:xfrm>
          <a:solidFill>
            <a:schemeClr val="accent4"/>
          </a:solidFill>
        </p:grpSpPr>
        <p:sp>
          <p:nvSpPr>
            <p:cNvPr id="3" name="Oval 18"/>
            <p:cNvSpPr/>
            <p:nvPr/>
          </p:nvSpPr>
          <p:spPr>
            <a:xfrm>
              <a:off x="5136360" y="1299207"/>
              <a:ext cx="3142800" cy="3142800"/>
            </a:xfrm>
            <a:prstGeom prst="ellipse">
              <a:avLst/>
            </a:prstGeom>
            <a:solidFill>
              <a:srgbClr val="CB0F2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Helvetica Light"/>
              </a:endParaRPr>
            </a:p>
          </p:txBody>
        </p:sp>
        <p:sp>
          <p:nvSpPr>
            <p:cNvPr id="12" name="TextBox 5"/>
            <p:cNvSpPr txBox="1"/>
            <p:nvPr/>
          </p:nvSpPr>
          <p:spPr>
            <a:xfrm>
              <a:off x="5436715" y="2296792"/>
              <a:ext cx="2543175" cy="13849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4" name="TextBox 7"/>
            <p:cNvSpPr txBox="1"/>
            <p:nvPr/>
          </p:nvSpPr>
          <p:spPr>
            <a:xfrm>
              <a:off x="5894820" y="1860671"/>
              <a:ext cx="1625600" cy="2457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spcBef>
                  <a:spcPct val="20000"/>
                </a:spcBef>
                <a:buFont typeface="Arial" panose="020B0604020202020204" pitchFamily="34" charset="0"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9" name="组合 17"/>
          <p:cNvGrpSpPr/>
          <p:nvPr/>
        </p:nvGrpSpPr>
        <p:grpSpPr>
          <a:xfrm>
            <a:off x="2433267" y="2049004"/>
            <a:ext cx="2506980" cy="2506980"/>
            <a:chOff x="909267" y="1241284"/>
            <a:chExt cx="2506980" cy="2506980"/>
          </a:xfrm>
        </p:grpSpPr>
        <p:sp>
          <p:nvSpPr>
            <p:cNvPr id="15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rgbClr val="CB0F2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Helvetica Light"/>
              </a:endParaRPr>
            </a:p>
          </p:txBody>
        </p:sp>
        <p:sp>
          <p:nvSpPr>
            <p:cNvPr id="16" name="TextBox 8"/>
            <p:cNvSpPr txBox="1"/>
            <p:nvPr/>
          </p:nvSpPr>
          <p:spPr>
            <a:xfrm>
              <a:off x="1125167" y="2219184"/>
              <a:ext cx="2075815" cy="8305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0" name="TextBox 10"/>
            <p:cNvSpPr txBox="1"/>
            <p:nvPr/>
          </p:nvSpPr>
          <p:spPr>
            <a:xfrm>
              <a:off x="1335987" y="1860409"/>
              <a:ext cx="1654175" cy="2457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ct val="20000"/>
                </a:spcBef>
                <a:buFont typeface="Arial" panose="020B0604020202020204" pitchFamily="34" charset="0"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47939" y="3433162"/>
            <a:ext cx="2034540" cy="2034540"/>
            <a:chOff x="2923938" y="2625442"/>
            <a:chExt cx="2034540" cy="2034540"/>
          </a:xfrm>
        </p:grpSpPr>
        <p:sp>
          <p:nvSpPr>
            <p:cNvPr id="2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rgbClr val="CB0F2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Helvetica Light"/>
              </a:endParaRPr>
            </a:p>
          </p:txBody>
        </p:sp>
        <p:sp>
          <p:nvSpPr>
            <p:cNvPr id="23" name="TextBox 11"/>
            <p:cNvSpPr txBox="1"/>
            <p:nvPr/>
          </p:nvSpPr>
          <p:spPr>
            <a:xfrm>
              <a:off x="3162698" y="3465547"/>
              <a:ext cx="1557655" cy="8305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3144065" y="3080799"/>
              <a:ext cx="1625600" cy="2457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267075" y="1959282"/>
            <a:ext cx="1663582" cy="1663582"/>
            <a:chOff x="3743074" y="1151562"/>
            <a:chExt cx="1663582" cy="1663582"/>
          </a:xfrm>
          <a:solidFill>
            <a:schemeClr val="accent3"/>
          </a:solidFill>
        </p:grpSpPr>
        <p:sp>
          <p:nvSpPr>
            <p:cNvPr id="27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rgbClr val="CB0F2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Helvetica Light"/>
              </a:endParaRPr>
            </a:p>
          </p:txBody>
        </p:sp>
        <p:sp>
          <p:nvSpPr>
            <p:cNvPr id="28" name="TextBox 14"/>
            <p:cNvSpPr txBox="1"/>
            <p:nvPr/>
          </p:nvSpPr>
          <p:spPr>
            <a:xfrm>
              <a:off x="3910060" y="1783238"/>
              <a:ext cx="1330331" cy="6076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0" name="TextBox 16"/>
            <p:cNvSpPr txBox="1"/>
            <p:nvPr/>
          </p:nvSpPr>
          <p:spPr>
            <a:xfrm>
              <a:off x="4165801" y="1537089"/>
              <a:ext cx="812800" cy="2457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输入标题</a:t>
              </a:r>
              <a:endParaRPr lang="zh-CN" altLang="en-US" sz="1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12" name="TextBox 40"/>
          <p:cNvSpPr txBox="1"/>
          <p:nvPr/>
        </p:nvSpPr>
        <p:spPr>
          <a:xfrm>
            <a:off x="5001894" y="3770335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单击此处输入标题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5735364" y="4394236"/>
            <a:ext cx="720000" cy="36000"/>
          </a:xfrm>
          <a:prstGeom prst="rect">
            <a:avLst/>
          </a:prstGeom>
          <a:solidFill>
            <a:srgbClr val="CB0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2084705" y="4598035"/>
            <a:ext cx="80498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117465" y="1604010"/>
            <a:ext cx="1983105" cy="198310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  <p:bldP spid="12" grpId="0"/>
      <p:bldP spid="3" grpId="0" bldLvl="0" animBg="1"/>
      <p:bldP spid="13" grpId="0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4655" y="452120"/>
            <a:ext cx="11362690" cy="59543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995" y="641985"/>
            <a:ext cx="11002010" cy="557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6445" y="-788035"/>
            <a:ext cx="5219700" cy="5224780"/>
          </a:xfrm>
          <a:prstGeom prst="rect">
            <a:avLst/>
          </a:prstGeom>
        </p:spPr>
      </p:pic>
      <p:pic>
        <p:nvPicPr>
          <p:cNvPr id="7" name="图片 6" descr="风铃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2245" y="-19050"/>
            <a:ext cx="1435100" cy="28270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160645" y="1579880"/>
            <a:ext cx="1870075" cy="1863090"/>
            <a:chOff x="6832" y="2001"/>
            <a:chExt cx="5522" cy="5501"/>
          </a:xfrm>
        </p:grpSpPr>
        <p:sp>
          <p:nvSpPr>
            <p:cNvPr id="8" name="椭圆 7"/>
            <p:cNvSpPr/>
            <p:nvPr/>
          </p:nvSpPr>
          <p:spPr>
            <a:xfrm>
              <a:off x="6851" y="2001"/>
              <a:ext cx="5497" cy="5497"/>
            </a:xfrm>
            <a:prstGeom prst="ellipse">
              <a:avLst/>
            </a:prstGeom>
            <a:solidFill>
              <a:srgbClr val="CB0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花枝"/>
            <p:cNvPicPr>
              <a:picLocks noChangeAspect="1"/>
            </p:cNvPicPr>
            <p:nvPr/>
          </p:nvPicPr>
          <p:blipFill>
            <a:blip r:embed="rId5"/>
            <a:srcRect l="-12939" t="-150989" r="-6146" b="-13748"/>
            <a:stretch>
              <a:fillRect/>
            </a:stretch>
          </p:blipFill>
          <p:spPr>
            <a:xfrm>
              <a:off x="6832" y="2014"/>
              <a:ext cx="5522" cy="5488"/>
            </a:xfrm>
            <a:prstGeom prst="ellipse">
              <a:avLst/>
            </a:prstGeom>
          </p:spPr>
        </p:pic>
      </p:grpSp>
      <p:pic>
        <p:nvPicPr>
          <p:cNvPr id="14" name="图片 13" descr="花瓣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2380" y="1496695"/>
            <a:ext cx="719455" cy="811530"/>
          </a:xfrm>
          <a:prstGeom prst="rect">
            <a:avLst/>
          </a:prstGeom>
        </p:spPr>
      </p:pic>
      <p:pic>
        <p:nvPicPr>
          <p:cNvPr id="15" name="图片 14" descr="扇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1455" y="1609090"/>
            <a:ext cx="647700" cy="6991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72430" y="1842135"/>
            <a:ext cx="12509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PART</a:t>
            </a:r>
          </a:p>
          <a:p>
            <a:pPr algn="ctr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169410" y="3976370"/>
            <a:ext cx="3852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129280" y="4735830"/>
            <a:ext cx="5932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I love you more than I've ever loved any woman. And I've waited longer for you than I've waited for any woman.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/>
      <p:bldP spid="27" grpId="0"/>
      <p:bldP spid="2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4655" y="452120"/>
            <a:ext cx="11362690" cy="59543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995" y="641985"/>
            <a:ext cx="11002010" cy="557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6445" y="-788035"/>
            <a:ext cx="5219700" cy="5224780"/>
          </a:xfrm>
          <a:prstGeom prst="rect">
            <a:avLst/>
          </a:prstGeom>
        </p:spPr>
      </p:pic>
      <p:pic>
        <p:nvPicPr>
          <p:cNvPr id="7" name="图片 6" descr="风铃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2245" y="-19050"/>
            <a:ext cx="1435100" cy="28270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160645" y="1177925"/>
            <a:ext cx="1870075" cy="1863090"/>
            <a:chOff x="6832" y="2001"/>
            <a:chExt cx="5522" cy="5501"/>
          </a:xfrm>
        </p:grpSpPr>
        <p:sp>
          <p:nvSpPr>
            <p:cNvPr id="8" name="椭圆 7"/>
            <p:cNvSpPr/>
            <p:nvPr/>
          </p:nvSpPr>
          <p:spPr>
            <a:xfrm>
              <a:off x="6851" y="2001"/>
              <a:ext cx="5497" cy="5497"/>
            </a:xfrm>
            <a:prstGeom prst="ellipse">
              <a:avLst/>
            </a:prstGeom>
            <a:solidFill>
              <a:srgbClr val="CB0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花枝"/>
            <p:cNvPicPr>
              <a:picLocks noChangeAspect="1"/>
            </p:cNvPicPr>
            <p:nvPr/>
          </p:nvPicPr>
          <p:blipFill>
            <a:blip r:embed="rId5"/>
            <a:srcRect l="-12939" t="-150989" r="-6146" b="-13748"/>
            <a:stretch>
              <a:fillRect/>
            </a:stretch>
          </p:blipFill>
          <p:spPr>
            <a:xfrm>
              <a:off x="6832" y="2014"/>
              <a:ext cx="5522" cy="5488"/>
            </a:xfrm>
            <a:prstGeom prst="ellipse">
              <a:avLst/>
            </a:prstGeom>
          </p:spPr>
        </p:pic>
      </p:grpSp>
      <p:pic>
        <p:nvPicPr>
          <p:cNvPr id="14" name="图片 13" descr="花瓣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2380" y="1094740"/>
            <a:ext cx="719455" cy="811530"/>
          </a:xfrm>
          <a:prstGeom prst="rect">
            <a:avLst/>
          </a:prstGeom>
        </p:spPr>
      </p:pic>
      <p:pic>
        <p:nvPicPr>
          <p:cNvPr id="15" name="图片 14" descr="扇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1455" y="1207135"/>
            <a:ext cx="647700" cy="6991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52720" y="1519555"/>
            <a:ext cx="16903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latin typeface="中山行书百年纪念版" panose="02010609000101010101" charset="-122"/>
                <a:ea typeface="中山行书百年纪念版" panose="02010609000101010101" charset="-122"/>
              </a:rPr>
              <a:t>目录</a:t>
            </a:r>
          </a:p>
        </p:txBody>
      </p:sp>
      <p:sp>
        <p:nvSpPr>
          <p:cNvPr id="3" name="椭圆 2"/>
          <p:cNvSpPr/>
          <p:nvPr/>
        </p:nvSpPr>
        <p:spPr>
          <a:xfrm>
            <a:off x="2496820" y="3721100"/>
            <a:ext cx="441960" cy="441960"/>
          </a:xfrm>
          <a:prstGeom prst="ellipse">
            <a:avLst/>
          </a:prstGeom>
          <a:solidFill>
            <a:srgbClr val="CB0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085465" y="3601085"/>
            <a:ext cx="252031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</a:p>
        </p:txBody>
      </p:sp>
      <p:sp>
        <p:nvSpPr>
          <p:cNvPr id="11" name="椭圆 10"/>
          <p:cNvSpPr/>
          <p:nvPr/>
        </p:nvSpPr>
        <p:spPr>
          <a:xfrm>
            <a:off x="6724015" y="3721100"/>
            <a:ext cx="441960" cy="441960"/>
          </a:xfrm>
          <a:prstGeom prst="ellipse">
            <a:avLst/>
          </a:prstGeom>
          <a:solidFill>
            <a:srgbClr val="CB0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312660" y="3601085"/>
            <a:ext cx="252031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</a:p>
        </p:txBody>
      </p:sp>
      <p:sp>
        <p:nvSpPr>
          <p:cNvPr id="13" name="椭圆 12"/>
          <p:cNvSpPr/>
          <p:nvPr/>
        </p:nvSpPr>
        <p:spPr>
          <a:xfrm>
            <a:off x="2496820" y="4871085"/>
            <a:ext cx="441960" cy="441960"/>
          </a:xfrm>
          <a:prstGeom prst="ellipse">
            <a:avLst/>
          </a:prstGeom>
          <a:solidFill>
            <a:srgbClr val="CB0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085465" y="4751070"/>
            <a:ext cx="252031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</a:p>
        </p:txBody>
      </p:sp>
      <p:sp>
        <p:nvSpPr>
          <p:cNvPr id="17" name="椭圆 16"/>
          <p:cNvSpPr/>
          <p:nvPr/>
        </p:nvSpPr>
        <p:spPr>
          <a:xfrm>
            <a:off x="6724015" y="4871085"/>
            <a:ext cx="441960" cy="441960"/>
          </a:xfrm>
          <a:prstGeom prst="ellipse">
            <a:avLst/>
          </a:prstGeom>
          <a:solidFill>
            <a:srgbClr val="CB0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4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312660" y="4751070"/>
            <a:ext cx="252031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49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49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49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49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49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49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49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49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49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49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/>
      <p:bldP spid="3" grpId="0" animBg="1"/>
      <p:bldP spid="21" grpId="0"/>
      <p:bldP spid="11" grpId="0" animBg="1"/>
      <p:bldP spid="12" grpId="0"/>
      <p:bldP spid="13" grpId="0" animBg="1"/>
      <p:bldP spid="16" grpId="0"/>
      <p:bldP spid="17" grpId="0" animBg="1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84755" y="2712720"/>
            <a:ext cx="0" cy="545465"/>
          </a:xfrm>
          <a:prstGeom prst="line">
            <a:avLst/>
          </a:prstGeom>
          <a:ln>
            <a:solidFill>
              <a:srgbClr val="CB0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168140" y="2712720"/>
            <a:ext cx="0" cy="545465"/>
          </a:xfrm>
          <a:prstGeom prst="line">
            <a:avLst/>
          </a:prstGeom>
          <a:ln>
            <a:solidFill>
              <a:srgbClr val="CB0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982970" y="2712720"/>
            <a:ext cx="0" cy="545465"/>
          </a:xfrm>
          <a:prstGeom prst="line">
            <a:avLst/>
          </a:prstGeom>
          <a:ln>
            <a:solidFill>
              <a:srgbClr val="CB0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791450" y="2712720"/>
            <a:ext cx="0" cy="545465"/>
          </a:xfrm>
          <a:prstGeom prst="line">
            <a:avLst/>
          </a:prstGeom>
          <a:ln>
            <a:solidFill>
              <a:srgbClr val="CB0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601835" y="2712720"/>
            <a:ext cx="0" cy="545465"/>
          </a:xfrm>
          <a:prstGeom prst="line">
            <a:avLst/>
          </a:prstGeom>
          <a:ln>
            <a:solidFill>
              <a:srgbClr val="CB0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466340" y="3298190"/>
            <a:ext cx="7248525" cy="0"/>
          </a:xfrm>
          <a:prstGeom prst="line">
            <a:avLst/>
          </a:prstGeom>
          <a:ln>
            <a:solidFill>
              <a:srgbClr val="CB0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179320" y="2101215"/>
            <a:ext cx="610870" cy="610870"/>
            <a:chOff x="3431" y="3309"/>
            <a:chExt cx="962" cy="962"/>
          </a:xfrm>
        </p:grpSpPr>
        <p:sp>
          <p:nvSpPr>
            <p:cNvPr id="14" name="椭圆 13"/>
            <p:cNvSpPr/>
            <p:nvPr/>
          </p:nvSpPr>
          <p:spPr>
            <a:xfrm>
              <a:off x="3431" y="3309"/>
              <a:ext cx="962" cy="963"/>
            </a:xfrm>
            <a:prstGeom prst="ellipse">
              <a:avLst/>
            </a:prstGeom>
            <a:noFill/>
            <a:ln>
              <a:solidFill>
                <a:srgbClr val="CB0F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3667" y="3542"/>
              <a:ext cx="432" cy="497"/>
            </a:xfrm>
            <a:custGeom>
              <a:avLst/>
              <a:gdLst>
                <a:gd name="T0" fmla="*/ 141235 w 91"/>
                <a:gd name="T1" fmla="*/ 196501 h 91"/>
                <a:gd name="T2" fmla="*/ 98251 w 91"/>
                <a:gd name="T3" fmla="*/ 181149 h 91"/>
                <a:gd name="T4" fmla="*/ 79829 w 91"/>
                <a:gd name="T5" fmla="*/ 138165 h 91"/>
                <a:gd name="T6" fmla="*/ 98251 w 91"/>
                <a:gd name="T7" fmla="*/ 95180 h 91"/>
                <a:gd name="T8" fmla="*/ 141235 w 91"/>
                <a:gd name="T9" fmla="*/ 76758 h 91"/>
                <a:gd name="T10" fmla="*/ 184220 w 91"/>
                <a:gd name="T11" fmla="*/ 95180 h 91"/>
                <a:gd name="T12" fmla="*/ 199571 w 91"/>
                <a:gd name="T13" fmla="*/ 138165 h 91"/>
                <a:gd name="T14" fmla="*/ 184220 w 91"/>
                <a:gd name="T15" fmla="*/ 181149 h 91"/>
                <a:gd name="T16" fmla="*/ 141235 w 91"/>
                <a:gd name="T17" fmla="*/ 196501 h 91"/>
                <a:gd name="T18" fmla="*/ 162727 w 91"/>
                <a:gd name="T19" fmla="*/ 0 h 91"/>
                <a:gd name="T20" fmla="*/ 119743 w 91"/>
                <a:gd name="T21" fmla="*/ 0 h 91"/>
                <a:gd name="T22" fmla="*/ 119743 w 91"/>
                <a:gd name="T23" fmla="*/ 30703 h 91"/>
                <a:gd name="T24" fmla="*/ 79829 w 91"/>
                <a:gd name="T25" fmla="*/ 46055 h 91"/>
                <a:gd name="T26" fmla="*/ 58336 w 91"/>
                <a:gd name="T27" fmla="*/ 24563 h 91"/>
                <a:gd name="T28" fmla="*/ 27633 w 91"/>
                <a:gd name="T29" fmla="*/ 55266 h 91"/>
                <a:gd name="T30" fmla="*/ 49125 w 91"/>
                <a:gd name="T31" fmla="*/ 79829 h 91"/>
                <a:gd name="T32" fmla="*/ 33774 w 91"/>
                <a:gd name="T33" fmla="*/ 116673 h 91"/>
                <a:gd name="T34" fmla="*/ 0 w 91"/>
                <a:gd name="T35" fmla="*/ 116673 h 91"/>
                <a:gd name="T36" fmla="*/ 0 w 91"/>
                <a:gd name="T37" fmla="*/ 159657 h 91"/>
                <a:gd name="T38" fmla="*/ 33774 w 91"/>
                <a:gd name="T39" fmla="*/ 159657 h 91"/>
                <a:gd name="T40" fmla="*/ 52196 w 91"/>
                <a:gd name="T41" fmla="*/ 196501 h 91"/>
                <a:gd name="T42" fmla="*/ 27633 w 91"/>
                <a:gd name="T43" fmla="*/ 221064 h 91"/>
                <a:gd name="T44" fmla="*/ 58336 w 91"/>
                <a:gd name="T45" fmla="*/ 251767 h 91"/>
                <a:gd name="T46" fmla="*/ 82899 w 91"/>
                <a:gd name="T47" fmla="*/ 227204 h 91"/>
                <a:gd name="T48" fmla="*/ 119743 w 91"/>
                <a:gd name="T49" fmla="*/ 242556 h 91"/>
                <a:gd name="T50" fmla="*/ 119743 w 91"/>
                <a:gd name="T51" fmla="*/ 279400 h 91"/>
                <a:gd name="T52" fmla="*/ 162727 w 91"/>
                <a:gd name="T53" fmla="*/ 279400 h 91"/>
                <a:gd name="T54" fmla="*/ 162727 w 91"/>
                <a:gd name="T55" fmla="*/ 242556 h 91"/>
                <a:gd name="T56" fmla="*/ 199571 w 91"/>
                <a:gd name="T57" fmla="*/ 227204 h 91"/>
                <a:gd name="T58" fmla="*/ 224134 w 91"/>
                <a:gd name="T59" fmla="*/ 251767 h 91"/>
                <a:gd name="T60" fmla="*/ 254837 w 91"/>
                <a:gd name="T61" fmla="*/ 221064 h 91"/>
                <a:gd name="T62" fmla="*/ 230275 w 91"/>
                <a:gd name="T63" fmla="*/ 196501 h 91"/>
                <a:gd name="T64" fmla="*/ 245626 w 91"/>
                <a:gd name="T65" fmla="*/ 159657 h 91"/>
                <a:gd name="T66" fmla="*/ 279400 w 91"/>
                <a:gd name="T67" fmla="*/ 159657 h 91"/>
                <a:gd name="T68" fmla="*/ 279400 w 91"/>
                <a:gd name="T69" fmla="*/ 116673 h 91"/>
                <a:gd name="T70" fmla="*/ 245626 w 91"/>
                <a:gd name="T71" fmla="*/ 116673 h 91"/>
                <a:gd name="T72" fmla="*/ 230275 w 91"/>
                <a:gd name="T73" fmla="*/ 79829 h 91"/>
                <a:gd name="T74" fmla="*/ 254837 w 91"/>
                <a:gd name="T75" fmla="*/ 55266 h 91"/>
                <a:gd name="T76" fmla="*/ 224134 w 91"/>
                <a:gd name="T77" fmla="*/ 24563 h 91"/>
                <a:gd name="T78" fmla="*/ 199571 w 91"/>
                <a:gd name="T79" fmla="*/ 46055 h 91"/>
                <a:gd name="T80" fmla="*/ 162727 w 91"/>
                <a:gd name="T81" fmla="*/ 30703 h 91"/>
                <a:gd name="T82" fmla="*/ 162727 w 91"/>
                <a:gd name="T83" fmla="*/ 0 h 9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91" h="91">
                  <a:moveTo>
                    <a:pt x="46" y="64"/>
                  </a:moveTo>
                  <a:cubicBezTo>
                    <a:pt x="40" y="64"/>
                    <a:pt x="36" y="62"/>
                    <a:pt x="32" y="59"/>
                  </a:cubicBezTo>
                  <a:cubicBezTo>
                    <a:pt x="29" y="55"/>
                    <a:pt x="26" y="50"/>
                    <a:pt x="26" y="45"/>
                  </a:cubicBezTo>
                  <a:cubicBezTo>
                    <a:pt x="26" y="39"/>
                    <a:pt x="29" y="35"/>
                    <a:pt x="32" y="31"/>
                  </a:cubicBezTo>
                  <a:cubicBezTo>
                    <a:pt x="36" y="27"/>
                    <a:pt x="40" y="25"/>
                    <a:pt x="46" y="25"/>
                  </a:cubicBezTo>
                  <a:cubicBezTo>
                    <a:pt x="51" y="25"/>
                    <a:pt x="56" y="27"/>
                    <a:pt x="60" y="31"/>
                  </a:cubicBezTo>
                  <a:cubicBezTo>
                    <a:pt x="63" y="35"/>
                    <a:pt x="65" y="39"/>
                    <a:pt x="65" y="45"/>
                  </a:cubicBezTo>
                  <a:cubicBezTo>
                    <a:pt x="65" y="50"/>
                    <a:pt x="63" y="55"/>
                    <a:pt x="60" y="59"/>
                  </a:cubicBezTo>
                  <a:cubicBezTo>
                    <a:pt x="56" y="62"/>
                    <a:pt x="51" y="64"/>
                    <a:pt x="46" y="64"/>
                  </a:cubicBezTo>
                  <a:moveTo>
                    <a:pt x="5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4" y="11"/>
                    <a:pt x="30" y="13"/>
                    <a:pt x="26" y="15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9"/>
                    <a:pt x="12" y="34"/>
                    <a:pt x="1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2" y="57"/>
                    <a:pt x="14" y="61"/>
                    <a:pt x="17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30" y="77"/>
                    <a:pt x="34" y="78"/>
                    <a:pt x="39" y="79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7" y="78"/>
                    <a:pt x="61" y="77"/>
                    <a:pt x="65" y="74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8" y="61"/>
                    <a:pt x="79" y="57"/>
                    <a:pt x="8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4"/>
                    <a:pt x="78" y="29"/>
                    <a:pt x="75" y="26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2" y="13"/>
                    <a:pt x="58" y="11"/>
                    <a:pt x="53" y="1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rgbClr val="CB0F23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62705" y="2101215"/>
            <a:ext cx="610870" cy="610870"/>
            <a:chOff x="6261" y="3309"/>
            <a:chExt cx="962" cy="962"/>
          </a:xfrm>
        </p:grpSpPr>
        <p:sp>
          <p:nvSpPr>
            <p:cNvPr id="17" name="椭圆 16"/>
            <p:cNvSpPr/>
            <p:nvPr/>
          </p:nvSpPr>
          <p:spPr>
            <a:xfrm>
              <a:off x="6261" y="3309"/>
              <a:ext cx="962" cy="963"/>
            </a:xfrm>
            <a:prstGeom prst="ellipse">
              <a:avLst/>
            </a:prstGeom>
            <a:noFill/>
            <a:ln>
              <a:solidFill>
                <a:srgbClr val="CB0F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46"/>
            <p:cNvSpPr>
              <a:spLocks noEditPoints="1"/>
            </p:cNvSpPr>
            <p:nvPr/>
          </p:nvSpPr>
          <p:spPr bwMode="auto">
            <a:xfrm>
              <a:off x="6543" y="3542"/>
              <a:ext cx="396" cy="491"/>
            </a:xfrm>
            <a:custGeom>
              <a:avLst/>
              <a:gdLst>
                <a:gd name="T0" fmla="*/ 67746 w 83"/>
                <a:gd name="T1" fmla="*/ 42968 h 90"/>
                <a:gd name="T2" fmla="*/ 55429 w 83"/>
                <a:gd name="T3" fmla="*/ 46038 h 90"/>
                <a:gd name="T4" fmla="*/ 24635 w 83"/>
                <a:gd name="T5" fmla="*/ 76729 h 90"/>
                <a:gd name="T6" fmla="*/ 0 w 83"/>
                <a:gd name="T7" fmla="*/ 150389 h 90"/>
                <a:gd name="T8" fmla="*/ 126254 w 83"/>
                <a:gd name="T9" fmla="*/ 276225 h 90"/>
                <a:gd name="T10" fmla="*/ 255588 w 83"/>
                <a:gd name="T11" fmla="*/ 150389 h 90"/>
                <a:gd name="T12" fmla="*/ 230953 w 83"/>
                <a:gd name="T13" fmla="*/ 76729 h 90"/>
                <a:gd name="T14" fmla="*/ 206318 w 83"/>
                <a:gd name="T15" fmla="*/ 52176 h 90"/>
                <a:gd name="T16" fmla="*/ 194001 w 83"/>
                <a:gd name="T17" fmla="*/ 49107 h 90"/>
                <a:gd name="T18" fmla="*/ 181683 w 83"/>
                <a:gd name="T19" fmla="*/ 55245 h 90"/>
                <a:gd name="T20" fmla="*/ 184762 w 83"/>
                <a:gd name="T21" fmla="*/ 82868 h 90"/>
                <a:gd name="T22" fmla="*/ 200159 w 83"/>
                <a:gd name="T23" fmla="*/ 98213 h 90"/>
                <a:gd name="T24" fmla="*/ 215556 w 83"/>
                <a:gd name="T25" fmla="*/ 150389 h 90"/>
                <a:gd name="T26" fmla="*/ 190921 w 83"/>
                <a:gd name="T27" fmla="*/ 211773 h 90"/>
                <a:gd name="T28" fmla="*/ 126254 w 83"/>
                <a:gd name="T29" fmla="*/ 239395 h 90"/>
                <a:gd name="T30" fmla="*/ 64667 w 83"/>
                <a:gd name="T31" fmla="*/ 211773 h 90"/>
                <a:gd name="T32" fmla="*/ 40032 w 83"/>
                <a:gd name="T33" fmla="*/ 150389 h 90"/>
                <a:gd name="T34" fmla="*/ 55429 w 83"/>
                <a:gd name="T35" fmla="*/ 98213 h 90"/>
                <a:gd name="T36" fmla="*/ 76984 w 83"/>
                <a:gd name="T37" fmla="*/ 76729 h 90"/>
                <a:gd name="T38" fmla="*/ 83143 w 83"/>
                <a:gd name="T39" fmla="*/ 52176 h 90"/>
                <a:gd name="T40" fmla="*/ 67746 w 83"/>
                <a:gd name="T41" fmla="*/ 42968 h 90"/>
                <a:gd name="T42" fmla="*/ 129334 w 83"/>
                <a:gd name="T43" fmla="*/ 0 h 90"/>
                <a:gd name="T44" fmla="*/ 107778 w 83"/>
                <a:gd name="T45" fmla="*/ 21484 h 90"/>
                <a:gd name="T46" fmla="*/ 107778 w 83"/>
                <a:gd name="T47" fmla="*/ 147320 h 90"/>
                <a:gd name="T48" fmla="*/ 129334 w 83"/>
                <a:gd name="T49" fmla="*/ 168804 h 90"/>
                <a:gd name="T50" fmla="*/ 147810 w 83"/>
                <a:gd name="T51" fmla="*/ 147320 h 90"/>
                <a:gd name="T52" fmla="*/ 147810 w 83"/>
                <a:gd name="T53" fmla="*/ 21484 h 90"/>
                <a:gd name="T54" fmla="*/ 129334 w 83"/>
                <a:gd name="T55" fmla="*/ 0 h 9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83" h="90">
                  <a:moveTo>
                    <a:pt x="22" y="14"/>
                  </a:moveTo>
                  <a:cubicBezTo>
                    <a:pt x="20" y="14"/>
                    <a:pt x="19" y="14"/>
                    <a:pt x="18" y="15"/>
                  </a:cubicBezTo>
                  <a:cubicBezTo>
                    <a:pt x="14" y="18"/>
                    <a:pt x="11" y="21"/>
                    <a:pt x="8" y="25"/>
                  </a:cubicBezTo>
                  <a:cubicBezTo>
                    <a:pt x="3" y="31"/>
                    <a:pt x="0" y="40"/>
                    <a:pt x="0" y="49"/>
                  </a:cubicBezTo>
                  <a:cubicBezTo>
                    <a:pt x="0" y="72"/>
                    <a:pt x="19" y="90"/>
                    <a:pt x="41" y="90"/>
                  </a:cubicBezTo>
                  <a:cubicBezTo>
                    <a:pt x="64" y="90"/>
                    <a:pt x="83" y="72"/>
                    <a:pt x="83" y="49"/>
                  </a:cubicBezTo>
                  <a:cubicBezTo>
                    <a:pt x="83" y="40"/>
                    <a:pt x="80" y="31"/>
                    <a:pt x="75" y="25"/>
                  </a:cubicBezTo>
                  <a:cubicBezTo>
                    <a:pt x="72" y="22"/>
                    <a:pt x="70" y="19"/>
                    <a:pt x="67" y="17"/>
                  </a:cubicBezTo>
                  <a:cubicBezTo>
                    <a:pt x="66" y="16"/>
                    <a:pt x="65" y="16"/>
                    <a:pt x="63" y="16"/>
                  </a:cubicBezTo>
                  <a:cubicBezTo>
                    <a:pt x="62" y="16"/>
                    <a:pt x="60" y="16"/>
                    <a:pt x="59" y="18"/>
                  </a:cubicBezTo>
                  <a:cubicBezTo>
                    <a:pt x="56" y="21"/>
                    <a:pt x="57" y="25"/>
                    <a:pt x="60" y="27"/>
                  </a:cubicBezTo>
                  <a:cubicBezTo>
                    <a:pt x="61" y="28"/>
                    <a:pt x="63" y="30"/>
                    <a:pt x="65" y="32"/>
                  </a:cubicBezTo>
                  <a:cubicBezTo>
                    <a:pt x="68" y="37"/>
                    <a:pt x="70" y="43"/>
                    <a:pt x="70" y="49"/>
                  </a:cubicBezTo>
                  <a:cubicBezTo>
                    <a:pt x="70" y="57"/>
                    <a:pt x="67" y="64"/>
                    <a:pt x="62" y="69"/>
                  </a:cubicBezTo>
                  <a:cubicBezTo>
                    <a:pt x="57" y="75"/>
                    <a:pt x="49" y="78"/>
                    <a:pt x="41" y="78"/>
                  </a:cubicBezTo>
                  <a:cubicBezTo>
                    <a:pt x="34" y="78"/>
                    <a:pt x="26" y="75"/>
                    <a:pt x="21" y="69"/>
                  </a:cubicBezTo>
                  <a:cubicBezTo>
                    <a:pt x="16" y="64"/>
                    <a:pt x="13" y="57"/>
                    <a:pt x="13" y="49"/>
                  </a:cubicBezTo>
                  <a:cubicBezTo>
                    <a:pt x="13" y="43"/>
                    <a:pt x="15" y="37"/>
                    <a:pt x="18" y="32"/>
                  </a:cubicBezTo>
                  <a:cubicBezTo>
                    <a:pt x="20" y="29"/>
                    <a:pt x="23" y="27"/>
                    <a:pt x="25" y="25"/>
                  </a:cubicBezTo>
                  <a:cubicBezTo>
                    <a:pt x="28" y="24"/>
                    <a:pt x="29" y="20"/>
                    <a:pt x="27" y="17"/>
                  </a:cubicBezTo>
                  <a:cubicBezTo>
                    <a:pt x="26" y="15"/>
                    <a:pt x="24" y="14"/>
                    <a:pt x="22" y="14"/>
                  </a:cubicBezTo>
                  <a:moveTo>
                    <a:pt x="42" y="0"/>
                  </a:moveTo>
                  <a:cubicBezTo>
                    <a:pt x="38" y="0"/>
                    <a:pt x="35" y="3"/>
                    <a:pt x="35" y="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52"/>
                    <a:pt x="38" y="55"/>
                    <a:pt x="42" y="55"/>
                  </a:cubicBezTo>
                  <a:cubicBezTo>
                    <a:pt x="45" y="55"/>
                    <a:pt x="48" y="52"/>
                    <a:pt x="48" y="4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3"/>
                    <a:pt x="45" y="0"/>
                    <a:pt x="42" y="0"/>
                  </a:cubicBezTo>
                </a:path>
              </a:pathLst>
            </a:custGeom>
            <a:solidFill>
              <a:srgbClr val="CB0F23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86015" y="2101215"/>
            <a:ext cx="610870" cy="610870"/>
            <a:chOff x="11967" y="3309"/>
            <a:chExt cx="962" cy="962"/>
          </a:xfrm>
        </p:grpSpPr>
        <p:sp>
          <p:nvSpPr>
            <p:cNvPr id="20" name="椭圆 19"/>
            <p:cNvSpPr/>
            <p:nvPr/>
          </p:nvSpPr>
          <p:spPr>
            <a:xfrm>
              <a:off x="11967" y="3309"/>
              <a:ext cx="962" cy="963"/>
            </a:xfrm>
            <a:prstGeom prst="ellipse">
              <a:avLst/>
            </a:prstGeom>
            <a:noFill/>
            <a:ln>
              <a:solidFill>
                <a:srgbClr val="CB0F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10"/>
            <p:cNvSpPr>
              <a:spLocks noEditPoints="1"/>
            </p:cNvSpPr>
            <p:nvPr/>
          </p:nvSpPr>
          <p:spPr bwMode="auto">
            <a:xfrm>
              <a:off x="12192" y="3542"/>
              <a:ext cx="511" cy="432"/>
            </a:xfrm>
            <a:custGeom>
              <a:avLst/>
              <a:gdLst>
                <a:gd name="T0" fmla="*/ 163557 w 107"/>
                <a:gd name="T1" fmla="*/ 162950 h 79"/>
                <a:gd name="T2" fmla="*/ 135783 w 107"/>
                <a:gd name="T3" fmla="*/ 175248 h 79"/>
                <a:gd name="T4" fmla="*/ 135783 w 107"/>
                <a:gd name="T5" fmla="*/ 230590 h 79"/>
                <a:gd name="T6" fmla="*/ 163557 w 107"/>
                <a:gd name="T7" fmla="*/ 242888 h 79"/>
                <a:gd name="T8" fmla="*/ 191331 w 107"/>
                <a:gd name="T9" fmla="*/ 230590 h 79"/>
                <a:gd name="T10" fmla="*/ 191331 w 107"/>
                <a:gd name="T11" fmla="*/ 175248 h 79"/>
                <a:gd name="T12" fmla="*/ 163557 w 107"/>
                <a:gd name="T13" fmla="*/ 162950 h 79"/>
                <a:gd name="T14" fmla="*/ 163557 w 107"/>
                <a:gd name="T15" fmla="*/ 86087 h 79"/>
                <a:gd name="T16" fmla="*/ 67892 w 107"/>
                <a:gd name="T17" fmla="*/ 126056 h 79"/>
                <a:gd name="T18" fmla="*/ 67892 w 107"/>
                <a:gd name="T19" fmla="*/ 156801 h 79"/>
                <a:gd name="T20" fmla="*/ 83321 w 107"/>
                <a:gd name="T21" fmla="*/ 162950 h 79"/>
                <a:gd name="T22" fmla="*/ 98751 w 107"/>
                <a:gd name="T23" fmla="*/ 156801 h 79"/>
                <a:gd name="T24" fmla="*/ 163557 w 107"/>
                <a:gd name="T25" fmla="*/ 132205 h 79"/>
                <a:gd name="T26" fmla="*/ 228363 w 107"/>
                <a:gd name="T27" fmla="*/ 156801 h 79"/>
                <a:gd name="T28" fmla="*/ 243793 w 107"/>
                <a:gd name="T29" fmla="*/ 162950 h 79"/>
                <a:gd name="T30" fmla="*/ 259222 w 107"/>
                <a:gd name="T31" fmla="*/ 156801 h 79"/>
                <a:gd name="T32" fmla="*/ 259222 w 107"/>
                <a:gd name="T33" fmla="*/ 126056 h 79"/>
                <a:gd name="T34" fmla="*/ 163557 w 107"/>
                <a:gd name="T35" fmla="*/ 86087 h 79"/>
                <a:gd name="T36" fmla="*/ 163557 w 107"/>
                <a:gd name="T37" fmla="*/ 0 h 79"/>
                <a:gd name="T38" fmla="*/ 6172 w 107"/>
                <a:gd name="T39" fmla="*/ 67640 h 79"/>
                <a:gd name="T40" fmla="*/ 6172 w 107"/>
                <a:gd name="T41" fmla="*/ 95310 h 79"/>
                <a:gd name="T42" fmla="*/ 21602 w 107"/>
                <a:gd name="T43" fmla="*/ 101460 h 79"/>
                <a:gd name="T44" fmla="*/ 37032 w 107"/>
                <a:gd name="T45" fmla="*/ 95310 h 79"/>
                <a:gd name="T46" fmla="*/ 163557 w 107"/>
                <a:gd name="T47" fmla="*/ 43043 h 79"/>
                <a:gd name="T48" fmla="*/ 293168 w 107"/>
                <a:gd name="T49" fmla="*/ 95310 h 79"/>
                <a:gd name="T50" fmla="*/ 308598 w 107"/>
                <a:gd name="T51" fmla="*/ 101460 h 79"/>
                <a:gd name="T52" fmla="*/ 320942 w 107"/>
                <a:gd name="T53" fmla="*/ 95310 h 79"/>
                <a:gd name="T54" fmla="*/ 320942 w 107"/>
                <a:gd name="T55" fmla="*/ 67640 h 79"/>
                <a:gd name="T56" fmla="*/ 163557 w 107"/>
                <a:gd name="T57" fmla="*/ 0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07" h="79">
                  <a:moveTo>
                    <a:pt x="53" y="53"/>
                  </a:moveTo>
                  <a:cubicBezTo>
                    <a:pt x="50" y="53"/>
                    <a:pt x="46" y="55"/>
                    <a:pt x="44" y="57"/>
                  </a:cubicBezTo>
                  <a:cubicBezTo>
                    <a:pt x="39" y="62"/>
                    <a:pt x="39" y="70"/>
                    <a:pt x="44" y="75"/>
                  </a:cubicBezTo>
                  <a:cubicBezTo>
                    <a:pt x="46" y="77"/>
                    <a:pt x="50" y="79"/>
                    <a:pt x="53" y="79"/>
                  </a:cubicBezTo>
                  <a:cubicBezTo>
                    <a:pt x="56" y="79"/>
                    <a:pt x="59" y="77"/>
                    <a:pt x="62" y="75"/>
                  </a:cubicBezTo>
                  <a:cubicBezTo>
                    <a:pt x="67" y="70"/>
                    <a:pt x="67" y="62"/>
                    <a:pt x="62" y="57"/>
                  </a:cubicBezTo>
                  <a:cubicBezTo>
                    <a:pt x="59" y="55"/>
                    <a:pt x="56" y="53"/>
                    <a:pt x="53" y="53"/>
                  </a:cubicBezTo>
                  <a:moveTo>
                    <a:pt x="53" y="28"/>
                  </a:moveTo>
                  <a:cubicBezTo>
                    <a:pt x="42" y="28"/>
                    <a:pt x="31" y="32"/>
                    <a:pt x="22" y="41"/>
                  </a:cubicBezTo>
                  <a:cubicBezTo>
                    <a:pt x="19" y="44"/>
                    <a:pt x="19" y="48"/>
                    <a:pt x="22" y="51"/>
                  </a:cubicBezTo>
                  <a:cubicBezTo>
                    <a:pt x="24" y="53"/>
                    <a:pt x="25" y="53"/>
                    <a:pt x="27" y="53"/>
                  </a:cubicBezTo>
                  <a:cubicBezTo>
                    <a:pt x="29" y="53"/>
                    <a:pt x="31" y="53"/>
                    <a:pt x="32" y="51"/>
                  </a:cubicBezTo>
                  <a:cubicBezTo>
                    <a:pt x="38" y="45"/>
                    <a:pt x="46" y="43"/>
                    <a:pt x="53" y="43"/>
                  </a:cubicBezTo>
                  <a:cubicBezTo>
                    <a:pt x="61" y="43"/>
                    <a:pt x="68" y="45"/>
                    <a:pt x="74" y="51"/>
                  </a:cubicBezTo>
                  <a:cubicBezTo>
                    <a:pt x="76" y="53"/>
                    <a:pt x="77" y="53"/>
                    <a:pt x="79" y="53"/>
                  </a:cubicBezTo>
                  <a:cubicBezTo>
                    <a:pt x="81" y="53"/>
                    <a:pt x="83" y="53"/>
                    <a:pt x="84" y="51"/>
                  </a:cubicBezTo>
                  <a:cubicBezTo>
                    <a:pt x="87" y="48"/>
                    <a:pt x="87" y="44"/>
                    <a:pt x="84" y="41"/>
                  </a:cubicBezTo>
                  <a:cubicBezTo>
                    <a:pt x="76" y="32"/>
                    <a:pt x="65" y="28"/>
                    <a:pt x="53" y="28"/>
                  </a:cubicBezTo>
                  <a:moveTo>
                    <a:pt x="53" y="0"/>
                  </a:moveTo>
                  <a:cubicBezTo>
                    <a:pt x="35" y="0"/>
                    <a:pt x="16" y="7"/>
                    <a:pt x="2" y="22"/>
                  </a:cubicBezTo>
                  <a:cubicBezTo>
                    <a:pt x="0" y="24"/>
                    <a:pt x="0" y="28"/>
                    <a:pt x="2" y="31"/>
                  </a:cubicBezTo>
                  <a:cubicBezTo>
                    <a:pt x="3" y="32"/>
                    <a:pt x="5" y="33"/>
                    <a:pt x="7" y="33"/>
                  </a:cubicBezTo>
                  <a:cubicBezTo>
                    <a:pt x="9" y="33"/>
                    <a:pt x="10" y="32"/>
                    <a:pt x="12" y="31"/>
                  </a:cubicBezTo>
                  <a:cubicBezTo>
                    <a:pt x="23" y="20"/>
                    <a:pt x="38" y="14"/>
                    <a:pt x="53" y="14"/>
                  </a:cubicBezTo>
                  <a:cubicBezTo>
                    <a:pt x="68" y="14"/>
                    <a:pt x="83" y="20"/>
                    <a:pt x="95" y="31"/>
                  </a:cubicBezTo>
                  <a:cubicBezTo>
                    <a:pt x="96" y="32"/>
                    <a:pt x="98" y="33"/>
                    <a:pt x="100" y="33"/>
                  </a:cubicBezTo>
                  <a:cubicBezTo>
                    <a:pt x="101" y="33"/>
                    <a:pt x="103" y="32"/>
                    <a:pt x="104" y="31"/>
                  </a:cubicBezTo>
                  <a:cubicBezTo>
                    <a:pt x="107" y="28"/>
                    <a:pt x="107" y="24"/>
                    <a:pt x="104" y="22"/>
                  </a:cubicBezTo>
                  <a:cubicBezTo>
                    <a:pt x="90" y="7"/>
                    <a:pt x="72" y="0"/>
                    <a:pt x="53" y="0"/>
                  </a:cubicBezTo>
                </a:path>
              </a:pathLst>
            </a:custGeom>
            <a:solidFill>
              <a:srgbClr val="CB0F23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77535" y="2098675"/>
            <a:ext cx="610870" cy="610870"/>
            <a:chOff x="9116" y="3309"/>
            <a:chExt cx="962" cy="962"/>
          </a:xfrm>
        </p:grpSpPr>
        <p:sp>
          <p:nvSpPr>
            <p:cNvPr id="24" name="椭圆 23"/>
            <p:cNvSpPr/>
            <p:nvPr/>
          </p:nvSpPr>
          <p:spPr>
            <a:xfrm>
              <a:off x="9116" y="3309"/>
              <a:ext cx="962" cy="963"/>
            </a:xfrm>
            <a:prstGeom prst="ellipse">
              <a:avLst/>
            </a:prstGeom>
            <a:noFill/>
            <a:ln>
              <a:solidFill>
                <a:srgbClr val="CB0F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33"/>
            <p:cNvSpPr>
              <a:spLocks noEditPoints="1"/>
            </p:cNvSpPr>
            <p:nvPr/>
          </p:nvSpPr>
          <p:spPr bwMode="auto">
            <a:xfrm>
              <a:off x="9351" y="3581"/>
              <a:ext cx="407" cy="412"/>
            </a:xfrm>
            <a:custGeom>
              <a:avLst/>
              <a:gdLst>
                <a:gd name="T0" fmla="*/ 61285 w 86"/>
                <a:gd name="T1" fmla="*/ 95800 h 75"/>
                <a:gd name="T2" fmla="*/ 58221 w 86"/>
                <a:gd name="T3" fmla="*/ 92710 h 75"/>
                <a:gd name="T4" fmla="*/ 58221 w 86"/>
                <a:gd name="T5" fmla="*/ 83439 h 75"/>
                <a:gd name="T6" fmla="*/ 125634 w 86"/>
                <a:gd name="T7" fmla="*/ 30903 h 75"/>
                <a:gd name="T8" fmla="*/ 128698 w 86"/>
                <a:gd name="T9" fmla="*/ 30903 h 75"/>
                <a:gd name="T10" fmla="*/ 131763 w 86"/>
                <a:gd name="T11" fmla="*/ 30903 h 75"/>
                <a:gd name="T12" fmla="*/ 134827 w 86"/>
                <a:gd name="T13" fmla="*/ 37084 h 75"/>
                <a:gd name="T14" fmla="*/ 134827 w 86"/>
                <a:gd name="T15" fmla="*/ 43265 h 75"/>
                <a:gd name="T16" fmla="*/ 128698 w 86"/>
                <a:gd name="T17" fmla="*/ 49445 h 75"/>
                <a:gd name="T18" fmla="*/ 125634 w 86"/>
                <a:gd name="T19" fmla="*/ 46355 h 75"/>
                <a:gd name="T20" fmla="*/ 64349 w 86"/>
                <a:gd name="T21" fmla="*/ 92710 h 75"/>
                <a:gd name="T22" fmla="*/ 61285 w 86"/>
                <a:gd name="T23" fmla="*/ 95800 h 75"/>
                <a:gd name="T24" fmla="*/ 144019 w 86"/>
                <a:gd name="T25" fmla="*/ 6181 h 75"/>
                <a:gd name="T26" fmla="*/ 131763 w 86"/>
                <a:gd name="T27" fmla="*/ 6181 h 75"/>
                <a:gd name="T28" fmla="*/ 12257 w 86"/>
                <a:gd name="T29" fmla="*/ 101981 h 75"/>
                <a:gd name="T30" fmla="*/ 0 w 86"/>
                <a:gd name="T31" fmla="*/ 117433 h 75"/>
                <a:gd name="T32" fmla="*/ 12257 w 86"/>
                <a:gd name="T33" fmla="*/ 132884 h 75"/>
                <a:gd name="T34" fmla="*/ 131763 w 86"/>
                <a:gd name="T35" fmla="*/ 228685 h 75"/>
                <a:gd name="T36" fmla="*/ 144019 w 86"/>
                <a:gd name="T37" fmla="*/ 231775 h 75"/>
                <a:gd name="T38" fmla="*/ 153212 w 86"/>
                <a:gd name="T39" fmla="*/ 228685 h 75"/>
                <a:gd name="T40" fmla="*/ 162405 w 86"/>
                <a:gd name="T41" fmla="*/ 213233 h 75"/>
                <a:gd name="T42" fmla="*/ 162405 w 86"/>
                <a:gd name="T43" fmla="*/ 24723 h 75"/>
                <a:gd name="T44" fmla="*/ 153212 w 86"/>
                <a:gd name="T45" fmla="*/ 6181 h 75"/>
                <a:gd name="T46" fmla="*/ 144019 w 86"/>
                <a:gd name="T47" fmla="*/ 6181 h 75"/>
                <a:gd name="T48" fmla="*/ 217561 w 86"/>
                <a:gd name="T49" fmla="*/ 83439 h 75"/>
                <a:gd name="T50" fmla="*/ 214497 w 86"/>
                <a:gd name="T51" fmla="*/ 77258 h 75"/>
                <a:gd name="T52" fmla="*/ 214497 w 86"/>
                <a:gd name="T53" fmla="*/ 33994 h 75"/>
                <a:gd name="T54" fmla="*/ 229818 w 86"/>
                <a:gd name="T55" fmla="*/ 18542 h 75"/>
                <a:gd name="T56" fmla="*/ 232883 w 86"/>
                <a:gd name="T57" fmla="*/ 24723 h 75"/>
                <a:gd name="T58" fmla="*/ 229818 w 86"/>
                <a:gd name="T59" fmla="*/ 30903 h 75"/>
                <a:gd name="T60" fmla="*/ 223690 w 86"/>
                <a:gd name="T61" fmla="*/ 33994 h 75"/>
                <a:gd name="T62" fmla="*/ 223690 w 86"/>
                <a:gd name="T63" fmla="*/ 77258 h 75"/>
                <a:gd name="T64" fmla="*/ 223690 w 86"/>
                <a:gd name="T65" fmla="*/ 77258 h 75"/>
                <a:gd name="T66" fmla="*/ 217561 w 86"/>
                <a:gd name="T67" fmla="*/ 83439 h 75"/>
                <a:gd name="T68" fmla="*/ 229818 w 86"/>
                <a:gd name="T69" fmla="*/ 0 h 75"/>
                <a:gd name="T70" fmla="*/ 229818 w 86"/>
                <a:gd name="T71" fmla="*/ 0 h 75"/>
                <a:gd name="T72" fmla="*/ 193047 w 86"/>
                <a:gd name="T73" fmla="*/ 33994 h 75"/>
                <a:gd name="T74" fmla="*/ 193047 w 86"/>
                <a:gd name="T75" fmla="*/ 194691 h 75"/>
                <a:gd name="T76" fmla="*/ 229818 w 86"/>
                <a:gd name="T77" fmla="*/ 228685 h 75"/>
                <a:gd name="T78" fmla="*/ 229818 w 86"/>
                <a:gd name="T79" fmla="*/ 228685 h 75"/>
                <a:gd name="T80" fmla="*/ 263525 w 86"/>
                <a:gd name="T81" fmla="*/ 194691 h 75"/>
                <a:gd name="T82" fmla="*/ 263525 w 86"/>
                <a:gd name="T83" fmla="*/ 33994 h 75"/>
                <a:gd name="T84" fmla="*/ 229818 w 86"/>
                <a:gd name="T85" fmla="*/ 0 h 7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6" h="75">
                  <a:moveTo>
                    <a:pt x="20" y="31"/>
                  </a:moveTo>
                  <a:cubicBezTo>
                    <a:pt x="20" y="31"/>
                    <a:pt x="19" y="30"/>
                    <a:pt x="19" y="30"/>
                  </a:cubicBezTo>
                  <a:cubicBezTo>
                    <a:pt x="18" y="29"/>
                    <a:pt x="18" y="28"/>
                    <a:pt x="19" y="27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0"/>
                    <a:pt x="44" y="11"/>
                    <a:pt x="44" y="12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5"/>
                    <a:pt x="43" y="16"/>
                    <a:pt x="42" y="16"/>
                  </a:cubicBezTo>
                  <a:cubicBezTo>
                    <a:pt x="42" y="16"/>
                    <a:pt x="41" y="15"/>
                    <a:pt x="41" y="15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1"/>
                    <a:pt x="20" y="31"/>
                  </a:cubicBezTo>
                  <a:moveTo>
                    <a:pt x="47" y="2"/>
                  </a:moveTo>
                  <a:cubicBezTo>
                    <a:pt x="46" y="2"/>
                    <a:pt x="44" y="2"/>
                    <a:pt x="43" y="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4"/>
                    <a:pt x="0" y="36"/>
                    <a:pt x="0" y="38"/>
                  </a:cubicBezTo>
                  <a:cubicBezTo>
                    <a:pt x="0" y="40"/>
                    <a:pt x="2" y="42"/>
                    <a:pt x="4" y="43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4" y="74"/>
                    <a:pt x="46" y="75"/>
                    <a:pt x="47" y="75"/>
                  </a:cubicBezTo>
                  <a:cubicBezTo>
                    <a:pt x="48" y="75"/>
                    <a:pt x="49" y="74"/>
                    <a:pt x="50" y="74"/>
                  </a:cubicBezTo>
                  <a:cubicBezTo>
                    <a:pt x="52" y="73"/>
                    <a:pt x="53" y="71"/>
                    <a:pt x="53" y="69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5"/>
                    <a:pt x="52" y="4"/>
                    <a:pt x="50" y="2"/>
                  </a:cubicBezTo>
                  <a:cubicBezTo>
                    <a:pt x="49" y="2"/>
                    <a:pt x="48" y="2"/>
                    <a:pt x="47" y="2"/>
                  </a:cubicBezTo>
                  <a:moveTo>
                    <a:pt x="71" y="27"/>
                  </a:moveTo>
                  <a:cubicBezTo>
                    <a:pt x="70" y="27"/>
                    <a:pt x="70" y="26"/>
                    <a:pt x="70" y="2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8"/>
                    <a:pt x="72" y="6"/>
                    <a:pt x="75" y="6"/>
                  </a:cubicBezTo>
                  <a:cubicBezTo>
                    <a:pt x="76" y="6"/>
                    <a:pt x="76" y="7"/>
                    <a:pt x="76" y="8"/>
                  </a:cubicBezTo>
                  <a:cubicBezTo>
                    <a:pt x="76" y="9"/>
                    <a:pt x="76" y="10"/>
                    <a:pt x="75" y="10"/>
                  </a:cubicBezTo>
                  <a:cubicBezTo>
                    <a:pt x="74" y="10"/>
                    <a:pt x="73" y="10"/>
                    <a:pt x="73" y="11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2" y="27"/>
                    <a:pt x="71" y="27"/>
                  </a:cubicBezTo>
                  <a:moveTo>
                    <a:pt x="75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68" y="0"/>
                    <a:pt x="63" y="5"/>
                    <a:pt x="63" y="1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9"/>
                    <a:pt x="68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81" y="74"/>
                    <a:pt x="86" y="69"/>
                    <a:pt x="86" y="63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5"/>
                    <a:pt x="81" y="0"/>
                    <a:pt x="75" y="0"/>
                  </a:cubicBezTo>
                </a:path>
              </a:pathLst>
            </a:custGeom>
            <a:solidFill>
              <a:srgbClr val="CB0F23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296400" y="2101215"/>
            <a:ext cx="610870" cy="610870"/>
            <a:chOff x="14818" y="3309"/>
            <a:chExt cx="962" cy="962"/>
          </a:xfrm>
        </p:grpSpPr>
        <p:sp>
          <p:nvSpPr>
            <p:cNvPr id="29" name="椭圆 28"/>
            <p:cNvSpPr/>
            <p:nvPr/>
          </p:nvSpPr>
          <p:spPr>
            <a:xfrm>
              <a:off x="14818" y="3309"/>
              <a:ext cx="962" cy="963"/>
            </a:xfrm>
            <a:prstGeom prst="ellipse">
              <a:avLst/>
            </a:prstGeom>
            <a:noFill/>
            <a:ln>
              <a:solidFill>
                <a:srgbClr val="CB0F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99"/>
            <p:cNvSpPr>
              <a:spLocks noEditPoints="1"/>
            </p:cNvSpPr>
            <p:nvPr/>
          </p:nvSpPr>
          <p:spPr bwMode="auto">
            <a:xfrm>
              <a:off x="15080" y="3500"/>
              <a:ext cx="438" cy="573"/>
            </a:xfrm>
            <a:custGeom>
              <a:avLst/>
              <a:gdLst>
                <a:gd name="T0" fmla="*/ 270669 w 96"/>
                <a:gd name="T1" fmla="*/ 282721 h 109"/>
                <a:gd name="T2" fmla="*/ 27682 w 96"/>
                <a:gd name="T3" fmla="*/ 282721 h 109"/>
                <a:gd name="T4" fmla="*/ 0 w 96"/>
                <a:gd name="T5" fmla="*/ 307306 h 109"/>
                <a:gd name="T6" fmla="*/ 27682 w 96"/>
                <a:gd name="T7" fmla="*/ 334963 h 109"/>
                <a:gd name="T8" fmla="*/ 270669 w 96"/>
                <a:gd name="T9" fmla="*/ 334963 h 109"/>
                <a:gd name="T10" fmla="*/ 295275 w 96"/>
                <a:gd name="T11" fmla="*/ 307306 h 109"/>
                <a:gd name="T12" fmla="*/ 270669 w 96"/>
                <a:gd name="T13" fmla="*/ 282721 h 109"/>
                <a:gd name="T14" fmla="*/ 147638 w 96"/>
                <a:gd name="T15" fmla="*/ 0 h 109"/>
                <a:gd name="T16" fmla="*/ 116880 w 96"/>
                <a:gd name="T17" fmla="*/ 30731 h 109"/>
                <a:gd name="T18" fmla="*/ 116880 w 96"/>
                <a:gd name="T19" fmla="*/ 175164 h 109"/>
                <a:gd name="T20" fmla="*/ 79970 w 96"/>
                <a:gd name="T21" fmla="*/ 138287 h 109"/>
                <a:gd name="T22" fmla="*/ 64591 w 96"/>
                <a:gd name="T23" fmla="*/ 132141 h 109"/>
                <a:gd name="T24" fmla="*/ 46137 w 96"/>
                <a:gd name="T25" fmla="*/ 141361 h 109"/>
                <a:gd name="T26" fmla="*/ 46137 w 96"/>
                <a:gd name="T27" fmla="*/ 175164 h 109"/>
                <a:gd name="T28" fmla="*/ 123031 w 96"/>
                <a:gd name="T29" fmla="*/ 245844 h 109"/>
                <a:gd name="T30" fmla="*/ 129183 w 96"/>
                <a:gd name="T31" fmla="*/ 251991 h 109"/>
                <a:gd name="T32" fmla="*/ 138410 w 96"/>
                <a:gd name="T33" fmla="*/ 255064 h 109"/>
                <a:gd name="T34" fmla="*/ 147638 w 96"/>
                <a:gd name="T35" fmla="*/ 258137 h 109"/>
                <a:gd name="T36" fmla="*/ 147638 w 96"/>
                <a:gd name="T37" fmla="*/ 258137 h 109"/>
                <a:gd name="T38" fmla="*/ 147638 w 96"/>
                <a:gd name="T39" fmla="*/ 258137 h 109"/>
                <a:gd name="T40" fmla="*/ 159941 w 96"/>
                <a:gd name="T41" fmla="*/ 255064 h 109"/>
                <a:gd name="T42" fmla="*/ 169168 w 96"/>
                <a:gd name="T43" fmla="*/ 248917 h 109"/>
                <a:gd name="T44" fmla="*/ 172244 w 96"/>
                <a:gd name="T45" fmla="*/ 245844 h 109"/>
                <a:gd name="T46" fmla="*/ 249138 w 96"/>
                <a:gd name="T47" fmla="*/ 175164 h 109"/>
                <a:gd name="T48" fmla="*/ 258366 w 96"/>
                <a:gd name="T49" fmla="*/ 156726 h 109"/>
                <a:gd name="T50" fmla="*/ 249138 w 96"/>
                <a:gd name="T51" fmla="*/ 141361 h 109"/>
                <a:gd name="T52" fmla="*/ 233759 w 96"/>
                <a:gd name="T53" fmla="*/ 132141 h 109"/>
                <a:gd name="T54" fmla="*/ 215305 w 96"/>
                <a:gd name="T55" fmla="*/ 138287 h 109"/>
                <a:gd name="T56" fmla="*/ 178395 w 96"/>
                <a:gd name="T57" fmla="*/ 175164 h 109"/>
                <a:gd name="T58" fmla="*/ 178395 w 96"/>
                <a:gd name="T59" fmla="*/ 30731 h 109"/>
                <a:gd name="T60" fmla="*/ 147638 w 96"/>
                <a:gd name="T61" fmla="*/ 0 h 10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6" h="109">
                  <a:moveTo>
                    <a:pt x="88" y="92"/>
                  </a:moveTo>
                  <a:cubicBezTo>
                    <a:pt x="9" y="92"/>
                    <a:pt x="9" y="92"/>
                    <a:pt x="9" y="92"/>
                  </a:cubicBezTo>
                  <a:cubicBezTo>
                    <a:pt x="4" y="92"/>
                    <a:pt x="0" y="96"/>
                    <a:pt x="0" y="100"/>
                  </a:cubicBezTo>
                  <a:cubicBezTo>
                    <a:pt x="0" y="105"/>
                    <a:pt x="4" y="109"/>
                    <a:pt x="9" y="109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92" y="109"/>
                    <a:pt x="96" y="105"/>
                    <a:pt x="96" y="100"/>
                  </a:cubicBezTo>
                  <a:cubicBezTo>
                    <a:pt x="96" y="96"/>
                    <a:pt x="92" y="92"/>
                    <a:pt x="88" y="92"/>
                  </a:cubicBezTo>
                  <a:moveTo>
                    <a:pt x="48" y="0"/>
                  </a:moveTo>
                  <a:cubicBezTo>
                    <a:pt x="43" y="0"/>
                    <a:pt x="38" y="4"/>
                    <a:pt x="38" y="10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4"/>
                    <a:pt x="22" y="43"/>
                    <a:pt x="21" y="43"/>
                  </a:cubicBezTo>
                  <a:cubicBezTo>
                    <a:pt x="18" y="43"/>
                    <a:pt x="16" y="44"/>
                    <a:pt x="15" y="46"/>
                  </a:cubicBezTo>
                  <a:cubicBezTo>
                    <a:pt x="12" y="49"/>
                    <a:pt x="12" y="54"/>
                    <a:pt x="15" y="57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1" y="80"/>
                    <a:pt x="41" y="81"/>
                    <a:pt x="42" y="82"/>
                  </a:cubicBezTo>
                  <a:cubicBezTo>
                    <a:pt x="43" y="82"/>
                    <a:pt x="44" y="83"/>
                    <a:pt x="45" y="83"/>
                  </a:cubicBezTo>
                  <a:cubicBezTo>
                    <a:pt x="46" y="84"/>
                    <a:pt x="47" y="84"/>
                    <a:pt x="48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9" y="84"/>
                    <a:pt x="51" y="84"/>
                    <a:pt x="52" y="83"/>
                  </a:cubicBezTo>
                  <a:cubicBezTo>
                    <a:pt x="53" y="83"/>
                    <a:pt x="54" y="82"/>
                    <a:pt x="55" y="81"/>
                  </a:cubicBezTo>
                  <a:cubicBezTo>
                    <a:pt x="55" y="81"/>
                    <a:pt x="56" y="80"/>
                    <a:pt x="56" y="80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3" y="55"/>
                    <a:pt x="84" y="53"/>
                    <a:pt x="84" y="51"/>
                  </a:cubicBezTo>
                  <a:cubicBezTo>
                    <a:pt x="84" y="49"/>
                    <a:pt x="83" y="47"/>
                    <a:pt x="81" y="46"/>
                  </a:cubicBezTo>
                  <a:cubicBezTo>
                    <a:pt x="80" y="44"/>
                    <a:pt x="78" y="43"/>
                    <a:pt x="76" y="43"/>
                  </a:cubicBezTo>
                  <a:cubicBezTo>
                    <a:pt x="74" y="43"/>
                    <a:pt x="72" y="44"/>
                    <a:pt x="70" y="45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8" y="4"/>
                    <a:pt x="54" y="0"/>
                    <a:pt x="48" y="0"/>
                  </a:cubicBezTo>
                </a:path>
              </a:pathLst>
            </a:custGeom>
            <a:solidFill>
              <a:srgbClr val="CB0F23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5" name="等腰三角形 34"/>
          <p:cNvSpPr/>
          <p:nvPr/>
        </p:nvSpPr>
        <p:spPr>
          <a:xfrm flipV="1">
            <a:off x="2292350" y="3132455"/>
            <a:ext cx="384175" cy="332105"/>
          </a:xfrm>
          <a:prstGeom prst="triangle">
            <a:avLst/>
          </a:prstGeom>
          <a:solidFill>
            <a:srgbClr val="CB0F23"/>
          </a:solidFill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flipV="1">
            <a:off x="3975735" y="3132455"/>
            <a:ext cx="384175" cy="332105"/>
          </a:xfrm>
          <a:prstGeom prst="triangle">
            <a:avLst/>
          </a:prstGeom>
          <a:solidFill>
            <a:srgbClr val="CB0F23"/>
          </a:solidFill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flipV="1">
            <a:off x="5790565" y="3132455"/>
            <a:ext cx="384175" cy="332105"/>
          </a:xfrm>
          <a:prstGeom prst="triangle">
            <a:avLst/>
          </a:prstGeom>
          <a:solidFill>
            <a:srgbClr val="CB0F23"/>
          </a:solidFill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flipV="1">
            <a:off x="7599045" y="3132455"/>
            <a:ext cx="384175" cy="332105"/>
          </a:xfrm>
          <a:prstGeom prst="triangle">
            <a:avLst/>
          </a:prstGeom>
          <a:solidFill>
            <a:srgbClr val="CB0F23"/>
          </a:solidFill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flipV="1">
            <a:off x="9409430" y="3132455"/>
            <a:ext cx="384175" cy="332105"/>
          </a:xfrm>
          <a:prstGeom prst="triangle">
            <a:avLst/>
          </a:prstGeom>
          <a:solidFill>
            <a:srgbClr val="CB0F23"/>
          </a:solidFill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1606550" y="3950970"/>
            <a:ext cx="1755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588770" y="3644265"/>
            <a:ext cx="1755140" cy="306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289300" y="3950970"/>
            <a:ext cx="1755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290570" y="3644265"/>
            <a:ext cx="1755140" cy="306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105400" y="3950970"/>
            <a:ext cx="1755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104765" y="3644265"/>
            <a:ext cx="1755140" cy="306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913245" y="3950970"/>
            <a:ext cx="1755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913880" y="3644265"/>
            <a:ext cx="1755140" cy="306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724265" y="3950970"/>
            <a:ext cx="1755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724900" y="3644265"/>
            <a:ext cx="1755140" cy="306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  <p:bldP spid="35" grpId="0" bldLvl="0" animBg="1"/>
      <p:bldP spid="38" grpId="0" bldLvl="0" animBg="1"/>
      <p:bldP spid="41" grpId="0" bldLvl="0" animBg="1"/>
      <p:bldP spid="42" grpId="0" bldLvl="0" animBg="1"/>
      <p:bldP spid="43" grpId="0" bldLvl="0" animBg="1"/>
      <p:bldP spid="82" grpId="0"/>
      <p:bldP spid="83" grpId="0" bldLvl="0" animBg="1"/>
      <p:bldP spid="44" grpId="0"/>
      <p:bldP spid="45" grpId="0" bldLvl="0" animBg="1"/>
      <p:bldP spid="46" grpId="0"/>
      <p:bldP spid="47" grpId="0" bldLvl="0" animBg="1"/>
      <p:bldP spid="48" grpId="0"/>
      <p:bldP spid="49" grpId="0" bldLvl="0" animBg="1"/>
      <p:bldP spid="52" grpId="0"/>
      <p:bldP spid="5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502920" y="3350260"/>
            <a:ext cx="11185525" cy="756285"/>
          </a:xfrm>
          <a:prstGeom prst="rect">
            <a:avLst/>
          </a:prstGeom>
          <a:solidFill>
            <a:srgbClr val="CB0F2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endParaRPr lang="zh-CN" altLang="en-US" sz="1800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8675" y="1899920"/>
            <a:ext cx="2912745" cy="190500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88630" y="1899920"/>
            <a:ext cx="2912745" cy="190500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84910" y="1899920"/>
            <a:ext cx="2912745" cy="1905000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76"/>
          <p:cNvSpPr txBox="1"/>
          <p:nvPr/>
        </p:nvSpPr>
        <p:spPr>
          <a:xfrm>
            <a:off x="1699260" y="4319905"/>
            <a:ext cx="18834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184275" y="4657090"/>
            <a:ext cx="29127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5153660" y="4319905"/>
            <a:ext cx="18834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639945" y="4657090"/>
            <a:ext cx="29127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8603615" y="4319905"/>
            <a:ext cx="18834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088630" y="4657090"/>
            <a:ext cx="29127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  <p:bldP spid="3" grpId="0" bldLvl="0" animBg="1"/>
      <p:bldP spid="10" grpId="0" bldLvl="0" animBg="1"/>
      <p:bldP spid="11" grpId="0" bldLvl="0" animBg="1"/>
      <p:bldP spid="12" grpId="0" bldLvl="0" animBg="1"/>
      <p:bldP spid="27" grpId="0"/>
      <p:bldP spid="28" grpId="0"/>
      <p:bldP spid="13" grpId="0"/>
      <p:bldP spid="14" grpId="0"/>
      <p:bldP spid="15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3" name="Group 4"/>
          <p:cNvGrpSpPr/>
          <p:nvPr/>
        </p:nvGrpSpPr>
        <p:grpSpPr>
          <a:xfrm>
            <a:off x="4963695" y="1968857"/>
            <a:ext cx="2214670" cy="3317303"/>
            <a:chOff x="2578956" y="1150175"/>
            <a:chExt cx="1845559" cy="2764419"/>
          </a:xfrm>
        </p:grpSpPr>
        <p:sp>
          <p:nvSpPr>
            <p:cNvPr id="36" name="Rectangle 35"/>
            <p:cNvSpPr/>
            <p:nvPr/>
          </p:nvSpPr>
          <p:spPr>
            <a:xfrm>
              <a:off x="2589771" y="1568195"/>
              <a:ext cx="1834744" cy="2346399"/>
            </a:xfrm>
            <a:prstGeom prst="rect">
              <a:avLst/>
            </a:prstGeom>
            <a:solidFill>
              <a:srgbClr val="CB0F23">
                <a:alpha val="10000"/>
              </a:srgbClr>
            </a:solidFill>
            <a:ln w="19050" cmpd="sng">
              <a:solidFill>
                <a:srgbClr val="CB0F2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 dirty="0">
                <a:solidFill>
                  <a:srgbClr val="8C7E89"/>
                </a:solidFill>
                <a:latin typeface="叶立群几何极简体" panose="02000000000000000000" pitchFamily="2" charset="-128"/>
                <a:ea typeface="叶立群几何极简体" panose="02000000000000000000" pitchFamily="2" charset="-128"/>
                <a:cs typeface="+mn-ea"/>
                <a:sym typeface="叶立群几何极简体" panose="02000000000000000000" pitchFamily="2" charset="-128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627640" y="2738734"/>
              <a:ext cx="1757892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cxnSp>
          <p:nvCxnSpPr>
            <p:cNvPr id="54" name="Straight Connector 53"/>
            <p:cNvCxnSpPr/>
            <p:nvPr/>
          </p:nvCxnSpPr>
          <p:spPr>
            <a:xfrm flipH="1">
              <a:off x="3004387" y="2599785"/>
              <a:ext cx="1026836" cy="0"/>
            </a:xfrm>
            <a:prstGeom prst="line">
              <a:avLst/>
            </a:prstGeom>
            <a:ln w="19050" cmpd="sng">
              <a:solidFill>
                <a:srgbClr val="CB0F2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2578956" y="1150175"/>
              <a:ext cx="1834744" cy="280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en-US" sz="1920" b="1" dirty="0">
                <a:solidFill>
                  <a:srgbClr val="8C7E89"/>
                </a:solidFill>
                <a:latin typeface="叶立群几何极简体" panose="02000000000000000000" pitchFamily="2" charset="-128"/>
                <a:ea typeface="叶立群几何极简体" panose="02000000000000000000" pitchFamily="2" charset="-128"/>
                <a:cs typeface="+mn-ea"/>
                <a:sym typeface="叶立群几何极简体" panose="02000000000000000000" pitchFamily="2" charset="-128"/>
              </a:endParaRPr>
            </a:p>
          </p:txBody>
        </p:sp>
        <p:sp>
          <p:nvSpPr>
            <p:cNvPr id="39" name="Freeform 471"/>
            <p:cNvSpPr>
              <a:spLocks noEditPoints="1"/>
            </p:cNvSpPr>
            <p:nvPr/>
          </p:nvSpPr>
          <p:spPr bwMode="auto">
            <a:xfrm>
              <a:off x="3288530" y="1936125"/>
              <a:ext cx="468514" cy="469904"/>
            </a:xfrm>
            <a:custGeom>
              <a:avLst/>
              <a:gdLst>
                <a:gd name="T0" fmla="*/ 17 w 185"/>
                <a:gd name="T1" fmla="*/ 102 h 186"/>
                <a:gd name="T2" fmla="*/ 0 w 185"/>
                <a:gd name="T3" fmla="*/ 169 h 186"/>
                <a:gd name="T4" fmla="*/ 67 w 185"/>
                <a:gd name="T5" fmla="*/ 186 h 186"/>
                <a:gd name="T6" fmla="*/ 84 w 185"/>
                <a:gd name="T7" fmla="*/ 119 h 186"/>
                <a:gd name="T8" fmla="*/ 76 w 185"/>
                <a:gd name="T9" fmla="*/ 169 h 186"/>
                <a:gd name="T10" fmla="*/ 17 w 185"/>
                <a:gd name="T11" fmla="*/ 178 h 186"/>
                <a:gd name="T12" fmla="*/ 8 w 185"/>
                <a:gd name="T13" fmla="*/ 119 h 186"/>
                <a:gd name="T14" fmla="*/ 67 w 185"/>
                <a:gd name="T15" fmla="*/ 110 h 186"/>
                <a:gd name="T16" fmla="*/ 76 w 185"/>
                <a:gd name="T17" fmla="*/ 169 h 186"/>
                <a:gd name="T18" fmla="*/ 17 w 185"/>
                <a:gd name="T19" fmla="*/ 0 h 186"/>
                <a:gd name="T20" fmla="*/ 0 w 185"/>
                <a:gd name="T21" fmla="*/ 68 h 186"/>
                <a:gd name="T22" fmla="*/ 67 w 185"/>
                <a:gd name="T23" fmla="*/ 85 h 186"/>
                <a:gd name="T24" fmla="*/ 84 w 185"/>
                <a:gd name="T25" fmla="*/ 17 h 186"/>
                <a:gd name="T26" fmla="*/ 76 w 185"/>
                <a:gd name="T27" fmla="*/ 68 h 186"/>
                <a:gd name="T28" fmla="*/ 17 w 185"/>
                <a:gd name="T29" fmla="*/ 76 h 186"/>
                <a:gd name="T30" fmla="*/ 8 w 185"/>
                <a:gd name="T31" fmla="*/ 17 h 186"/>
                <a:gd name="T32" fmla="*/ 67 w 185"/>
                <a:gd name="T33" fmla="*/ 9 h 186"/>
                <a:gd name="T34" fmla="*/ 76 w 185"/>
                <a:gd name="T35" fmla="*/ 68 h 186"/>
                <a:gd name="T36" fmla="*/ 118 w 185"/>
                <a:gd name="T37" fmla="*/ 0 h 186"/>
                <a:gd name="T38" fmla="*/ 101 w 185"/>
                <a:gd name="T39" fmla="*/ 68 h 186"/>
                <a:gd name="T40" fmla="*/ 169 w 185"/>
                <a:gd name="T41" fmla="*/ 85 h 186"/>
                <a:gd name="T42" fmla="*/ 185 w 185"/>
                <a:gd name="T43" fmla="*/ 17 h 186"/>
                <a:gd name="T44" fmla="*/ 177 w 185"/>
                <a:gd name="T45" fmla="*/ 68 h 186"/>
                <a:gd name="T46" fmla="*/ 118 w 185"/>
                <a:gd name="T47" fmla="*/ 76 h 186"/>
                <a:gd name="T48" fmla="*/ 109 w 185"/>
                <a:gd name="T49" fmla="*/ 17 h 186"/>
                <a:gd name="T50" fmla="*/ 169 w 185"/>
                <a:gd name="T51" fmla="*/ 9 h 186"/>
                <a:gd name="T52" fmla="*/ 177 w 185"/>
                <a:gd name="T53" fmla="*/ 68 h 186"/>
                <a:gd name="T54" fmla="*/ 118 w 185"/>
                <a:gd name="T55" fmla="*/ 102 h 186"/>
                <a:gd name="T56" fmla="*/ 101 w 185"/>
                <a:gd name="T57" fmla="*/ 169 h 186"/>
                <a:gd name="T58" fmla="*/ 169 w 185"/>
                <a:gd name="T59" fmla="*/ 186 h 186"/>
                <a:gd name="T60" fmla="*/ 185 w 185"/>
                <a:gd name="T61" fmla="*/ 119 h 186"/>
                <a:gd name="T62" fmla="*/ 177 w 185"/>
                <a:gd name="T63" fmla="*/ 169 h 186"/>
                <a:gd name="T64" fmla="*/ 118 w 185"/>
                <a:gd name="T65" fmla="*/ 178 h 186"/>
                <a:gd name="T66" fmla="*/ 109 w 185"/>
                <a:gd name="T67" fmla="*/ 119 h 186"/>
                <a:gd name="T68" fmla="*/ 169 w 185"/>
                <a:gd name="T69" fmla="*/ 110 h 186"/>
                <a:gd name="T70" fmla="*/ 177 w 185"/>
                <a:gd name="T71" fmla="*/ 16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5" h="186">
                  <a:moveTo>
                    <a:pt x="67" y="102"/>
                  </a:moveTo>
                  <a:cubicBezTo>
                    <a:pt x="17" y="102"/>
                    <a:pt x="17" y="102"/>
                    <a:pt x="17" y="102"/>
                  </a:cubicBezTo>
                  <a:cubicBezTo>
                    <a:pt x="7" y="102"/>
                    <a:pt x="0" y="109"/>
                    <a:pt x="0" y="11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6"/>
                    <a:pt x="17" y="186"/>
                  </a:cubicBezTo>
                  <a:cubicBezTo>
                    <a:pt x="67" y="186"/>
                    <a:pt x="67" y="186"/>
                    <a:pt x="67" y="186"/>
                  </a:cubicBezTo>
                  <a:cubicBezTo>
                    <a:pt x="77" y="186"/>
                    <a:pt x="84" y="178"/>
                    <a:pt x="84" y="169"/>
                  </a:cubicBezTo>
                  <a:cubicBezTo>
                    <a:pt x="84" y="119"/>
                    <a:pt x="84" y="119"/>
                    <a:pt x="84" y="119"/>
                  </a:cubicBezTo>
                  <a:cubicBezTo>
                    <a:pt x="84" y="109"/>
                    <a:pt x="77" y="102"/>
                    <a:pt x="67" y="102"/>
                  </a:cubicBezTo>
                  <a:close/>
                  <a:moveTo>
                    <a:pt x="76" y="169"/>
                  </a:moveTo>
                  <a:cubicBezTo>
                    <a:pt x="76" y="174"/>
                    <a:pt x="72" y="178"/>
                    <a:pt x="6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2" y="178"/>
                    <a:pt x="8" y="174"/>
                    <a:pt x="8" y="169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8" y="114"/>
                    <a:pt x="12" y="110"/>
                    <a:pt x="1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72" y="110"/>
                    <a:pt x="76" y="114"/>
                    <a:pt x="76" y="119"/>
                  </a:cubicBezTo>
                  <a:lnTo>
                    <a:pt x="76" y="169"/>
                  </a:lnTo>
                  <a:close/>
                  <a:moveTo>
                    <a:pt x="6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7"/>
                    <a:pt x="7" y="85"/>
                    <a:pt x="1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77" y="85"/>
                    <a:pt x="84" y="77"/>
                    <a:pt x="84" y="6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8"/>
                    <a:pt x="77" y="0"/>
                    <a:pt x="67" y="0"/>
                  </a:cubicBezTo>
                  <a:close/>
                  <a:moveTo>
                    <a:pt x="76" y="68"/>
                  </a:moveTo>
                  <a:cubicBezTo>
                    <a:pt x="76" y="73"/>
                    <a:pt x="72" y="76"/>
                    <a:pt x="6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2" y="76"/>
                    <a:pt x="8" y="73"/>
                    <a:pt x="8" y="6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3"/>
                    <a:pt x="12" y="9"/>
                    <a:pt x="17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2" y="9"/>
                    <a:pt x="76" y="13"/>
                    <a:pt x="76" y="17"/>
                  </a:cubicBezTo>
                  <a:lnTo>
                    <a:pt x="76" y="68"/>
                  </a:lnTo>
                  <a:close/>
                  <a:moveTo>
                    <a:pt x="169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09" y="0"/>
                    <a:pt x="101" y="8"/>
                    <a:pt x="101" y="17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1" y="77"/>
                    <a:pt x="109" y="85"/>
                    <a:pt x="118" y="85"/>
                  </a:cubicBezTo>
                  <a:cubicBezTo>
                    <a:pt x="169" y="85"/>
                    <a:pt x="169" y="85"/>
                    <a:pt x="169" y="85"/>
                  </a:cubicBezTo>
                  <a:cubicBezTo>
                    <a:pt x="178" y="85"/>
                    <a:pt x="185" y="77"/>
                    <a:pt x="185" y="68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8"/>
                    <a:pt x="178" y="0"/>
                    <a:pt x="169" y="0"/>
                  </a:cubicBezTo>
                  <a:close/>
                  <a:moveTo>
                    <a:pt x="177" y="68"/>
                  </a:moveTo>
                  <a:cubicBezTo>
                    <a:pt x="177" y="73"/>
                    <a:pt x="173" y="76"/>
                    <a:pt x="169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3" y="76"/>
                    <a:pt x="109" y="73"/>
                    <a:pt x="109" y="68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9" y="13"/>
                    <a:pt x="113" y="9"/>
                    <a:pt x="118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73" y="9"/>
                    <a:pt x="177" y="13"/>
                    <a:pt x="177" y="17"/>
                  </a:cubicBezTo>
                  <a:lnTo>
                    <a:pt x="177" y="68"/>
                  </a:lnTo>
                  <a:close/>
                  <a:moveTo>
                    <a:pt x="169" y="102"/>
                  </a:moveTo>
                  <a:cubicBezTo>
                    <a:pt x="118" y="102"/>
                    <a:pt x="118" y="102"/>
                    <a:pt x="118" y="102"/>
                  </a:cubicBezTo>
                  <a:cubicBezTo>
                    <a:pt x="109" y="102"/>
                    <a:pt x="101" y="109"/>
                    <a:pt x="101" y="11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1" y="178"/>
                    <a:pt x="109" y="186"/>
                    <a:pt x="118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8" y="186"/>
                    <a:pt x="185" y="178"/>
                    <a:pt x="185" y="16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109"/>
                    <a:pt x="178" y="102"/>
                    <a:pt x="169" y="102"/>
                  </a:cubicBezTo>
                  <a:close/>
                  <a:moveTo>
                    <a:pt x="177" y="169"/>
                  </a:moveTo>
                  <a:cubicBezTo>
                    <a:pt x="177" y="174"/>
                    <a:pt x="173" y="178"/>
                    <a:pt x="169" y="178"/>
                  </a:cubicBezTo>
                  <a:cubicBezTo>
                    <a:pt x="118" y="178"/>
                    <a:pt x="118" y="178"/>
                    <a:pt x="118" y="178"/>
                  </a:cubicBezTo>
                  <a:cubicBezTo>
                    <a:pt x="113" y="178"/>
                    <a:pt x="109" y="174"/>
                    <a:pt x="109" y="169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09" y="114"/>
                    <a:pt x="113" y="110"/>
                    <a:pt x="118" y="110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73" y="110"/>
                    <a:pt x="177" y="114"/>
                    <a:pt x="177" y="119"/>
                  </a:cubicBezTo>
                  <a:lnTo>
                    <a:pt x="177" y="169"/>
                  </a:lnTo>
                  <a:close/>
                </a:path>
              </a:pathLst>
            </a:custGeom>
            <a:solidFill>
              <a:srgbClr val="CB0F23"/>
            </a:solidFill>
            <a:ln>
              <a:noFill/>
            </a:ln>
          </p:spPr>
          <p:txBody>
            <a:bodyPr vert="horz" wrap="square" lIns="82296" tIns="41148" rIns="82296" bIns="41148" numCol="1" anchor="t" anchorCtr="0" compatLnSpc="1"/>
            <a:lstStyle/>
            <a:p>
              <a:endParaRPr lang="en-US" sz="1620">
                <a:solidFill>
                  <a:srgbClr val="8C7E89"/>
                </a:solidFill>
                <a:latin typeface="叶立群几何极简体" panose="02000000000000000000" pitchFamily="2" charset="-128"/>
                <a:ea typeface="叶立群几何极简体" panose="02000000000000000000" pitchFamily="2" charset="-128"/>
                <a:cs typeface="+mn-ea"/>
                <a:sym typeface="叶立群几何极简体" panose="02000000000000000000" pitchFamily="2" charset="-128"/>
              </a:endParaRPr>
            </a:p>
          </p:txBody>
        </p:sp>
      </p:grpSp>
      <p:grpSp>
        <p:nvGrpSpPr>
          <p:cNvPr id="12" name="Group 1"/>
          <p:cNvGrpSpPr/>
          <p:nvPr/>
        </p:nvGrpSpPr>
        <p:grpSpPr>
          <a:xfrm>
            <a:off x="2440883" y="1968857"/>
            <a:ext cx="2201693" cy="3317303"/>
            <a:chOff x="443062" y="1150175"/>
            <a:chExt cx="1834744" cy="2764419"/>
          </a:xfrm>
        </p:grpSpPr>
        <p:sp>
          <p:nvSpPr>
            <p:cNvPr id="31" name="Rectangle 30"/>
            <p:cNvSpPr/>
            <p:nvPr/>
          </p:nvSpPr>
          <p:spPr>
            <a:xfrm>
              <a:off x="443062" y="1568195"/>
              <a:ext cx="1834744" cy="2346399"/>
            </a:xfrm>
            <a:prstGeom prst="rect">
              <a:avLst/>
            </a:prstGeom>
            <a:solidFill>
              <a:srgbClr val="CB0F23">
                <a:alpha val="10000"/>
              </a:srgbClr>
            </a:solidFill>
            <a:ln w="19050" cmpd="sng">
              <a:solidFill>
                <a:srgbClr val="CB0F2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 dirty="0">
                <a:solidFill>
                  <a:srgbClr val="8C7E89"/>
                </a:solidFill>
                <a:latin typeface="叶立群几何极简体" panose="02000000000000000000" pitchFamily="2" charset="-128"/>
                <a:ea typeface="叶立群几何极简体" panose="02000000000000000000" pitchFamily="2" charset="-128"/>
                <a:cs typeface="+mn-ea"/>
                <a:sym typeface="叶立群几何极简体" panose="02000000000000000000" pitchFamily="2" charset="-128"/>
              </a:endParaRPr>
            </a:p>
          </p:txBody>
        </p:sp>
        <p:cxnSp>
          <p:nvCxnSpPr>
            <p:cNvPr id="52" name="Straight Connector 51"/>
            <p:cNvCxnSpPr/>
            <p:nvPr/>
          </p:nvCxnSpPr>
          <p:spPr>
            <a:xfrm flipH="1">
              <a:off x="847566" y="2599785"/>
              <a:ext cx="1026836" cy="0"/>
            </a:xfrm>
            <a:prstGeom prst="line">
              <a:avLst/>
            </a:prstGeom>
            <a:solidFill>
              <a:srgbClr val="8C7E89">
                <a:alpha val="8000"/>
              </a:srgbClr>
            </a:solidFill>
            <a:ln w="19050" cmpd="sng">
              <a:solidFill>
                <a:srgbClr val="CB0F2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443062" y="1150175"/>
              <a:ext cx="1834744" cy="280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en-US" sz="1920" b="1" dirty="0">
                <a:solidFill>
                  <a:srgbClr val="8C7E89"/>
                </a:solidFill>
                <a:latin typeface="叶立群几何极简体" panose="02000000000000000000" pitchFamily="2" charset="-128"/>
                <a:ea typeface="叶立群几何极简体" panose="02000000000000000000" pitchFamily="2" charset="-128"/>
                <a:cs typeface="+mn-ea"/>
                <a:sym typeface="叶立群几何极简体" panose="02000000000000000000" pitchFamily="2" charset="-12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81162" y="2738734"/>
              <a:ext cx="1758421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3" name="Freeform 510"/>
            <p:cNvSpPr>
              <a:spLocks noEditPoints="1"/>
            </p:cNvSpPr>
            <p:nvPr/>
          </p:nvSpPr>
          <p:spPr bwMode="auto">
            <a:xfrm>
              <a:off x="1078186" y="1890858"/>
              <a:ext cx="564785" cy="561453"/>
            </a:xfrm>
            <a:custGeom>
              <a:avLst/>
              <a:gdLst>
                <a:gd name="T0" fmla="*/ 179 w 186"/>
                <a:gd name="T1" fmla="*/ 82 h 185"/>
                <a:gd name="T2" fmla="*/ 164 w 186"/>
                <a:gd name="T3" fmla="*/ 74 h 185"/>
                <a:gd name="T4" fmla="*/ 179 w 186"/>
                <a:gd name="T5" fmla="*/ 66 h 185"/>
                <a:gd name="T6" fmla="*/ 179 w 186"/>
                <a:gd name="T7" fmla="*/ 44 h 185"/>
                <a:gd name="T8" fmla="*/ 99 w 186"/>
                <a:gd name="T9" fmla="*/ 1 h 185"/>
                <a:gd name="T10" fmla="*/ 93 w 186"/>
                <a:gd name="T11" fmla="*/ 0 h 185"/>
                <a:gd name="T12" fmla="*/ 87 w 186"/>
                <a:gd name="T13" fmla="*/ 1 h 185"/>
                <a:gd name="T14" fmla="*/ 7 w 186"/>
                <a:gd name="T15" fmla="*/ 44 h 185"/>
                <a:gd name="T16" fmla="*/ 7 w 186"/>
                <a:gd name="T17" fmla="*/ 66 h 185"/>
                <a:gd name="T18" fmla="*/ 22 w 186"/>
                <a:gd name="T19" fmla="*/ 74 h 185"/>
                <a:gd name="T20" fmla="*/ 7 w 186"/>
                <a:gd name="T21" fmla="*/ 82 h 185"/>
                <a:gd name="T22" fmla="*/ 7 w 186"/>
                <a:gd name="T23" fmla="*/ 104 h 185"/>
                <a:gd name="T24" fmla="*/ 22 w 186"/>
                <a:gd name="T25" fmla="*/ 112 h 185"/>
                <a:gd name="T26" fmla="*/ 7 w 186"/>
                <a:gd name="T27" fmla="*/ 119 h 185"/>
                <a:gd name="T28" fmla="*/ 7 w 186"/>
                <a:gd name="T29" fmla="*/ 142 h 185"/>
                <a:gd name="T30" fmla="*/ 87 w 186"/>
                <a:gd name="T31" fmla="*/ 184 h 185"/>
                <a:gd name="T32" fmla="*/ 93 w 186"/>
                <a:gd name="T33" fmla="*/ 185 h 185"/>
                <a:gd name="T34" fmla="*/ 99 w 186"/>
                <a:gd name="T35" fmla="*/ 184 h 185"/>
                <a:gd name="T36" fmla="*/ 179 w 186"/>
                <a:gd name="T37" fmla="*/ 142 h 185"/>
                <a:gd name="T38" fmla="*/ 179 w 186"/>
                <a:gd name="T39" fmla="*/ 119 h 185"/>
                <a:gd name="T40" fmla="*/ 164 w 186"/>
                <a:gd name="T41" fmla="*/ 112 h 185"/>
                <a:gd name="T42" fmla="*/ 179 w 186"/>
                <a:gd name="T43" fmla="*/ 104 h 185"/>
                <a:gd name="T44" fmla="*/ 11 w 186"/>
                <a:gd name="T45" fmla="*/ 58 h 185"/>
                <a:gd name="T46" fmla="*/ 9 w 186"/>
                <a:gd name="T47" fmla="*/ 55 h 185"/>
                <a:gd name="T48" fmla="*/ 11 w 186"/>
                <a:gd name="T49" fmla="*/ 51 h 185"/>
                <a:gd name="T50" fmla="*/ 91 w 186"/>
                <a:gd name="T51" fmla="*/ 9 h 185"/>
                <a:gd name="T52" fmla="*/ 95 w 186"/>
                <a:gd name="T53" fmla="*/ 9 h 185"/>
                <a:gd name="T54" fmla="*/ 175 w 186"/>
                <a:gd name="T55" fmla="*/ 51 h 185"/>
                <a:gd name="T56" fmla="*/ 178 w 186"/>
                <a:gd name="T57" fmla="*/ 55 h 185"/>
                <a:gd name="T58" fmla="*/ 175 w 186"/>
                <a:gd name="T59" fmla="*/ 58 h 185"/>
                <a:gd name="T60" fmla="*/ 95 w 186"/>
                <a:gd name="T61" fmla="*/ 101 h 185"/>
                <a:gd name="T62" fmla="*/ 91 w 186"/>
                <a:gd name="T63" fmla="*/ 101 h 185"/>
                <a:gd name="T64" fmla="*/ 11 w 186"/>
                <a:gd name="T65" fmla="*/ 58 h 185"/>
                <a:gd name="T66" fmla="*/ 175 w 186"/>
                <a:gd name="T67" fmla="*/ 127 h 185"/>
                <a:gd name="T68" fmla="*/ 175 w 186"/>
                <a:gd name="T69" fmla="*/ 134 h 185"/>
                <a:gd name="T70" fmla="*/ 95 w 186"/>
                <a:gd name="T71" fmla="*/ 177 h 185"/>
                <a:gd name="T72" fmla="*/ 93 w 186"/>
                <a:gd name="T73" fmla="*/ 177 h 185"/>
                <a:gd name="T74" fmla="*/ 91 w 186"/>
                <a:gd name="T75" fmla="*/ 177 h 185"/>
                <a:gd name="T76" fmla="*/ 11 w 186"/>
                <a:gd name="T77" fmla="*/ 134 h 185"/>
                <a:gd name="T78" fmla="*/ 11 w 186"/>
                <a:gd name="T79" fmla="*/ 127 h 185"/>
                <a:gd name="T80" fmla="*/ 31 w 186"/>
                <a:gd name="T81" fmla="*/ 116 h 185"/>
                <a:gd name="T82" fmla="*/ 87 w 186"/>
                <a:gd name="T83" fmla="*/ 146 h 185"/>
                <a:gd name="T84" fmla="*/ 99 w 186"/>
                <a:gd name="T85" fmla="*/ 146 h 185"/>
                <a:gd name="T86" fmla="*/ 155 w 186"/>
                <a:gd name="T87" fmla="*/ 116 h 185"/>
                <a:gd name="T88" fmla="*/ 175 w 186"/>
                <a:gd name="T89" fmla="*/ 96 h 185"/>
                <a:gd name="T90" fmla="*/ 95 w 186"/>
                <a:gd name="T91" fmla="*/ 139 h 185"/>
                <a:gd name="T92" fmla="*/ 93 w 186"/>
                <a:gd name="T93" fmla="*/ 139 h 185"/>
                <a:gd name="T94" fmla="*/ 91 w 186"/>
                <a:gd name="T95" fmla="*/ 139 h 185"/>
                <a:gd name="T96" fmla="*/ 11 w 186"/>
                <a:gd name="T97" fmla="*/ 96 h 185"/>
                <a:gd name="T98" fmla="*/ 11 w 186"/>
                <a:gd name="T99" fmla="*/ 89 h 185"/>
                <a:gd name="T100" fmla="*/ 31 w 186"/>
                <a:gd name="T101" fmla="*/ 78 h 185"/>
                <a:gd name="T102" fmla="*/ 87 w 186"/>
                <a:gd name="T103" fmla="*/ 108 h 185"/>
                <a:gd name="T104" fmla="*/ 99 w 186"/>
                <a:gd name="T105" fmla="*/ 108 h 185"/>
                <a:gd name="T106" fmla="*/ 155 w 186"/>
                <a:gd name="T107" fmla="*/ 78 h 185"/>
                <a:gd name="T108" fmla="*/ 175 w 186"/>
                <a:gd name="T109" fmla="*/ 89 h 185"/>
                <a:gd name="T110" fmla="*/ 175 w 186"/>
                <a:gd name="T111" fmla="*/ 9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85">
                  <a:moveTo>
                    <a:pt x="186" y="93"/>
                  </a:moveTo>
                  <a:cubicBezTo>
                    <a:pt x="186" y="88"/>
                    <a:pt x="183" y="84"/>
                    <a:pt x="179" y="82"/>
                  </a:cubicBezTo>
                  <a:cubicBezTo>
                    <a:pt x="179" y="81"/>
                    <a:pt x="179" y="81"/>
                    <a:pt x="179" y="81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83" y="64"/>
                    <a:pt x="186" y="60"/>
                    <a:pt x="186" y="55"/>
                  </a:cubicBezTo>
                  <a:cubicBezTo>
                    <a:pt x="186" y="50"/>
                    <a:pt x="183" y="46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7" y="0"/>
                    <a:pt x="95" y="0"/>
                    <a:pt x="93" y="0"/>
                  </a:cubicBezTo>
                  <a:cubicBezTo>
                    <a:pt x="91" y="0"/>
                    <a:pt x="89" y="0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3" y="46"/>
                    <a:pt x="0" y="50"/>
                    <a:pt x="0" y="55"/>
                  </a:cubicBezTo>
                  <a:cubicBezTo>
                    <a:pt x="0" y="60"/>
                    <a:pt x="3" y="64"/>
                    <a:pt x="7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3" y="84"/>
                    <a:pt x="0" y="88"/>
                    <a:pt x="0" y="93"/>
                  </a:cubicBezTo>
                  <a:cubicBezTo>
                    <a:pt x="0" y="98"/>
                    <a:pt x="3" y="102"/>
                    <a:pt x="7" y="104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3" y="122"/>
                    <a:pt x="0" y="126"/>
                    <a:pt x="0" y="131"/>
                  </a:cubicBezTo>
                  <a:cubicBezTo>
                    <a:pt x="0" y="136"/>
                    <a:pt x="3" y="140"/>
                    <a:pt x="7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87" y="184"/>
                    <a:pt x="87" y="184"/>
                    <a:pt x="87" y="184"/>
                  </a:cubicBezTo>
                  <a:cubicBezTo>
                    <a:pt x="87" y="184"/>
                    <a:pt x="87" y="184"/>
                    <a:pt x="87" y="184"/>
                  </a:cubicBezTo>
                  <a:cubicBezTo>
                    <a:pt x="89" y="185"/>
                    <a:pt x="91" y="185"/>
                    <a:pt x="93" y="185"/>
                  </a:cubicBezTo>
                  <a:cubicBezTo>
                    <a:pt x="95" y="185"/>
                    <a:pt x="97" y="185"/>
                    <a:pt x="99" y="184"/>
                  </a:cubicBezTo>
                  <a:cubicBezTo>
                    <a:pt x="99" y="184"/>
                    <a:pt x="99" y="184"/>
                    <a:pt x="99" y="184"/>
                  </a:cubicBezTo>
                  <a:cubicBezTo>
                    <a:pt x="179" y="142"/>
                    <a:pt x="179" y="142"/>
                    <a:pt x="179" y="142"/>
                  </a:cubicBezTo>
                  <a:cubicBezTo>
                    <a:pt x="179" y="142"/>
                    <a:pt x="179" y="142"/>
                    <a:pt x="179" y="142"/>
                  </a:cubicBezTo>
                  <a:cubicBezTo>
                    <a:pt x="183" y="140"/>
                    <a:pt x="186" y="136"/>
                    <a:pt x="186" y="131"/>
                  </a:cubicBezTo>
                  <a:cubicBezTo>
                    <a:pt x="186" y="126"/>
                    <a:pt x="183" y="122"/>
                    <a:pt x="179" y="119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79" y="104"/>
                    <a:pt x="179" y="104"/>
                    <a:pt x="179" y="104"/>
                  </a:cubicBezTo>
                  <a:cubicBezTo>
                    <a:pt x="179" y="104"/>
                    <a:pt x="179" y="104"/>
                    <a:pt x="179" y="104"/>
                  </a:cubicBezTo>
                  <a:cubicBezTo>
                    <a:pt x="183" y="102"/>
                    <a:pt x="186" y="98"/>
                    <a:pt x="186" y="93"/>
                  </a:cubicBezTo>
                  <a:close/>
                  <a:moveTo>
                    <a:pt x="11" y="58"/>
                  </a:moveTo>
                  <a:cubicBezTo>
                    <a:pt x="11" y="58"/>
                    <a:pt x="11" y="58"/>
                    <a:pt x="11" y="58"/>
                  </a:cubicBezTo>
                  <a:cubicBezTo>
                    <a:pt x="10" y="58"/>
                    <a:pt x="9" y="56"/>
                    <a:pt x="9" y="55"/>
                  </a:cubicBezTo>
                  <a:cubicBezTo>
                    <a:pt x="9" y="53"/>
                    <a:pt x="10" y="52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2" y="9"/>
                    <a:pt x="93" y="8"/>
                    <a:pt x="93" y="8"/>
                  </a:cubicBezTo>
                  <a:cubicBezTo>
                    <a:pt x="94" y="8"/>
                    <a:pt x="95" y="9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7" y="52"/>
                    <a:pt x="178" y="53"/>
                    <a:pt x="178" y="55"/>
                  </a:cubicBezTo>
                  <a:cubicBezTo>
                    <a:pt x="178" y="56"/>
                    <a:pt x="177" y="58"/>
                    <a:pt x="175" y="58"/>
                  </a:cubicBezTo>
                  <a:cubicBezTo>
                    <a:pt x="175" y="58"/>
                    <a:pt x="175" y="58"/>
                    <a:pt x="175" y="58"/>
                  </a:cubicBezTo>
                  <a:cubicBezTo>
                    <a:pt x="95" y="101"/>
                    <a:pt x="95" y="101"/>
                    <a:pt x="95" y="101"/>
                  </a:cubicBezTo>
                  <a:cubicBezTo>
                    <a:pt x="95" y="101"/>
                    <a:pt x="95" y="101"/>
                    <a:pt x="95" y="101"/>
                  </a:cubicBezTo>
                  <a:cubicBezTo>
                    <a:pt x="95" y="101"/>
                    <a:pt x="94" y="101"/>
                    <a:pt x="93" y="101"/>
                  </a:cubicBezTo>
                  <a:cubicBezTo>
                    <a:pt x="93" y="101"/>
                    <a:pt x="92" y="101"/>
                    <a:pt x="91" y="101"/>
                  </a:cubicBezTo>
                  <a:cubicBezTo>
                    <a:pt x="91" y="101"/>
                    <a:pt x="91" y="101"/>
                    <a:pt x="91" y="101"/>
                  </a:cubicBezTo>
                  <a:lnTo>
                    <a:pt x="11" y="58"/>
                  </a:lnTo>
                  <a:close/>
                  <a:moveTo>
                    <a:pt x="175" y="127"/>
                  </a:moveTo>
                  <a:cubicBezTo>
                    <a:pt x="175" y="127"/>
                    <a:pt x="175" y="127"/>
                    <a:pt x="175" y="127"/>
                  </a:cubicBezTo>
                  <a:cubicBezTo>
                    <a:pt x="177" y="128"/>
                    <a:pt x="178" y="129"/>
                    <a:pt x="178" y="131"/>
                  </a:cubicBezTo>
                  <a:cubicBezTo>
                    <a:pt x="178" y="132"/>
                    <a:pt x="177" y="134"/>
                    <a:pt x="175" y="134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7"/>
                    <a:pt x="94" y="177"/>
                    <a:pt x="93" y="177"/>
                  </a:cubicBezTo>
                  <a:cubicBezTo>
                    <a:pt x="93" y="177"/>
                    <a:pt x="92" y="177"/>
                    <a:pt x="91" y="177"/>
                  </a:cubicBezTo>
                  <a:cubicBezTo>
                    <a:pt x="91" y="177"/>
                    <a:pt x="91" y="177"/>
                    <a:pt x="91" y="177"/>
                  </a:cubicBezTo>
                  <a:cubicBezTo>
                    <a:pt x="11" y="134"/>
                    <a:pt x="11" y="134"/>
                    <a:pt x="11" y="134"/>
                  </a:cubicBezTo>
                  <a:cubicBezTo>
                    <a:pt x="11" y="134"/>
                    <a:pt x="11" y="134"/>
                    <a:pt x="11" y="134"/>
                  </a:cubicBezTo>
                  <a:cubicBezTo>
                    <a:pt x="10" y="134"/>
                    <a:pt x="9" y="132"/>
                    <a:pt x="9" y="131"/>
                  </a:cubicBezTo>
                  <a:cubicBezTo>
                    <a:pt x="9" y="129"/>
                    <a:pt x="10" y="128"/>
                    <a:pt x="11" y="127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87" y="146"/>
                    <a:pt x="87" y="146"/>
                    <a:pt x="87" y="146"/>
                  </a:cubicBezTo>
                  <a:cubicBezTo>
                    <a:pt x="87" y="146"/>
                    <a:pt x="87" y="146"/>
                    <a:pt x="87" y="146"/>
                  </a:cubicBezTo>
                  <a:cubicBezTo>
                    <a:pt x="89" y="147"/>
                    <a:pt x="91" y="148"/>
                    <a:pt x="93" y="148"/>
                  </a:cubicBezTo>
                  <a:cubicBezTo>
                    <a:pt x="95" y="148"/>
                    <a:pt x="97" y="147"/>
                    <a:pt x="99" y="146"/>
                  </a:cubicBezTo>
                  <a:cubicBezTo>
                    <a:pt x="99" y="146"/>
                    <a:pt x="99" y="146"/>
                    <a:pt x="99" y="146"/>
                  </a:cubicBezTo>
                  <a:cubicBezTo>
                    <a:pt x="155" y="116"/>
                    <a:pt x="155" y="116"/>
                    <a:pt x="155" y="116"/>
                  </a:cubicBezTo>
                  <a:lnTo>
                    <a:pt x="175" y="127"/>
                  </a:lnTo>
                  <a:close/>
                  <a:moveTo>
                    <a:pt x="175" y="96"/>
                  </a:moveTo>
                  <a:cubicBezTo>
                    <a:pt x="175" y="96"/>
                    <a:pt x="175" y="96"/>
                    <a:pt x="175" y="96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4" y="139"/>
                    <a:pt x="93" y="139"/>
                  </a:cubicBezTo>
                  <a:cubicBezTo>
                    <a:pt x="93" y="139"/>
                    <a:pt x="92" y="139"/>
                    <a:pt x="91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0" y="96"/>
                    <a:pt x="9" y="94"/>
                    <a:pt x="9" y="93"/>
                  </a:cubicBezTo>
                  <a:cubicBezTo>
                    <a:pt x="9" y="91"/>
                    <a:pt x="10" y="90"/>
                    <a:pt x="11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9" y="109"/>
                    <a:pt x="91" y="110"/>
                    <a:pt x="93" y="110"/>
                  </a:cubicBezTo>
                  <a:cubicBezTo>
                    <a:pt x="95" y="110"/>
                    <a:pt x="97" y="109"/>
                    <a:pt x="99" y="108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75" y="89"/>
                    <a:pt x="175" y="89"/>
                    <a:pt x="175" y="89"/>
                  </a:cubicBezTo>
                  <a:cubicBezTo>
                    <a:pt x="175" y="89"/>
                    <a:pt x="175" y="89"/>
                    <a:pt x="175" y="89"/>
                  </a:cubicBezTo>
                  <a:cubicBezTo>
                    <a:pt x="177" y="90"/>
                    <a:pt x="178" y="91"/>
                    <a:pt x="178" y="93"/>
                  </a:cubicBezTo>
                  <a:cubicBezTo>
                    <a:pt x="178" y="94"/>
                    <a:pt x="177" y="96"/>
                    <a:pt x="175" y="96"/>
                  </a:cubicBezTo>
                  <a:close/>
                </a:path>
              </a:pathLst>
            </a:custGeom>
            <a:solidFill>
              <a:srgbClr val="CB0F23"/>
            </a:solidFill>
            <a:ln>
              <a:noFill/>
            </a:ln>
          </p:spPr>
          <p:txBody>
            <a:bodyPr vert="horz" wrap="square" lIns="82296" tIns="41148" rIns="82296" bIns="41148" numCol="1" anchor="t" anchorCtr="0" compatLnSpc="1"/>
            <a:lstStyle/>
            <a:p>
              <a:endParaRPr lang="en-US" sz="1620" dirty="0">
                <a:solidFill>
                  <a:srgbClr val="8C7E89"/>
                </a:solidFill>
                <a:latin typeface="叶立群几何极简体" panose="02000000000000000000" pitchFamily="2" charset="-128"/>
                <a:ea typeface="叶立群几何极简体" panose="02000000000000000000" pitchFamily="2" charset="-128"/>
                <a:cs typeface="+mn-ea"/>
                <a:sym typeface="叶立群几何极简体" panose="02000000000000000000" pitchFamily="2" charset="-128"/>
              </a:endParaRPr>
            </a:p>
          </p:txBody>
        </p:sp>
      </p:grpSp>
      <p:grpSp>
        <p:nvGrpSpPr>
          <p:cNvPr id="13" name="Group 5"/>
          <p:cNvGrpSpPr/>
          <p:nvPr/>
        </p:nvGrpSpPr>
        <p:grpSpPr>
          <a:xfrm>
            <a:off x="7512460" y="1968857"/>
            <a:ext cx="2201693" cy="3317303"/>
            <a:chOff x="4736480" y="1150175"/>
            <a:chExt cx="1834744" cy="2764419"/>
          </a:xfrm>
        </p:grpSpPr>
        <p:sp>
          <p:nvSpPr>
            <p:cNvPr id="40" name="Rectangle 39"/>
            <p:cNvSpPr/>
            <p:nvPr/>
          </p:nvSpPr>
          <p:spPr>
            <a:xfrm>
              <a:off x="4736480" y="1568195"/>
              <a:ext cx="1834744" cy="2346399"/>
            </a:xfrm>
            <a:prstGeom prst="rect">
              <a:avLst/>
            </a:prstGeom>
            <a:solidFill>
              <a:srgbClr val="CB0F23">
                <a:alpha val="10000"/>
              </a:srgbClr>
            </a:solidFill>
            <a:ln w="19050" cmpd="sng">
              <a:solidFill>
                <a:srgbClr val="CB0F2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 dirty="0">
                <a:solidFill>
                  <a:srgbClr val="8C7E89"/>
                </a:solidFill>
                <a:latin typeface="叶立群几何极简体" panose="02000000000000000000" pitchFamily="2" charset="-128"/>
                <a:ea typeface="叶立群几何极简体" panose="02000000000000000000" pitchFamily="2" charset="-128"/>
                <a:cs typeface="+mn-ea"/>
                <a:sym typeface="叶立群几何极简体" panose="02000000000000000000" pitchFamily="2" charset="-128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784634" y="2738734"/>
              <a:ext cx="1746250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cxnSp>
          <p:nvCxnSpPr>
            <p:cNvPr id="55" name="Straight Connector 54"/>
            <p:cNvCxnSpPr/>
            <p:nvPr/>
          </p:nvCxnSpPr>
          <p:spPr>
            <a:xfrm flipH="1">
              <a:off x="5143870" y="2599785"/>
              <a:ext cx="1026836" cy="0"/>
            </a:xfrm>
            <a:prstGeom prst="line">
              <a:avLst/>
            </a:prstGeom>
            <a:solidFill>
              <a:srgbClr val="8C7E89">
                <a:alpha val="8000"/>
              </a:srgbClr>
            </a:solidFill>
            <a:ln w="19050" cmpd="sng">
              <a:solidFill>
                <a:srgbClr val="CB0F2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4736480" y="1150175"/>
              <a:ext cx="1834744" cy="280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en-US" sz="1920" b="1" dirty="0">
                <a:solidFill>
                  <a:srgbClr val="8C7E89"/>
                </a:solidFill>
                <a:latin typeface="叶立群几何极简体" panose="02000000000000000000" pitchFamily="2" charset="-128"/>
                <a:ea typeface="叶立群几何极简体" panose="02000000000000000000" pitchFamily="2" charset="-128"/>
                <a:cs typeface="+mn-ea"/>
                <a:sym typeface="叶立群几何极简体" panose="02000000000000000000" pitchFamily="2" charset="-128"/>
              </a:endParaRPr>
            </a:p>
          </p:txBody>
        </p:sp>
        <p:sp>
          <p:nvSpPr>
            <p:cNvPr id="47" name="Freeform 457"/>
            <p:cNvSpPr>
              <a:spLocks noEditPoints="1"/>
            </p:cNvSpPr>
            <p:nvPr/>
          </p:nvSpPr>
          <p:spPr bwMode="auto">
            <a:xfrm>
              <a:off x="5352011" y="1897155"/>
              <a:ext cx="611090" cy="555207"/>
            </a:xfrm>
            <a:custGeom>
              <a:avLst/>
              <a:gdLst>
                <a:gd name="T0" fmla="*/ 186 w 186"/>
                <a:gd name="T1" fmla="*/ 51 h 169"/>
                <a:gd name="T2" fmla="*/ 173 w 186"/>
                <a:gd name="T3" fmla="*/ 38 h 169"/>
                <a:gd name="T4" fmla="*/ 164 w 186"/>
                <a:gd name="T5" fmla="*/ 42 h 169"/>
                <a:gd name="T6" fmla="*/ 59 w 186"/>
                <a:gd name="T7" fmla="*/ 148 h 169"/>
                <a:gd name="T8" fmla="*/ 55 w 186"/>
                <a:gd name="T9" fmla="*/ 157 h 169"/>
                <a:gd name="T10" fmla="*/ 68 w 186"/>
                <a:gd name="T11" fmla="*/ 169 h 169"/>
                <a:gd name="T12" fmla="*/ 77 w 186"/>
                <a:gd name="T13" fmla="*/ 165 h 169"/>
                <a:gd name="T14" fmla="*/ 182 w 186"/>
                <a:gd name="T15" fmla="*/ 60 h 169"/>
                <a:gd name="T16" fmla="*/ 186 w 186"/>
                <a:gd name="T17" fmla="*/ 51 h 169"/>
                <a:gd name="T18" fmla="*/ 176 w 186"/>
                <a:gd name="T19" fmla="*/ 54 h 169"/>
                <a:gd name="T20" fmla="*/ 156 w 186"/>
                <a:gd name="T21" fmla="*/ 74 h 169"/>
                <a:gd name="T22" fmla="*/ 150 w 186"/>
                <a:gd name="T23" fmla="*/ 68 h 169"/>
                <a:gd name="T24" fmla="*/ 170 w 186"/>
                <a:gd name="T25" fmla="*/ 48 h 169"/>
                <a:gd name="T26" fmla="*/ 173 w 186"/>
                <a:gd name="T27" fmla="*/ 47 h 169"/>
                <a:gd name="T28" fmla="*/ 177 w 186"/>
                <a:gd name="T29" fmla="*/ 51 h 169"/>
                <a:gd name="T30" fmla="*/ 176 w 186"/>
                <a:gd name="T31" fmla="*/ 54 h 169"/>
                <a:gd name="T32" fmla="*/ 68 w 186"/>
                <a:gd name="T33" fmla="*/ 127 h 169"/>
                <a:gd name="T34" fmla="*/ 13 w 186"/>
                <a:gd name="T35" fmla="*/ 127 h 169"/>
                <a:gd name="T36" fmla="*/ 9 w 186"/>
                <a:gd name="T37" fmla="*/ 123 h 169"/>
                <a:gd name="T38" fmla="*/ 13 w 186"/>
                <a:gd name="T39" fmla="*/ 119 h 169"/>
                <a:gd name="T40" fmla="*/ 76 w 186"/>
                <a:gd name="T41" fmla="*/ 119 h 169"/>
                <a:gd name="T42" fmla="*/ 110 w 186"/>
                <a:gd name="T43" fmla="*/ 85 h 169"/>
                <a:gd name="T44" fmla="*/ 34 w 186"/>
                <a:gd name="T45" fmla="*/ 85 h 169"/>
                <a:gd name="T46" fmla="*/ 34 w 186"/>
                <a:gd name="T47" fmla="*/ 9 h 169"/>
                <a:gd name="T48" fmla="*/ 152 w 186"/>
                <a:gd name="T49" fmla="*/ 9 h 169"/>
                <a:gd name="T50" fmla="*/ 152 w 186"/>
                <a:gd name="T51" fmla="*/ 42 h 169"/>
                <a:gd name="T52" fmla="*/ 161 w 186"/>
                <a:gd name="T53" fmla="*/ 34 h 169"/>
                <a:gd name="T54" fmla="*/ 161 w 186"/>
                <a:gd name="T55" fmla="*/ 5 h 169"/>
                <a:gd name="T56" fmla="*/ 156 w 186"/>
                <a:gd name="T57" fmla="*/ 0 h 169"/>
                <a:gd name="T58" fmla="*/ 30 w 186"/>
                <a:gd name="T59" fmla="*/ 0 h 169"/>
                <a:gd name="T60" fmla="*/ 26 w 186"/>
                <a:gd name="T61" fmla="*/ 5 h 169"/>
                <a:gd name="T62" fmla="*/ 26 w 186"/>
                <a:gd name="T63" fmla="*/ 110 h 169"/>
                <a:gd name="T64" fmla="*/ 13 w 186"/>
                <a:gd name="T65" fmla="*/ 110 h 169"/>
                <a:gd name="T66" fmla="*/ 0 w 186"/>
                <a:gd name="T67" fmla="*/ 123 h 169"/>
                <a:gd name="T68" fmla="*/ 13 w 186"/>
                <a:gd name="T69" fmla="*/ 135 h 169"/>
                <a:gd name="T70" fmla="*/ 59 w 186"/>
                <a:gd name="T71" fmla="*/ 135 h 169"/>
                <a:gd name="T72" fmla="*/ 68 w 186"/>
                <a:gd name="T73" fmla="*/ 127 h 169"/>
                <a:gd name="T74" fmla="*/ 173 w 186"/>
                <a:gd name="T75" fmla="*/ 110 h 169"/>
                <a:gd name="T76" fmla="*/ 161 w 186"/>
                <a:gd name="T77" fmla="*/ 110 h 169"/>
                <a:gd name="T78" fmla="*/ 161 w 186"/>
                <a:gd name="T79" fmla="*/ 94 h 169"/>
                <a:gd name="T80" fmla="*/ 136 w 186"/>
                <a:gd name="T81" fmla="*/ 119 h 169"/>
                <a:gd name="T82" fmla="*/ 173 w 186"/>
                <a:gd name="T83" fmla="*/ 119 h 169"/>
                <a:gd name="T84" fmla="*/ 177 w 186"/>
                <a:gd name="T85" fmla="*/ 123 h 169"/>
                <a:gd name="T86" fmla="*/ 173 w 186"/>
                <a:gd name="T87" fmla="*/ 127 h 169"/>
                <a:gd name="T88" fmla="*/ 127 w 186"/>
                <a:gd name="T89" fmla="*/ 127 h 169"/>
                <a:gd name="T90" fmla="*/ 119 w 186"/>
                <a:gd name="T91" fmla="*/ 135 h 169"/>
                <a:gd name="T92" fmla="*/ 173 w 186"/>
                <a:gd name="T93" fmla="*/ 135 h 169"/>
                <a:gd name="T94" fmla="*/ 186 w 186"/>
                <a:gd name="T95" fmla="*/ 123 h 169"/>
                <a:gd name="T96" fmla="*/ 173 w 186"/>
                <a:gd name="T97" fmla="*/ 11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6" h="169">
                  <a:moveTo>
                    <a:pt x="186" y="51"/>
                  </a:moveTo>
                  <a:cubicBezTo>
                    <a:pt x="186" y="44"/>
                    <a:pt x="180" y="38"/>
                    <a:pt x="173" y="38"/>
                  </a:cubicBezTo>
                  <a:cubicBezTo>
                    <a:pt x="170" y="38"/>
                    <a:pt x="167" y="40"/>
                    <a:pt x="164" y="42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7" y="150"/>
                    <a:pt x="55" y="153"/>
                    <a:pt x="55" y="157"/>
                  </a:cubicBezTo>
                  <a:cubicBezTo>
                    <a:pt x="55" y="164"/>
                    <a:pt x="61" y="169"/>
                    <a:pt x="68" y="169"/>
                  </a:cubicBezTo>
                  <a:cubicBezTo>
                    <a:pt x="71" y="169"/>
                    <a:pt x="74" y="168"/>
                    <a:pt x="77" y="165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5" y="58"/>
                    <a:pt x="186" y="55"/>
                    <a:pt x="186" y="51"/>
                  </a:cubicBezTo>
                  <a:close/>
                  <a:moveTo>
                    <a:pt x="176" y="54"/>
                  </a:moveTo>
                  <a:cubicBezTo>
                    <a:pt x="156" y="74"/>
                    <a:pt x="156" y="74"/>
                    <a:pt x="156" y="74"/>
                  </a:cubicBezTo>
                  <a:cubicBezTo>
                    <a:pt x="150" y="68"/>
                    <a:pt x="150" y="68"/>
                    <a:pt x="150" y="68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71" y="47"/>
                    <a:pt x="172" y="47"/>
                    <a:pt x="173" y="47"/>
                  </a:cubicBezTo>
                  <a:cubicBezTo>
                    <a:pt x="176" y="47"/>
                    <a:pt x="177" y="49"/>
                    <a:pt x="177" y="51"/>
                  </a:cubicBezTo>
                  <a:cubicBezTo>
                    <a:pt x="177" y="52"/>
                    <a:pt x="177" y="53"/>
                    <a:pt x="176" y="54"/>
                  </a:cubicBezTo>
                  <a:close/>
                  <a:moveTo>
                    <a:pt x="68" y="127"/>
                  </a:moveTo>
                  <a:cubicBezTo>
                    <a:pt x="13" y="127"/>
                    <a:pt x="13" y="127"/>
                    <a:pt x="13" y="127"/>
                  </a:cubicBezTo>
                  <a:cubicBezTo>
                    <a:pt x="11" y="127"/>
                    <a:pt x="9" y="125"/>
                    <a:pt x="9" y="123"/>
                  </a:cubicBezTo>
                  <a:cubicBezTo>
                    <a:pt x="9" y="120"/>
                    <a:pt x="11" y="119"/>
                    <a:pt x="13" y="119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110" y="85"/>
                    <a:pt x="110" y="85"/>
                    <a:pt x="110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1" y="2"/>
                    <a:pt x="159" y="0"/>
                    <a:pt x="15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6" y="2"/>
                    <a:pt x="26" y="5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6" y="110"/>
                    <a:pt x="0" y="116"/>
                    <a:pt x="0" y="123"/>
                  </a:cubicBezTo>
                  <a:cubicBezTo>
                    <a:pt x="0" y="130"/>
                    <a:pt x="6" y="135"/>
                    <a:pt x="13" y="135"/>
                  </a:cubicBezTo>
                  <a:cubicBezTo>
                    <a:pt x="59" y="135"/>
                    <a:pt x="59" y="135"/>
                    <a:pt x="59" y="135"/>
                  </a:cubicBezTo>
                  <a:lnTo>
                    <a:pt x="68" y="127"/>
                  </a:lnTo>
                  <a:close/>
                  <a:moveTo>
                    <a:pt x="173" y="110"/>
                  </a:moveTo>
                  <a:cubicBezTo>
                    <a:pt x="161" y="110"/>
                    <a:pt x="161" y="110"/>
                    <a:pt x="161" y="110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36" y="119"/>
                    <a:pt x="136" y="119"/>
                    <a:pt x="136" y="119"/>
                  </a:cubicBezTo>
                  <a:cubicBezTo>
                    <a:pt x="173" y="119"/>
                    <a:pt x="173" y="119"/>
                    <a:pt x="173" y="119"/>
                  </a:cubicBezTo>
                  <a:cubicBezTo>
                    <a:pt x="176" y="119"/>
                    <a:pt x="177" y="120"/>
                    <a:pt x="177" y="123"/>
                  </a:cubicBezTo>
                  <a:cubicBezTo>
                    <a:pt x="177" y="125"/>
                    <a:pt x="176" y="127"/>
                    <a:pt x="173" y="127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19" y="135"/>
                    <a:pt x="119" y="135"/>
                    <a:pt x="119" y="135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80" y="135"/>
                    <a:pt x="186" y="130"/>
                    <a:pt x="186" y="123"/>
                  </a:cubicBezTo>
                  <a:cubicBezTo>
                    <a:pt x="186" y="116"/>
                    <a:pt x="180" y="110"/>
                    <a:pt x="173" y="110"/>
                  </a:cubicBezTo>
                  <a:close/>
                </a:path>
              </a:pathLst>
            </a:custGeom>
            <a:solidFill>
              <a:srgbClr val="CB0F23"/>
            </a:solidFill>
            <a:ln>
              <a:noFill/>
            </a:ln>
          </p:spPr>
          <p:txBody>
            <a:bodyPr vert="horz" wrap="square" lIns="82296" tIns="41148" rIns="82296" bIns="41148" numCol="1" anchor="t" anchorCtr="0" compatLnSpc="1"/>
            <a:lstStyle/>
            <a:p>
              <a:endParaRPr lang="en-US" sz="1620">
                <a:solidFill>
                  <a:srgbClr val="8C7E89"/>
                </a:solidFill>
                <a:latin typeface="叶立群几何极简体" panose="02000000000000000000" pitchFamily="2" charset="-128"/>
                <a:ea typeface="叶立群几何极简体" panose="02000000000000000000" pitchFamily="2" charset="-128"/>
                <a:cs typeface="+mn-ea"/>
                <a:sym typeface="叶立群几何极简体" panose="02000000000000000000" pitchFamily="2" charset="-128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334635" y="2324100"/>
            <a:ext cx="1494790" cy="4050030"/>
            <a:chOff x="8401" y="3060"/>
            <a:chExt cx="2354" cy="6378"/>
          </a:xfrm>
        </p:grpSpPr>
        <p:grpSp>
          <p:nvGrpSpPr>
            <p:cNvPr id="33" name="组合 2"/>
            <p:cNvGrpSpPr/>
            <p:nvPr/>
          </p:nvGrpSpPr>
          <p:grpSpPr bwMode="auto">
            <a:xfrm>
              <a:off x="8401" y="3060"/>
              <a:ext cx="2355" cy="6378"/>
              <a:chOff x="0" y="0"/>
              <a:chExt cx="1494972" cy="4050657"/>
            </a:xfrm>
          </p:grpSpPr>
          <p:cxnSp>
            <p:nvCxnSpPr>
              <p:cNvPr id="34" name="直接连接符 48"/>
              <p:cNvCxnSpPr>
                <a:cxnSpLocks noChangeShapeType="1"/>
              </p:cNvCxnSpPr>
              <p:nvPr/>
            </p:nvCxnSpPr>
            <p:spPr bwMode="auto">
              <a:xfrm>
                <a:off x="747611" y="1643634"/>
                <a:ext cx="635" cy="2407023"/>
              </a:xfrm>
              <a:prstGeom prst="line">
                <a:avLst/>
              </a:prstGeom>
              <a:noFill/>
              <a:ln w="19050">
                <a:solidFill>
                  <a:srgbClr val="CB0F2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5" name="六边形 49"/>
              <p:cNvSpPr>
                <a:spLocks noChangeArrowheads="1"/>
              </p:cNvSpPr>
              <p:nvPr/>
            </p:nvSpPr>
            <p:spPr bwMode="auto">
              <a:xfrm rot="5400000">
                <a:off x="-74314" y="74314"/>
                <a:ext cx="1643600" cy="1494972"/>
              </a:xfrm>
              <a:prstGeom prst="hexagon">
                <a:avLst>
                  <a:gd name="adj" fmla="val 26941"/>
                  <a:gd name="vf" fmla="val 115470"/>
                </a:avLst>
              </a:prstGeom>
              <a:noFill/>
              <a:ln w="19050">
                <a:solidFill>
                  <a:srgbClr val="CB0F23"/>
                </a:solidFill>
                <a:miter lim="800000"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1" name="Freeform 38"/>
            <p:cNvSpPr>
              <a:spLocks noEditPoints="1"/>
            </p:cNvSpPr>
            <p:nvPr/>
          </p:nvSpPr>
          <p:spPr bwMode="auto">
            <a:xfrm>
              <a:off x="8862" y="3776"/>
              <a:ext cx="1384" cy="1157"/>
            </a:xfrm>
            <a:custGeom>
              <a:avLst/>
              <a:gdLst>
                <a:gd name="T0" fmla="*/ 281867 w 157"/>
                <a:gd name="T1" fmla="*/ 278164 h 113"/>
                <a:gd name="T2" fmla="*/ 281867 w 157"/>
                <a:gd name="T3" fmla="*/ 293617 h 113"/>
                <a:gd name="T4" fmla="*/ 401355 w 157"/>
                <a:gd name="T5" fmla="*/ 284345 h 113"/>
                <a:gd name="T6" fmla="*/ 435056 w 157"/>
                <a:gd name="T7" fmla="*/ 247257 h 113"/>
                <a:gd name="T8" fmla="*/ 349271 w 157"/>
                <a:gd name="T9" fmla="*/ 247257 h 113"/>
                <a:gd name="T10" fmla="*/ 281867 w 157"/>
                <a:gd name="T11" fmla="*/ 247257 h 113"/>
                <a:gd name="T12" fmla="*/ 281867 w 157"/>
                <a:gd name="T13" fmla="*/ 265801 h 113"/>
                <a:gd name="T14" fmla="*/ 435056 w 157"/>
                <a:gd name="T15" fmla="*/ 265801 h 113"/>
                <a:gd name="T16" fmla="*/ 435056 w 157"/>
                <a:gd name="T17" fmla="*/ 247257 h 113"/>
                <a:gd name="T18" fmla="*/ 370717 w 157"/>
                <a:gd name="T19" fmla="*/ 219440 h 113"/>
                <a:gd name="T20" fmla="*/ 343143 w 157"/>
                <a:gd name="T21" fmla="*/ 219440 h 113"/>
                <a:gd name="T22" fmla="*/ 281867 w 157"/>
                <a:gd name="T23" fmla="*/ 219440 h 113"/>
                <a:gd name="T24" fmla="*/ 281867 w 157"/>
                <a:gd name="T25" fmla="*/ 234894 h 113"/>
                <a:gd name="T26" fmla="*/ 343143 w 157"/>
                <a:gd name="T27" fmla="*/ 234894 h 113"/>
                <a:gd name="T28" fmla="*/ 370717 w 157"/>
                <a:gd name="T29" fmla="*/ 234894 h 113"/>
                <a:gd name="T30" fmla="*/ 441184 w 157"/>
                <a:gd name="T31" fmla="*/ 225622 h 113"/>
                <a:gd name="T32" fmla="*/ 260421 w 157"/>
                <a:gd name="T33" fmla="*/ 182352 h 113"/>
                <a:gd name="T34" fmla="*/ 343143 w 157"/>
                <a:gd name="T35" fmla="*/ 182352 h 113"/>
                <a:gd name="T36" fmla="*/ 444248 w 157"/>
                <a:gd name="T37" fmla="*/ 182352 h 113"/>
                <a:gd name="T38" fmla="*/ 456503 w 157"/>
                <a:gd name="T39" fmla="*/ 185442 h 113"/>
                <a:gd name="T40" fmla="*/ 459567 w 157"/>
                <a:gd name="T41" fmla="*/ 321434 h 113"/>
                <a:gd name="T42" fmla="*/ 444248 w 157"/>
                <a:gd name="T43" fmla="*/ 327615 h 113"/>
                <a:gd name="T44" fmla="*/ 260421 w 157"/>
                <a:gd name="T45" fmla="*/ 327615 h 113"/>
                <a:gd name="T46" fmla="*/ 248166 w 157"/>
                <a:gd name="T47" fmla="*/ 324524 h 113"/>
                <a:gd name="T48" fmla="*/ 248166 w 157"/>
                <a:gd name="T49" fmla="*/ 271982 h 113"/>
                <a:gd name="T50" fmla="*/ 248166 w 157"/>
                <a:gd name="T51" fmla="*/ 188533 h 113"/>
                <a:gd name="T52" fmla="*/ 251230 w 157"/>
                <a:gd name="T53" fmla="*/ 185442 h 113"/>
                <a:gd name="T54" fmla="*/ 260421 w 157"/>
                <a:gd name="T55" fmla="*/ 182352 h 113"/>
                <a:gd name="T56" fmla="*/ 33702 w 157"/>
                <a:gd name="T57" fmla="*/ 244166 h 113"/>
                <a:gd name="T58" fmla="*/ 186890 w 157"/>
                <a:gd name="T59" fmla="*/ 185442 h 113"/>
                <a:gd name="T60" fmla="*/ 232847 w 157"/>
                <a:gd name="T61" fmla="*/ 173080 h 113"/>
                <a:gd name="T62" fmla="*/ 226720 w 157"/>
                <a:gd name="T63" fmla="*/ 244166 h 113"/>
                <a:gd name="T64" fmla="*/ 27574 w 157"/>
                <a:gd name="T65" fmla="*/ 210168 h 113"/>
                <a:gd name="T66" fmla="*/ 125615 w 157"/>
                <a:gd name="T67" fmla="*/ 139082 h 113"/>
                <a:gd name="T68" fmla="*/ 272676 w 157"/>
                <a:gd name="T69" fmla="*/ 163808 h 113"/>
                <a:gd name="T70" fmla="*/ 343143 w 157"/>
                <a:gd name="T71" fmla="*/ 64905 h 113"/>
                <a:gd name="T72" fmla="*/ 272676 w 157"/>
                <a:gd name="T73" fmla="*/ 163808 h 113"/>
                <a:gd name="T74" fmla="*/ 33702 w 157"/>
                <a:gd name="T75" fmla="*/ 30907 h 113"/>
                <a:gd name="T76" fmla="*/ 39829 w 157"/>
                <a:gd name="T77" fmla="*/ 27816 h 113"/>
                <a:gd name="T78" fmla="*/ 340079 w 157"/>
                <a:gd name="T79" fmla="*/ 30907 h 113"/>
                <a:gd name="T80" fmla="*/ 217528 w 157"/>
                <a:gd name="T81" fmla="*/ 123628 h 113"/>
                <a:gd name="T82" fmla="*/ 217528 w 157"/>
                <a:gd name="T83" fmla="*/ 123628 h 113"/>
                <a:gd name="T84" fmla="*/ 333952 w 157"/>
                <a:gd name="T85" fmla="*/ 0 h 113"/>
                <a:gd name="T86" fmla="*/ 0 w 157"/>
                <a:gd name="T87" fmla="*/ 33998 h 113"/>
                <a:gd name="T88" fmla="*/ 39829 w 157"/>
                <a:gd name="T89" fmla="*/ 271982 h 113"/>
                <a:gd name="T90" fmla="*/ 226720 w 157"/>
                <a:gd name="T91" fmla="*/ 321434 h 113"/>
                <a:gd name="T92" fmla="*/ 260421 w 157"/>
                <a:gd name="T93" fmla="*/ 349250 h 113"/>
                <a:gd name="T94" fmla="*/ 468758 w 157"/>
                <a:gd name="T95" fmla="*/ 343069 h 113"/>
                <a:gd name="T96" fmla="*/ 481013 w 157"/>
                <a:gd name="T97" fmla="*/ 188533 h 113"/>
                <a:gd name="T98" fmla="*/ 444248 w 157"/>
                <a:gd name="T99" fmla="*/ 163808 h 113"/>
                <a:gd name="T100" fmla="*/ 370717 w 157"/>
                <a:gd name="T101" fmla="*/ 33998 h 11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57" h="113">
                  <a:moveTo>
                    <a:pt x="128" y="90"/>
                  </a:moveTo>
                  <a:cubicBezTo>
                    <a:pt x="92" y="90"/>
                    <a:pt x="92" y="90"/>
                    <a:pt x="92" y="90"/>
                  </a:cubicBezTo>
                  <a:cubicBezTo>
                    <a:pt x="91" y="90"/>
                    <a:pt x="90" y="91"/>
                    <a:pt x="90" y="92"/>
                  </a:cubicBezTo>
                  <a:cubicBezTo>
                    <a:pt x="90" y="94"/>
                    <a:pt x="91" y="95"/>
                    <a:pt x="92" y="9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30" y="95"/>
                    <a:pt x="131" y="94"/>
                    <a:pt x="131" y="92"/>
                  </a:cubicBezTo>
                  <a:cubicBezTo>
                    <a:pt x="131" y="91"/>
                    <a:pt x="130" y="90"/>
                    <a:pt x="128" y="90"/>
                  </a:cubicBezTo>
                  <a:moveTo>
                    <a:pt x="142" y="80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14" y="80"/>
                    <a:pt x="114" y="80"/>
                    <a:pt x="114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1" y="80"/>
                    <a:pt x="90" y="81"/>
                    <a:pt x="90" y="83"/>
                  </a:cubicBezTo>
                  <a:cubicBezTo>
                    <a:pt x="90" y="84"/>
                    <a:pt x="91" y="86"/>
                    <a:pt x="92" y="86"/>
                  </a:cubicBezTo>
                  <a:cubicBezTo>
                    <a:pt x="116" y="86"/>
                    <a:pt x="116" y="86"/>
                    <a:pt x="116" y="86"/>
                  </a:cubicBezTo>
                  <a:cubicBezTo>
                    <a:pt x="142" y="86"/>
                    <a:pt x="142" y="86"/>
                    <a:pt x="142" y="86"/>
                  </a:cubicBezTo>
                  <a:cubicBezTo>
                    <a:pt x="143" y="86"/>
                    <a:pt x="144" y="84"/>
                    <a:pt x="144" y="83"/>
                  </a:cubicBezTo>
                  <a:cubicBezTo>
                    <a:pt x="144" y="81"/>
                    <a:pt x="143" y="80"/>
                    <a:pt x="142" y="80"/>
                  </a:cubicBezTo>
                  <a:moveTo>
                    <a:pt x="142" y="71"/>
                  </a:moveTo>
                  <a:cubicBezTo>
                    <a:pt x="121" y="71"/>
                    <a:pt x="121" y="71"/>
                    <a:pt x="121" y="71"/>
                  </a:cubicBezTo>
                  <a:cubicBezTo>
                    <a:pt x="114" y="71"/>
                    <a:pt x="114" y="71"/>
                    <a:pt x="114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0" y="72"/>
                    <a:pt x="90" y="73"/>
                  </a:cubicBezTo>
                  <a:cubicBezTo>
                    <a:pt x="90" y="75"/>
                    <a:pt x="91" y="76"/>
                    <a:pt x="92" y="76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3" y="76"/>
                    <a:pt x="144" y="75"/>
                    <a:pt x="144" y="73"/>
                  </a:cubicBezTo>
                  <a:cubicBezTo>
                    <a:pt x="144" y="72"/>
                    <a:pt x="143" y="71"/>
                    <a:pt x="142" y="71"/>
                  </a:cubicBezTo>
                  <a:moveTo>
                    <a:pt x="85" y="59"/>
                  </a:moveTo>
                  <a:cubicBezTo>
                    <a:pt x="98" y="59"/>
                    <a:pt x="98" y="59"/>
                    <a:pt x="98" y="59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7" y="59"/>
                    <a:pt x="148" y="60"/>
                    <a:pt x="149" y="60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4"/>
                    <a:pt x="150" y="104"/>
                    <a:pt x="149" y="105"/>
                  </a:cubicBezTo>
                  <a:cubicBezTo>
                    <a:pt x="148" y="106"/>
                    <a:pt x="147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4" y="106"/>
                    <a:pt x="82" y="106"/>
                    <a:pt x="81" y="10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1" y="88"/>
                    <a:pt x="81" y="88"/>
                    <a:pt x="81" y="88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1"/>
                    <a:pt x="81" y="61"/>
                    <a:pt x="81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3" y="60"/>
                    <a:pt x="84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moveTo>
                    <a:pt x="13" y="79"/>
                  </a:moveTo>
                  <a:cubicBezTo>
                    <a:pt x="12" y="79"/>
                    <a:pt x="11" y="79"/>
                    <a:pt x="11" y="79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5" y="57"/>
                    <a:pt x="74" y="59"/>
                    <a:pt x="74" y="61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13" y="79"/>
                    <a:pt x="13" y="79"/>
                    <a:pt x="13" y="79"/>
                  </a:cubicBezTo>
                  <a:moveTo>
                    <a:pt x="9" y="68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9" y="68"/>
                    <a:pt x="9" y="68"/>
                    <a:pt x="9" y="68"/>
                  </a:cubicBezTo>
                  <a:moveTo>
                    <a:pt x="89" y="53"/>
                  </a:moveTo>
                  <a:cubicBezTo>
                    <a:pt x="79" y="46"/>
                    <a:pt x="79" y="46"/>
                    <a:pt x="79" y="46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89" y="53"/>
                    <a:pt x="89" y="53"/>
                    <a:pt x="89" y="53"/>
                  </a:cubicBezTo>
                  <a:moveTo>
                    <a:pt x="61" y="47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2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10" y="9"/>
                    <a:pt x="111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1" y="47"/>
                    <a:pt x="61" y="47"/>
                    <a:pt x="61" y="47"/>
                  </a:cubicBezTo>
                  <a:moveTo>
                    <a:pt x="10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1" y="5"/>
                    <a:pt x="0" y="1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" y="84"/>
                    <a:pt x="6" y="88"/>
                    <a:pt x="1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7"/>
                    <a:pt x="75" y="109"/>
                    <a:pt x="78" y="111"/>
                  </a:cubicBezTo>
                  <a:cubicBezTo>
                    <a:pt x="80" y="112"/>
                    <a:pt x="82" y="113"/>
                    <a:pt x="8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8" y="113"/>
                    <a:pt x="151" y="112"/>
                    <a:pt x="153" y="111"/>
                  </a:cubicBezTo>
                  <a:cubicBezTo>
                    <a:pt x="155" y="109"/>
                    <a:pt x="157" y="107"/>
                    <a:pt x="157" y="104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7" y="59"/>
                    <a:pt x="155" y="56"/>
                    <a:pt x="153" y="55"/>
                  </a:cubicBezTo>
                  <a:cubicBezTo>
                    <a:pt x="151" y="53"/>
                    <a:pt x="148" y="53"/>
                    <a:pt x="145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1" y="5"/>
                    <a:pt x="115" y="0"/>
                    <a:pt x="109" y="0"/>
                  </a:cubicBezTo>
                </a:path>
              </a:pathLst>
            </a:custGeom>
            <a:solidFill>
              <a:srgbClr val="CB0F23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46215" y="3967480"/>
            <a:ext cx="1494790" cy="2406650"/>
            <a:chOff x="10309" y="5648"/>
            <a:chExt cx="2354" cy="3790"/>
          </a:xfrm>
        </p:grpSpPr>
        <p:grpSp>
          <p:nvGrpSpPr>
            <p:cNvPr id="29" name="组合 3"/>
            <p:cNvGrpSpPr/>
            <p:nvPr/>
          </p:nvGrpSpPr>
          <p:grpSpPr bwMode="auto">
            <a:xfrm>
              <a:off x="10309" y="5648"/>
              <a:ext cx="2355" cy="3790"/>
              <a:chOff x="0" y="0"/>
              <a:chExt cx="1494972" cy="2407132"/>
            </a:xfrm>
          </p:grpSpPr>
          <p:sp>
            <p:nvSpPr>
              <p:cNvPr id="30" name="六边形 20"/>
              <p:cNvSpPr>
                <a:spLocks noChangeArrowheads="1"/>
              </p:cNvSpPr>
              <p:nvPr/>
            </p:nvSpPr>
            <p:spPr bwMode="auto">
              <a:xfrm rot="5400000">
                <a:off x="-74314" y="74314"/>
                <a:ext cx="1643600" cy="1494972"/>
              </a:xfrm>
              <a:prstGeom prst="hexagon">
                <a:avLst>
                  <a:gd name="adj" fmla="val 26941"/>
                  <a:gd name="vf" fmla="val 115470"/>
                </a:avLst>
              </a:prstGeom>
              <a:noFill/>
              <a:ln w="19050">
                <a:solidFill>
                  <a:srgbClr val="CB0F23"/>
                </a:solidFill>
                <a:miter lim="800000"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31" name="直接连接符 21"/>
              <p:cNvCxnSpPr>
                <a:cxnSpLocks noChangeShapeType="1"/>
              </p:cNvCxnSpPr>
              <p:nvPr/>
            </p:nvCxnSpPr>
            <p:spPr bwMode="auto">
              <a:xfrm flipH="1">
                <a:off x="725710" y="1635554"/>
                <a:ext cx="2539" cy="771578"/>
              </a:xfrm>
              <a:prstGeom prst="line">
                <a:avLst/>
              </a:prstGeom>
              <a:noFill/>
              <a:ln w="19050">
                <a:solidFill>
                  <a:srgbClr val="CB0F2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7" name="Freeform 59"/>
            <p:cNvSpPr>
              <a:spLocks noEditPoints="1"/>
            </p:cNvSpPr>
            <p:nvPr/>
          </p:nvSpPr>
          <p:spPr bwMode="auto">
            <a:xfrm>
              <a:off x="10771" y="6336"/>
              <a:ext cx="1432" cy="1212"/>
            </a:xfrm>
            <a:custGeom>
              <a:avLst/>
              <a:gdLst>
                <a:gd name="T0" fmla="*/ 39994 w 145"/>
                <a:gd name="T1" fmla="*/ 221122 h 107"/>
                <a:gd name="T2" fmla="*/ 33841 w 145"/>
                <a:gd name="T3" fmla="*/ 322470 h 107"/>
                <a:gd name="T4" fmla="*/ 89218 w 145"/>
                <a:gd name="T5" fmla="*/ 328612 h 107"/>
                <a:gd name="T6" fmla="*/ 95371 w 145"/>
                <a:gd name="T7" fmla="*/ 230336 h 107"/>
                <a:gd name="T8" fmla="*/ 286112 w 145"/>
                <a:gd name="T9" fmla="*/ 205766 h 107"/>
                <a:gd name="T10" fmla="*/ 230735 w 145"/>
                <a:gd name="T11" fmla="*/ 211909 h 107"/>
                <a:gd name="T12" fmla="*/ 239965 w 145"/>
                <a:gd name="T13" fmla="*/ 328612 h 107"/>
                <a:gd name="T14" fmla="*/ 295341 w 145"/>
                <a:gd name="T15" fmla="*/ 322470 h 107"/>
                <a:gd name="T16" fmla="*/ 286112 w 145"/>
                <a:gd name="T17" fmla="*/ 205766 h 107"/>
                <a:gd name="T18" fmla="*/ 338412 w 145"/>
                <a:gd name="T19" fmla="*/ 171984 h 107"/>
                <a:gd name="T20" fmla="*/ 329182 w 145"/>
                <a:gd name="T21" fmla="*/ 322470 h 107"/>
                <a:gd name="T22" fmla="*/ 384559 w 145"/>
                <a:gd name="T23" fmla="*/ 328612 h 107"/>
                <a:gd name="T24" fmla="*/ 393788 w 145"/>
                <a:gd name="T25" fmla="*/ 181197 h 107"/>
                <a:gd name="T26" fmla="*/ 187665 w 145"/>
                <a:gd name="T27" fmla="*/ 162770 h 107"/>
                <a:gd name="T28" fmla="*/ 132288 w 145"/>
                <a:gd name="T29" fmla="*/ 168913 h 107"/>
                <a:gd name="T30" fmla="*/ 141518 w 145"/>
                <a:gd name="T31" fmla="*/ 328612 h 107"/>
                <a:gd name="T32" fmla="*/ 193818 w 145"/>
                <a:gd name="T33" fmla="*/ 322470 h 107"/>
                <a:gd name="T34" fmla="*/ 187665 w 145"/>
                <a:gd name="T35" fmla="*/ 162770 h 107"/>
                <a:gd name="T36" fmla="*/ 436859 w 145"/>
                <a:gd name="T37" fmla="*/ 0 h 107"/>
                <a:gd name="T38" fmla="*/ 356870 w 145"/>
                <a:gd name="T39" fmla="*/ 18427 h 107"/>
                <a:gd name="T40" fmla="*/ 353794 w 145"/>
                <a:gd name="T41" fmla="*/ 30711 h 107"/>
                <a:gd name="T42" fmla="*/ 276882 w 145"/>
                <a:gd name="T43" fmla="*/ 135130 h 107"/>
                <a:gd name="T44" fmla="*/ 169206 w 145"/>
                <a:gd name="T45" fmla="*/ 42996 h 107"/>
                <a:gd name="T46" fmla="*/ 9229 w 145"/>
                <a:gd name="T47" fmla="*/ 184268 h 107"/>
                <a:gd name="T48" fmla="*/ 18459 w 145"/>
                <a:gd name="T49" fmla="*/ 208838 h 107"/>
                <a:gd name="T50" fmla="*/ 169206 w 145"/>
                <a:gd name="T51" fmla="*/ 79850 h 107"/>
                <a:gd name="T52" fmla="*/ 276882 w 145"/>
                <a:gd name="T53" fmla="*/ 171984 h 107"/>
                <a:gd name="T54" fmla="*/ 390712 w 145"/>
                <a:gd name="T55" fmla="*/ 67565 h 107"/>
                <a:gd name="T56" fmla="*/ 418400 w 145"/>
                <a:gd name="T57" fmla="*/ 92134 h 107"/>
                <a:gd name="T58" fmla="*/ 424553 w 145"/>
                <a:gd name="T59" fmla="*/ 89063 h 107"/>
                <a:gd name="T60" fmla="*/ 446088 w 145"/>
                <a:gd name="T61" fmla="*/ 9213 h 107"/>
                <a:gd name="T62" fmla="*/ 439935 w 145"/>
                <a:gd name="T63" fmla="*/ 0 h 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45" h="107">
                  <a:moveTo>
                    <a:pt x="29" y="72"/>
                  </a:moveTo>
                  <a:cubicBezTo>
                    <a:pt x="13" y="72"/>
                    <a:pt x="13" y="72"/>
                    <a:pt x="13" y="72"/>
                  </a:cubicBezTo>
                  <a:cubicBezTo>
                    <a:pt x="12" y="72"/>
                    <a:pt x="11" y="73"/>
                    <a:pt x="11" y="75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106"/>
                    <a:pt x="12" y="107"/>
                    <a:pt x="13" y="107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30" y="107"/>
                    <a:pt x="31" y="106"/>
                    <a:pt x="31" y="10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3"/>
                    <a:pt x="30" y="72"/>
                    <a:pt x="29" y="72"/>
                  </a:cubicBezTo>
                  <a:moveTo>
                    <a:pt x="93" y="67"/>
                  </a:moveTo>
                  <a:cubicBezTo>
                    <a:pt x="78" y="67"/>
                    <a:pt x="78" y="67"/>
                    <a:pt x="78" y="67"/>
                  </a:cubicBezTo>
                  <a:cubicBezTo>
                    <a:pt x="76" y="67"/>
                    <a:pt x="75" y="68"/>
                    <a:pt x="75" y="69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6"/>
                    <a:pt x="76" y="107"/>
                    <a:pt x="78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6" y="106"/>
                    <a:pt x="96" y="105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8"/>
                    <a:pt x="94" y="67"/>
                    <a:pt x="93" y="67"/>
                  </a:cubicBezTo>
                  <a:moveTo>
                    <a:pt x="125" y="56"/>
                  </a:moveTo>
                  <a:cubicBezTo>
                    <a:pt x="110" y="56"/>
                    <a:pt x="110" y="56"/>
                    <a:pt x="110" y="56"/>
                  </a:cubicBezTo>
                  <a:cubicBezTo>
                    <a:pt x="108" y="56"/>
                    <a:pt x="107" y="57"/>
                    <a:pt x="107" y="59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107" y="106"/>
                    <a:pt x="108" y="107"/>
                    <a:pt x="110" y="107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7" y="107"/>
                    <a:pt x="128" y="106"/>
                    <a:pt x="128" y="105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7"/>
                    <a:pt x="127" y="56"/>
                    <a:pt x="125" y="56"/>
                  </a:cubicBezTo>
                  <a:moveTo>
                    <a:pt x="61" y="53"/>
                  </a:moveTo>
                  <a:cubicBezTo>
                    <a:pt x="46" y="53"/>
                    <a:pt x="46" y="53"/>
                    <a:pt x="46" y="53"/>
                  </a:cubicBezTo>
                  <a:cubicBezTo>
                    <a:pt x="44" y="53"/>
                    <a:pt x="43" y="54"/>
                    <a:pt x="43" y="55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3" y="106"/>
                    <a:pt x="44" y="107"/>
                    <a:pt x="46" y="107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2" y="107"/>
                    <a:pt x="63" y="106"/>
                    <a:pt x="63" y="105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54"/>
                    <a:pt x="62" y="53"/>
                    <a:pt x="61" y="53"/>
                  </a:cubicBezTo>
                  <a:moveTo>
                    <a:pt x="143" y="0"/>
                  </a:moveTo>
                  <a:cubicBezTo>
                    <a:pt x="143" y="0"/>
                    <a:pt x="142" y="0"/>
                    <a:pt x="142" y="0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7" y="5"/>
                    <a:pt x="117" y="5"/>
                    <a:pt x="116" y="6"/>
                  </a:cubicBezTo>
                  <a:cubicBezTo>
                    <a:pt x="116" y="6"/>
                    <a:pt x="115" y="7"/>
                    <a:pt x="115" y="7"/>
                  </a:cubicBezTo>
                  <a:cubicBezTo>
                    <a:pt x="115" y="8"/>
                    <a:pt x="115" y="9"/>
                    <a:pt x="115" y="10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5"/>
                    <a:pt x="57" y="14"/>
                    <a:pt x="55" y="14"/>
                  </a:cubicBezTo>
                  <a:cubicBezTo>
                    <a:pt x="54" y="14"/>
                    <a:pt x="53" y="14"/>
                    <a:pt x="52" y="15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" y="62"/>
                    <a:pt x="0" y="65"/>
                    <a:pt x="2" y="67"/>
                  </a:cubicBezTo>
                  <a:cubicBezTo>
                    <a:pt x="3" y="68"/>
                    <a:pt x="5" y="68"/>
                    <a:pt x="6" y="68"/>
                  </a:cubicBezTo>
                  <a:cubicBezTo>
                    <a:pt x="7" y="68"/>
                    <a:pt x="8" y="68"/>
                    <a:pt x="9" y="6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8" y="55"/>
                    <a:pt x="89" y="56"/>
                    <a:pt x="90" y="56"/>
                  </a:cubicBezTo>
                  <a:cubicBezTo>
                    <a:pt x="91" y="56"/>
                    <a:pt x="93" y="55"/>
                    <a:pt x="94" y="54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30"/>
                    <a:pt x="135" y="30"/>
                    <a:pt x="136" y="30"/>
                  </a:cubicBezTo>
                  <a:cubicBezTo>
                    <a:pt x="136" y="30"/>
                    <a:pt x="136" y="30"/>
                    <a:pt x="137" y="30"/>
                  </a:cubicBezTo>
                  <a:cubicBezTo>
                    <a:pt x="137" y="29"/>
                    <a:pt x="138" y="29"/>
                    <a:pt x="138" y="29"/>
                  </a:cubicBezTo>
                  <a:cubicBezTo>
                    <a:pt x="139" y="28"/>
                    <a:pt x="139" y="28"/>
                    <a:pt x="139" y="27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5" y="2"/>
                    <a:pt x="145" y="1"/>
                    <a:pt x="145" y="0"/>
                  </a:cubicBezTo>
                  <a:cubicBezTo>
                    <a:pt x="144" y="0"/>
                    <a:pt x="144" y="0"/>
                    <a:pt x="143" y="0"/>
                  </a:cubicBezTo>
                </a:path>
              </a:pathLst>
            </a:custGeom>
            <a:solidFill>
              <a:srgbClr val="CB0F23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31945" y="3967480"/>
            <a:ext cx="1494790" cy="2406650"/>
            <a:chOff x="6507" y="5648"/>
            <a:chExt cx="2354" cy="3790"/>
          </a:xfrm>
        </p:grpSpPr>
        <p:grpSp>
          <p:nvGrpSpPr>
            <p:cNvPr id="3" name="组合 2"/>
            <p:cNvGrpSpPr/>
            <p:nvPr/>
          </p:nvGrpSpPr>
          <p:grpSpPr bwMode="auto">
            <a:xfrm>
              <a:off x="6507" y="5648"/>
              <a:ext cx="2355" cy="3790"/>
              <a:chOff x="0" y="0"/>
              <a:chExt cx="1494972" cy="2407132"/>
            </a:xfrm>
          </p:grpSpPr>
          <p:sp>
            <p:nvSpPr>
              <p:cNvPr id="8" name="六边形 20"/>
              <p:cNvSpPr>
                <a:spLocks noChangeArrowheads="1"/>
              </p:cNvSpPr>
              <p:nvPr/>
            </p:nvSpPr>
            <p:spPr bwMode="auto">
              <a:xfrm rot="5400000">
                <a:off x="-74314" y="74314"/>
                <a:ext cx="1643600" cy="1494972"/>
              </a:xfrm>
              <a:prstGeom prst="hexagon">
                <a:avLst>
                  <a:gd name="adj" fmla="val 26941"/>
                  <a:gd name="vf" fmla="val 115470"/>
                </a:avLst>
              </a:prstGeom>
              <a:noFill/>
              <a:ln w="19050">
                <a:solidFill>
                  <a:srgbClr val="CB0F23"/>
                </a:solidFill>
                <a:miter lim="800000"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9" name="直接连接符 21"/>
              <p:cNvCxnSpPr>
                <a:cxnSpLocks noChangeShapeType="1"/>
              </p:cNvCxnSpPr>
              <p:nvPr/>
            </p:nvCxnSpPr>
            <p:spPr bwMode="auto">
              <a:xfrm flipH="1">
                <a:off x="725710" y="1635554"/>
                <a:ext cx="2539" cy="771578"/>
              </a:xfrm>
              <a:prstGeom prst="line">
                <a:avLst/>
              </a:prstGeom>
              <a:noFill/>
              <a:ln w="19050">
                <a:solidFill>
                  <a:srgbClr val="CB0F2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3" name="Freeform 91"/>
            <p:cNvSpPr>
              <a:spLocks noEditPoints="1"/>
            </p:cNvSpPr>
            <p:nvPr/>
          </p:nvSpPr>
          <p:spPr bwMode="auto">
            <a:xfrm>
              <a:off x="7110" y="6372"/>
              <a:ext cx="1150" cy="1140"/>
            </a:xfrm>
            <a:custGeom>
              <a:avLst/>
              <a:gdLst>
                <a:gd name="T0" fmla="*/ 343338 w 116"/>
                <a:gd name="T1" fmla="*/ 153194 h 100"/>
                <a:gd name="T2" fmla="*/ 337207 w 116"/>
                <a:gd name="T3" fmla="*/ 153194 h 100"/>
                <a:gd name="T4" fmla="*/ 263634 w 116"/>
                <a:gd name="T5" fmla="*/ 208343 h 100"/>
                <a:gd name="T6" fmla="*/ 257503 w 116"/>
                <a:gd name="T7" fmla="*/ 220599 h 100"/>
                <a:gd name="T8" fmla="*/ 263634 w 116"/>
                <a:gd name="T9" fmla="*/ 229790 h 100"/>
                <a:gd name="T10" fmla="*/ 337207 w 116"/>
                <a:gd name="T11" fmla="*/ 284940 h 100"/>
                <a:gd name="T12" fmla="*/ 343338 w 116"/>
                <a:gd name="T13" fmla="*/ 284940 h 100"/>
                <a:gd name="T14" fmla="*/ 349469 w 116"/>
                <a:gd name="T15" fmla="*/ 284940 h 100"/>
                <a:gd name="T16" fmla="*/ 355600 w 116"/>
                <a:gd name="T17" fmla="*/ 275748 h 100"/>
                <a:gd name="T18" fmla="*/ 355600 w 116"/>
                <a:gd name="T19" fmla="*/ 162385 h 100"/>
                <a:gd name="T20" fmla="*/ 349469 w 116"/>
                <a:gd name="T21" fmla="*/ 153194 h 100"/>
                <a:gd name="T22" fmla="*/ 343338 w 116"/>
                <a:gd name="T23" fmla="*/ 153194 h 100"/>
                <a:gd name="T24" fmla="*/ 24524 w 116"/>
                <a:gd name="T25" fmla="*/ 205279 h 100"/>
                <a:gd name="T26" fmla="*/ 18393 w 116"/>
                <a:gd name="T27" fmla="*/ 199152 h 100"/>
                <a:gd name="T28" fmla="*/ 18393 w 116"/>
                <a:gd name="T29" fmla="*/ 159321 h 100"/>
                <a:gd name="T30" fmla="*/ 30655 w 116"/>
                <a:gd name="T31" fmla="*/ 147066 h 100"/>
                <a:gd name="T32" fmla="*/ 61310 w 116"/>
                <a:gd name="T33" fmla="*/ 147066 h 100"/>
                <a:gd name="T34" fmla="*/ 67441 w 116"/>
                <a:gd name="T35" fmla="*/ 150130 h 100"/>
                <a:gd name="T36" fmla="*/ 61310 w 116"/>
                <a:gd name="T37" fmla="*/ 156257 h 100"/>
                <a:gd name="T38" fmla="*/ 30655 w 116"/>
                <a:gd name="T39" fmla="*/ 156257 h 100"/>
                <a:gd name="T40" fmla="*/ 27590 w 116"/>
                <a:gd name="T41" fmla="*/ 159321 h 100"/>
                <a:gd name="T42" fmla="*/ 27590 w 116"/>
                <a:gd name="T43" fmla="*/ 199152 h 100"/>
                <a:gd name="T44" fmla="*/ 24524 w 116"/>
                <a:gd name="T45" fmla="*/ 205279 h 100"/>
                <a:gd name="T46" fmla="*/ 208455 w 116"/>
                <a:gd name="T47" fmla="*/ 125619 h 100"/>
                <a:gd name="T48" fmla="*/ 30655 w 116"/>
                <a:gd name="T49" fmla="*/ 125619 h 100"/>
                <a:gd name="T50" fmla="*/ 0 w 116"/>
                <a:gd name="T51" fmla="*/ 159321 h 100"/>
                <a:gd name="T52" fmla="*/ 0 w 116"/>
                <a:gd name="T53" fmla="*/ 275748 h 100"/>
                <a:gd name="T54" fmla="*/ 30655 w 116"/>
                <a:gd name="T55" fmla="*/ 306387 h 100"/>
                <a:gd name="T56" fmla="*/ 208455 w 116"/>
                <a:gd name="T57" fmla="*/ 306387 h 100"/>
                <a:gd name="T58" fmla="*/ 242176 w 116"/>
                <a:gd name="T59" fmla="*/ 275748 h 100"/>
                <a:gd name="T60" fmla="*/ 242176 w 116"/>
                <a:gd name="T61" fmla="*/ 159321 h 100"/>
                <a:gd name="T62" fmla="*/ 208455 w 116"/>
                <a:gd name="T63" fmla="*/ 125619 h 100"/>
                <a:gd name="T64" fmla="*/ 33721 w 116"/>
                <a:gd name="T65" fmla="*/ 55150 h 100"/>
                <a:gd name="T66" fmla="*/ 27590 w 116"/>
                <a:gd name="T67" fmla="*/ 49022 h 100"/>
                <a:gd name="T68" fmla="*/ 58245 w 116"/>
                <a:gd name="T69" fmla="*/ 18383 h 100"/>
                <a:gd name="T70" fmla="*/ 64376 w 116"/>
                <a:gd name="T71" fmla="*/ 24511 h 100"/>
                <a:gd name="T72" fmla="*/ 58245 w 116"/>
                <a:gd name="T73" fmla="*/ 30639 h 100"/>
                <a:gd name="T74" fmla="*/ 39852 w 116"/>
                <a:gd name="T75" fmla="*/ 49022 h 100"/>
                <a:gd name="T76" fmla="*/ 39852 w 116"/>
                <a:gd name="T77" fmla="*/ 49022 h 100"/>
                <a:gd name="T78" fmla="*/ 33721 w 116"/>
                <a:gd name="T79" fmla="*/ 55150 h 100"/>
                <a:gd name="T80" fmla="*/ 58245 w 116"/>
                <a:gd name="T81" fmla="*/ 0 h 100"/>
                <a:gd name="T82" fmla="*/ 9197 w 116"/>
                <a:gd name="T83" fmla="*/ 49022 h 100"/>
                <a:gd name="T84" fmla="*/ 58245 w 116"/>
                <a:gd name="T85" fmla="*/ 98044 h 100"/>
                <a:gd name="T86" fmla="*/ 107293 w 116"/>
                <a:gd name="T87" fmla="*/ 49022 h 100"/>
                <a:gd name="T88" fmla="*/ 58245 w 116"/>
                <a:gd name="T89" fmla="*/ 0 h 100"/>
                <a:gd name="T90" fmla="*/ 156341 w 116"/>
                <a:gd name="T91" fmla="*/ 55150 h 100"/>
                <a:gd name="T92" fmla="*/ 150210 w 116"/>
                <a:gd name="T93" fmla="*/ 49022 h 100"/>
                <a:gd name="T94" fmla="*/ 180866 w 116"/>
                <a:gd name="T95" fmla="*/ 18383 h 100"/>
                <a:gd name="T96" fmla="*/ 186997 w 116"/>
                <a:gd name="T97" fmla="*/ 24511 h 100"/>
                <a:gd name="T98" fmla="*/ 180866 w 116"/>
                <a:gd name="T99" fmla="*/ 30639 h 100"/>
                <a:gd name="T100" fmla="*/ 162472 w 116"/>
                <a:gd name="T101" fmla="*/ 49022 h 100"/>
                <a:gd name="T102" fmla="*/ 162472 w 116"/>
                <a:gd name="T103" fmla="*/ 49022 h 100"/>
                <a:gd name="T104" fmla="*/ 156341 w 116"/>
                <a:gd name="T105" fmla="*/ 55150 h 100"/>
                <a:gd name="T106" fmla="*/ 180866 w 116"/>
                <a:gd name="T107" fmla="*/ 0 h 100"/>
                <a:gd name="T108" fmla="*/ 131817 w 116"/>
                <a:gd name="T109" fmla="*/ 49022 h 100"/>
                <a:gd name="T110" fmla="*/ 180866 w 116"/>
                <a:gd name="T111" fmla="*/ 98044 h 100"/>
                <a:gd name="T112" fmla="*/ 229914 w 116"/>
                <a:gd name="T113" fmla="*/ 49022 h 100"/>
                <a:gd name="T114" fmla="*/ 180866 w 116"/>
                <a:gd name="T115" fmla="*/ 0 h 10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6" h="100">
                  <a:moveTo>
                    <a:pt x="112" y="50"/>
                  </a:moveTo>
                  <a:cubicBezTo>
                    <a:pt x="111" y="50"/>
                    <a:pt x="111" y="50"/>
                    <a:pt x="110" y="50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5" y="69"/>
                    <a:pt x="84" y="70"/>
                    <a:pt x="84" y="72"/>
                  </a:cubicBezTo>
                  <a:cubicBezTo>
                    <a:pt x="84" y="73"/>
                    <a:pt x="85" y="74"/>
                    <a:pt x="86" y="75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3"/>
                    <a:pt x="111" y="93"/>
                    <a:pt x="112" y="93"/>
                  </a:cubicBezTo>
                  <a:cubicBezTo>
                    <a:pt x="113" y="93"/>
                    <a:pt x="113" y="93"/>
                    <a:pt x="114" y="93"/>
                  </a:cubicBezTo>
                  <a:cubicBezTo>
                    <a:pt x="115" y="92"/>
                    <a:pt x="116" y="91"/>
                    <a:pt x="116" y="90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2"/>
                    <a:pt x="115" y="51"/>
                    <a:pt x="114" y="50"/>
                  </a:cubicBezTo>
                  <a:cubicBezTo>
                    <a:pt x="113" y="50"/>
                    <a:pt x="113" y="50"/>
                    <a:pt x="112" y="50"/>
                  </a:cubicBezTo>
                  <a:moveTo>
                    <a:pt x="8" y="67"/>
                  </a:moveTo>
                  <a:cubicBezTo>
                    <a:pt x="7" y="67"/>
                    <a:pt x="6" y="66"/>
                    <a:pt x="6" y="65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49"/>
                    <a:pt x="8" y="48"/>
                    <a:pt x="1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8"/>
                    <a:pt x="22" y="48"/>
                    <a:pt x="22" y="49"/>
                  </a:cubicBezTo>
                  <a:cubicBezTo>
                    <a:pt x="22" y="50"/>
                    <a:pt x="21" y="51"/>
                    <a:pt x="2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6"/>
                    <a:pt x="9" y="67"/>
                    <a:pt x="8" y="67"/>
                  </a:cubicBezTo>
                  <a:moveTo>
                    <a:pt x="68" y="41"/>
                  </a:moveTo>
                  <a:cubicBezTo>
                    <a:pt x="10" y="41"/>
                    <a:pt x="10" y="41"/>
                    <a:pt x="10" y="41"/>
                  </a:cubicBezTo>
                  <a:cubicBezTo>
                    <a:pt x="4" y="41"/>
                    <a:pt x="0" y="46"/>
                    <a:pt x="0" y="5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5"/>
                    <a:pt x="4" y="100"/>
                    <a:pt x="10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74" y="100"/>
                    <a:pt x="79" y="95"/>
                    <a:pt x="79" y="90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46"/>
                    <a:pt x="74" y="41"/>
                    <a:pt x="68" y="41"/>
                  </a:cubicBezTo>
                  <a:moveTo>
                    <a:pt x="11" y="18"/>
                  </a:moveTo>
                  <a:cubicBezTo>
                    <a:pt x="10" y="18"/>
                    <a:pt x="9" y="17"/>
                    <a:pt x="9" y="16"/>
                  </a:cubicBezTo>
                  <a:cubicBezTo>
                    <a:pt x="9" y="11"/>
                    <a:pt x="14" y="6"/>
                    <a:pt x="19" y="6"/>
                  </a:cubicBezTo>
                  <a:cubicBezTo>
                    <a:pt x="20" y="6"/>
                    <a:pt x="21" y="7"/>
                    <a:pt x="21" y="8"/>
                  </a:cubicBezTo>
                  <a:cubicBezTo>
                    <a:pt x="21" y="9"/>
                    <a:pt x="20" y="10"/>
                    <a:pt x="19" y="10"/>
                  </a:cubicBezTo>
                  <a:cubicBezTo>
                    <a:pt x="16" y="10"/>
                    <a:pt x="13" y="13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2" y="18"/>
                    <a:pt x="11" y="18"/>
                  </a:cubicBezTo>
                  <a:moveTo>
                    <a:pt x="19" y="0"/>
                  </a:moveTo>
                  <a:cubicBezTo>
                    <a:pt x="10" y="0"/>
                    <a:pt x="3" y="7"/>
                    <a:pt x="3" y="16"/>
                  </a:cubicBezTo>
                  <a:cubicBezTo>
                    <a:pt x="3" y="25"/>
                    <a:pt x="10" y="32"/>
                    <a:pt x="19" y="32"/>
                  </a:cubicBezTo>
                  <a:cubicBezTo>
                    <a:pt x="28" y="32"/>
                    <a:pt x="35" y="25"/>
                    <a:pt x="35" y="16"/>
                  </a:cubicBezTo>
                  <a:cubicBezTo>
                    <a:pt x="35" y="7"/>
                    <a:pt x="28" y="0"/>
                    <a:pt x="19" y="0"/>
                  </a:cubicBezTo>
                  <a:moveTo>
                    <a:pt x="51" y="18"/>
                  </a:moveTo>
                  <a:cubicBezTo>
                    <a:pt x="50" y="18"/>
                    <a:pt x="49" y="17"/>
                    <a:pt x="49" y="16"/>
                  </a:cubicBezTo>
                  <a:cubicBezTo>
                    <a:pt x="49" y="11"/>
                    <a:pt x="54" y="6"/>
                    <a:pt x="59" y="6"/>
                  </a:cubicBezTo>
                  <a:cubicBezTo>
                    <a:pt x="60" y="6"/>
                    <a:pt x="61" y="7"/>
                    <a:pt x="61" y="8"/>
                  </a:cubicBezTo>
                  <a:cubicBezTo>
                    <a:pt x="61" y="9"/>
                    <a:pt x="60" y="10"/>
                    <a:pt x="59" y="10"/>
                  </a:cubicBezTo>
                  <a:cubicBezTo>
                    <a:pt x="56" y="10"/>
                    <a:pt x="53" y="13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7"/>
                    <a:pt x="52" y="18"/>
                    <a:pt x="51" y="18"/>
                  </a:cubicBezTo>
                  <a:moveTo>
                    <a:pt x="59" y="0"/>
                  </a:moveTo>
                  <a:cubicBezTo>
                    <a:pt x="50" y="0"/>
                    <a:pt x="43" y="7"/>
                    <a:pt x="43" y="16"/>
                  </a:cubicBezTo>
                  <a:cubicBezTo>
                    <a:pt x="43" y="25"/>
                    <a:pt x="50" y="32"/>
                    <a:pt x="59" y="32"/>
                  </a:cubicBezTo>
                  <a:cubicBezTo>
                    <a:pt x="68" y="32"/>
                    <a:pt x="75" y="25"/>
                    <a:pt x="75" y="16"/>
                  </a:cubicBezTo>
                  <a:cubicBezTo>
                    <a:pt x="75" y="7"/>
                    <a:pt x="68" y="0"/>
                    <a:pt x="59" y="0"/>
                  </a:cubicBezTo>
                </a:path>
              </a:pathLst>
            </a:custGeom>
            <a:solidFill>
              <a:srgbClr val="CB0F23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199" name="Rectangle 8"/>
          <p:cNvSpPr/>
          <p:nvPr/>
        </p:nvSpPr>
        <p:spPr>
          <a:xfrm>
            <a:off x="7100570" y="2630805"/>
            <a:ext cx="33077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200" name="Rectangle 8"/>
          <p:cNvSpPr/>
          <p:nvPr/>
        </p:nvSpPr>
        <p:spPr>
          <a:xfrm>
            <a:off x="7100570" y="2324100"/>
            <a:ext cx="2409825" cy="3067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l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Rectangle 8"/>
          <p:cNvSpPr/>
          <p:nvPr/>
        </p:nvSpPr>
        <p:spPr>
          <a:xfrm>
            <a:off x="8248650" y="4261485"/>
            <a:ext cx="240982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Rectangle 8"/>
          <p:cNvSpPr/>
          <p:nvPr/>
        </p:nvSpPr>
        <p:spPr>
          <a:xfrm>
            <a:off x="8248650" y="3967480"/>
            <a:ext cx="2409825" cy="3067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l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Rectangle 8"/>
          <p:cNvSpPr/>
          <p:nvPr/>
        </p:nvSpPr>
        <p:spPr>
          <a:xfrm>
            <a:off x="1174115" y="4261485"/>
            <a:ext cx="27381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Rectangle 8"/>
          <p:cNvSpPr/>
          <p:nvPr/>
        </p:nvSpPr>
        <p:spPr>
          <a:xfrm>
            <a:off x="1502410" y="3967480"/>
            <a:ext cx="2409825" cy="3067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r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  <p:bldP spid="8199" grpId="0"/>
      <p:bldP spid="8200" grpId="0"/>
      <p:bldP spid="17" grpId="0"/>
      <p:bldP spid="18" grpId="0"/>
      <p:bldP spid="19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4655" y="452120"/>
            <a:ext cx="11362690" cy="59543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995" y="641985"/>
            <a:ext cx="11002010" cy="557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6445" y="-788035"/>
            <a:ext cx="5219700" cy="5224780"/>
          </a:xfrm>
          <a:prstGeom prst="rect">
            <a:avLst/>
          </a:prstGeom>
        </p:spPr>
      </p:pic>
      <p:pic>
        <p:nvPicPr>
          <p:cNvPr id="7" name="图片 6" descr="风铃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2245" y="-19050"/>
            <a:ext cx="1435100" cy="28270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338320" y="1697355"/>
            <a:ext cx="3506470" cy="3493135"/>
            <a:chOff x="6832" y="2001"/>
            <a:chExt cx="5522" cy="5501"/>
          </a:xfrm>
        </p:grpSpPr>
        <p:sp>
          <p:nvSpPr>
            <p:cNvPr id="8" name="椭圆 7"/>
            <p:cNvSpPr/>
            <p:nvPr/>
          </p:nvSpPr>
          <p:spPr>
            <a:xfrm>
              <a:off x="6851" y="2001"/>
              <a:ext cx="5497" cy="5497"/>
            </a:xfrm>
            <a:prstGeom prst="ellipse">
              <a:avLst/>
            </a:prstGeom>
            <a:solidFill>
              <a:srgbClr val="CB0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花枝"/>
            <p:cNvPicPr>
              <a:picLocks noChangeAspect="1"/>
            </p:cNvPicPr>
            <p:nvPr/>
          </p:nvPicPr>
          <p:blipFill>
            <a:blip r:embed="rId5"/>
            <a:srcRect l="-12939" t="-150989" r="-6146" b="-13748"/>
            <a:stretch>
              <a:fillRect/>
            </a:stretch>
          </p:blipFill>
          <p:spPr>
            <a:xfrm>
              <a:off x="6832" y="2014"/>
              <a:ext cx="5522" cy="5488"/>
            </a:xfrm>
            <a:prstGeom prst="ellipse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5233670" y="1746250"/>
            <a:ext cx="13322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中山行书百年纪念版" panose="02010609000101010101" charset="-122"/>
                <a:ea typeface="中山行书百年纪念版" panose="02010609000101010101" charset="-122"/>
              </a:rPr>
              <a:t>谢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53255" y="2658110"/>
            <a:ext cx="13322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中山行书百年纪念版" panose="02010609000101010101" charset="-122"/>
                <a:ea typeface="中山行书百年纪念版" panose="02010609000101010101" charset="-122"/>
              </a:rPr>
              <a:t>谢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651500" y="2658110"/>
            <a:ext cx="13322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中山行书百年纪念版" panose="02010609000101010101" charset="-122"/>
                <a:ea typeface="中山行书百年纪念版" panose="02010609000101010101" charset="-122"/>
              </a:rPr>
              <a:t>观</a:t>
            </a:r>
          </a:p>
        </p:txBody>
      </p:sp>
      <p:pic>
        <p:nvPicPr>
          <p:cNvPr id="14" name="图片 13" descr="花瓣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52595" y="1781175"/>
            <a:ext cx="1110615" cy="1252220"/>
          </a:xfrm>
          <a:prstGeom prst="rect">
            <a:avLst/>
          </a:prstGeom>
        </p:spPr>
      </p:pic>
      <p:pic>
        <p:nvPicPr>
          <p:cNvPr id="15" name="图片 14" descr="扇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6250" y="1781175"/>
            <a:ext cx="1071880" cy="1156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65900" y="2748915"/>
            <a:ext cx="13322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中山行书百年纪念版" panose="02010609000101010101" charset="-122"/>
                <a:ea typeface="中山行书百年纪念版" panose="02010609000101010101" charset="-122"/>
              </a:rPr>
              <a:t>看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11" grpId="0"/>
      <p:bldP spid="11" grpId="1"/>
      <p:bldP spid="11" grpId="2"/>
      <p:bldP spid="13" grpId="0"/>
      <p:bldP spid="13" grpId="1"/>
      <p:bldP spid="13" grpId="2"/>
      <p:bldP spid="12" grpId="0"/>
      <p:bldP spid="12" grpId="1"/>
      <p:bldP spid="12" grpId="2"/>
      <p:bldP spid="2" grpId="0"/>
      <p:bldP spid="2" grpId="1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4655" y="452120"/>
            <a:ext cx="11362690" cy="59543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995" y="641985"/>
            <a:ext cx="11002010" cy="557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6445" y="-788035"/>
            <a:ext cx="5219700" cy="5224780"/>
          </a:xfrm>
          <a:prstGeom prst="rect">
            <a:avLst/>
          </a:prstGeom>
        </p:spPr>
      </p:pic>
      <p:pic>
        <p:nvPicPr>
          <p:cNvPr id="7" name="图片 6" descr="风铃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2245" y="-19050"/>
            <a:ext cx="1435100" cy="28270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160645" y="1579880"/>
            <a:ext cx="1870075" cy="1863090"/>
            <a:chOff x="6832" y="2001"/>
            <a:chExt cx="5522" cy="5501"/>
          </a:xfrm>
        </p:grpSpPr>
        <p:sp>
          <p:nvSpPr>
            <p:cNvPr id="8" name="椭圆 7"/>
            <p:cNvSpPr/>
            <p:nvPr/>
          </p:nvSpPr>
          <p:spPr>
            <a:xfrm>
              <a:off x="6851" y="2001"/>
              <a:ext cx="5497" cy="5497"/>
            </a:xfrm>
            <a:prstGeom prst="ellipse">
              <a:avLst/>
            </a:prstGeom>
            <a:solidFill>
              <a:srgbClr val="CB0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花枝"/>
            <p:cNvPicPr>
              <a:picLocks noChangeAspect="1"/>
            </p:cNvPicPr>
            <p:nvPr/>
          </p:nvPicPr>
          <p:blipFill>
            <a:blip r:embed="rId5"/>
            <a:srcRect l="-12939" t="-150989" r="-6146" b="-13748"/>
            <a:stretch>
              <a:fillRect/>
            </a:stretch>
          </p:blipFill>
          <p:spPr>
            <a:xfrm>
              <a:off x="6832" y="2014"/>
              <a:ext cx="5522" cy="5488"/>
            </a:xfrm>
            <a:prstGeom prst="ellipse">
              <a:avLst/>
            </a:prstGeom>
          </p:spPr>
        </p:pic>
      </p:grpSp>
      <p:pic>
        <p:nvPicPr>
          <p:cNvPr id="14" name="图片 13" descr="花瓣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2380" y="1496695"/>
            <a:ext cx="719455" cy="811530"/>
          </a:xfrm>
          <a:prstGeom prst="rect">
            <a:avLst/>
          </a:prstGeom>
        </p:spPr>
      </p:pic>
      <p:pic>
        <p:nvPicPr>
          <p:cNvPr id="15" name="图片 14" descr="扇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1455" y="1609090"/>
            <a:ext cx="647700" cy="6991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72430" y="1842135"/>
            <a:ext cx="12509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PART</a:t>
            </a:r>
          </a:p>
          <a:p>
            <a:pPr algn="ctr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169410" y="3976370"/>
            <a:ext cx="3852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129280" y="4735830"/>
            <a:ext cx="5932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I love you more than I've ever loved any woman. And I've waited longer for you than I've waited for any woman.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/>
      <p:bldP spid="27" grpId="0"/>
      <p:bldP spid="2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7" name="Freeform 7"/>
          <p:cNvSpPr>
            <a:spLocks noChangeArrowheads="1"/>
          </p:cNvSpPr>
          <p:nvPr/>
        </p:nvSpPr>
        <p:spPr bwMode="auto">
          <a:xfrm>
            <a:off x="5577207" y="2119462"/>
            <a:ext cx="1038225" cy="915987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rgbClr val="CB0F23"/>
          </a:solidFill>
          <a:ln>
            <a:noFill/>
          </a:ln>
        </p:spPr>
        <p:txBody>
          <a:bodyPr lIns="91413" tIns="45706" rIns="91413" bIns="45706"/>
          <a:lstStyle/>
          <a:p>
            <a:endParaRPr lang="zh-CN" altLang="zh-CN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8" name="Freeform 8"/>
          <p:cNvSpPr>
            <a:spLocks noChangeArrowheads="1"/>
          </p:cNvSpPr>
          <p:nvPr/>
        </p:nvSpPr>
        <p:spPr bwMode="auto">
          <a:xfrm>
            <a:off x="4548506" y="3035449"/>
            <a:ext cx="1028700" cy="990600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rgbClr val="CB0F23"/>
          </a:solidFill>
          <a:ln>
            <a:noFill/>
          </a:ln>
        </p:spPr>
        <p:txBody>
          <a:bodyPr lIns="91413" tIns="45706" rIns="91413" bIns="45706"/>
          <a:lstStyle/>
          <a:p>
            <a:endParaRPr lang="zh-CN" altLang="zh-CN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9" name="Freeform 9"/>
          <p:cNvSpPr>
            <a:spLocks noChangeArrowheads="1"/>
          </p:cNvSpPr>
          <p:nvPr/>
        </p:nvSpPr>
        <p:spPr bwMode="auto">
          <a:xfrm>
            <a:off x="5139057" y="4026050"/>
            <a:ext cx="955675" cy="1044575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rgbClr val="CB0F23"/>
          </a:solidFill>
          <a:ln>
            <a:noFill/>
          </a:ln>
        </p:spPr>
        <p:txBody>
          <a:bodyPr lIns="91413" tIns="45706" rIns="91413" bIns="45706"/>
          <a:lstStyle/>
          <a:p>
            <a:endParaRPr lang="zh-CN" altLang="zh-CN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10" name="Freeform 10"/>
          <p:cNvSpPr>
            <a:spLocks noChangeArrowheads="1"/>
          </p:cNvSpPr>
          <p:nvPr/>
        </p:nvSpPr>
        <p:spPr bwMode="auto">
          <a:xfrm>
            <a:off x="6094730" y="4026050"/>
            <a:ext cx="958850" cy="1044575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rgbClr val="CB0F23"/>
          </a:solidFill>
          <a:ln>
            <a:noFill/>
          </a:ln>
        </p:spPr>
        <p:txBody>
          <a:bodyPr lIns="91413" tIns="45706" rIns="91413" bIns="45706"/>
          <a:lstStyle/>
          <a:p>
            <a:endParaRPr lang="zh-CN" altLang="zh-CN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11" name="Freeform 11"/>
          <p:cNvSpPr>
            <a:spLocks noChangeArrowheads="1"/>
          </p:cNvSpPr>
          <p:nvPr/>
        </p:nvSpPr>
        <p:spPr bwMode="auto">
          <a:xfrm>
            <a:off x="6615431" y="3035449"/>
            <a:ext cx="1028700" cy="990600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rgbClr val="CB0F23"/>
          </a:solidFill>
          <a:ln>
            <a:noFill/>
          </a:ln>
        </p:spPr>
        <p:txBody>
          <a:bodyPr lIns="91413" tIns="45706" rIns="91413" bIns="45706"/>
          <a:lstStyle/>
          <a:p>
            <a:endParaRPr lang="zh-CN" altLang="zh-CN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19" name="矩形 7"/>
          <p:cNvSpPr>
            <a:spLocks noChangeArrowheads="1"/>
          </p:cNvSpPr>
          <p:nvPr/>
        </p:nvSpPr>
        <p:spPr bwMode="auto">
          <a:xfrm>
            <a:off x="5915345" y="2538562"/>
            <a:ext cx="357187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Swiss911 UCm BT" pitchFamily="2" charset="0"/>
              </a:rPr>
              <a:t>01</a:t>
            </a: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6877050" y="3285006"/>
            <a:ext cx="357188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Swiss911 UCm BT" pitchFamily="2" charset="0"/>
              </a:rPr>
              <a:t>02</a:t>
            </a:r>
          </a:p>
        </p:txBody>
      </p:sp>
      <p:sp>
        <p:nvSpPr>
          <p:cNvPr id="28" name="矩形 9"/>
          <p:cNvSpPr>
            <a:spLocks noChangeArrowheads="1"/>
          </p:cNvSpPr>
          <p:nvPr/>
        </p:nvSpPr>
        <p:spPr bwMode="auto">
          <a:xfrm>
            <a:off x="6491605" y="4409589"/>
            <a:ext cx="357188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Swiss911 UCm BT" pitchFamily="2" charset="0"/>
              </a:rPr>
              <a:t>03</a:t>
            </a:r>
          </a:p>
        </p:txBody>
      </p:sp>
      <p:sp>
        <p:nvSpPr>
          <p:cNvPr id="30" name="矩形 10"/>
          <p:cNvSpPr>
            <a:spLocks noChangeArrowheads="1"/>
          </p:cNvSpPr>
          <p:nvPr/>
        </p:nvSpPr>
        <p:spPr bwMode="auto">
          <a:xfrm>
            <a:off x="5250500" y="4416259"/>
            <a:ext cx="357187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Swiss911 UCm BT" pitchFamily="2" charset="0"/>
              </a:rPr>
              <a:t>04</a:t>
            </a:r>
          </a:p>
        </p:txBody>
      </p:sp>
      <p:sp>
        <p:nvSpPr>
          <p:cNvPr id="31" name="矩形 11"/>
          <p:cNvSpPr>
            <a:spLocks noChangeArrowheads="1"/>
          </p:cNvSpPr>
          <p:nvPr/>
        </p:nvSpPr>
        <p:spPr bwMode="auto">
          <a:xfrm>
            <a:off x="4985705" y="3285005"/>
            <a:ext cx="357187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Swiss911 UCm BT" pitchFamily="2" charset="0"/>
              </a:rPr>
              <a:t>05</a:t>
            </a:r>
          </a:p>
        </p:txBody>
      </p:sp>
      <p:sp>
        <p:nvSpPr>
          <p:cNvPr id="32" name="TextBox 12"/>
          <p:cNvSpPr>
            <a:spLocks noChangeArrowheads="1"/>
          </p:cNvSpPr>
          <p:nvPr/>
        </p:nvSpPr>
        <p:spPr bwMode="auto">
          <a:xfrm>
            <a:off x="6491605" y="1708150"/>
            <a:ext cx="2902585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" name="TextBox 13"/>
          <p:cNvSpPr>
            <a:spLocks noChangeArrowheads="1"/>
          </p:cNvSpPr>
          <p:nvPr/>
        </p:nvSpPr>
        <p:spPr bwMode="auto">
          <a:xfrm>
            <a:off x="7875270" y="3007995"/>
            <a:ext cx="2780030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TextBox 14"/>
          <p:cNvSpPr>
            <a:spLocks noChangeArrowheads="1"/>
          </p:cNvSpPr>
          <p:nvPr/>
        </p:nvSpPr>
        <p:spPr bwMode="auto">
          <a:xfrm>
            <a:off x="7159625" y="4592955"/>
            <a:ext cx="2719705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5" name="TextBox 15"/>
          <p:cNvSpPr>
            <a:spLocks noChangeArrowheads="1"/>
          </p:cNvSpPr>
          <p:nvPr/>
        </p:nvSpPr>
        <p:spPr bwMode="auto">
          <a:xfrm>
            <a:off x="2237740" y="4407535"/>
            <a:ext cx="2748280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TextBox 16"/>
          <p:cNvSpPr>
            <a:spLocks noChangeArrowheads="1"/>
          </p:cNvSpPr>
          <p:nvPr/>
        </p:nvSpPr>
        <p:spPr bwMode="auto">
          <a:xfrm>
            <a:off x="1809115" y="2815590"/>
            <a:ext cx="26720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TextBox 22"/>
          <p:cNvSpPr>
            <a:spLocks noChangeArrowheads="1"/>
          </p:cNvSpPr>
          <p:nvPr/>
        </p:nvSpPr>
        <p:spPr bwMode="auto">
          <a:xfrm>
            <a:off x="5598041" y="3472066"/>
            <a:ext cx="991394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b="1" dirty="0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500"/>
                            </p:stCondLst>
                            <p:childTnLst>
                              <p:par>
                                <p:cTn id="10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19" grpId="0" bldLvl="0" autoUpdateAnimBg="0"/>
      <p:bldP spid="20" grpId="0" bldLvl="0" autoUpdateAnimBg="0"/>
      <p:bldP spid="28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  <p:bldP spid="36" grpId="0" bldLvl="0" autoUpdateAnimBg="0"/>
      <p:bldP spid="37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3" name="任意多边形 2"/>
          <p:cNvSpPr/>
          <p:nvPr/>
        </p:nvSpPr>
        <p:spPr bwMode="auto">
          <a:xfrm rot="10800000">
            <a:off x="5201271" y="2992494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CB0F23"/>
          </a:solidFill>
          <a:ln w="19050">
            <a:noFill/>
          </a:ln>
          <a:effectLst/>
        </p:spPr>
        <p:txBody>
          <a:bodyPr vert="horz" wrap="square" lIns="68573" tIns="34287" rIns="68573" bIns="34287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任意多边形 11"/>
          <p:cNvSpPr/>
          <p:nvPr/>
        </p:nvSpPr>
        <p:spPr bwMode="auto">
          <a:xfrm rot="14400000">
            <a:off x="6109977" y="3224199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CB0F23"/>
          </a:solidFill>
          <a:ln w="19050">
            <a:noFill/>
          </a:ln>
          <a:effectLst/>
        </p:spPr>
        <p:txBody>
          <a:bodyPr vert="horz" wrap="square" lIns="68573" tIns="34287" rIns="68573" bIns="34287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任意多边形 12"/>
          <p:cNvSpPr/>
          <p:nvPr/>
        </p:nvSpPr>
        <p:spPr bwMode="auto">
          <a:xfrm rot="18000000">
            <a:off x="6383543" y="4123159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CB0F23"/>
          </a:solidFill>
          <a:ln w="19050">
            <a:noFill/>
          </a:ln>
          <a:effectLst/>
        </p:spPr>
        <p:txBody>
          <a:bodyPr vert="horz" wrap="square" lIns="68573" tIns="34287" rIns="68573" bIns="34287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任意多边形 13"/>
          <p:cNvSpPr/>
          <p:nvPr/>
        </p:nvSpPr>
        <p:spPr bwMode="auto">
          <a:xfrm rot="10800000" flipH="1" flipV="1">
            <a:off x="5746936" y="4798059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CB0F23"/>
          </a:solidFill>
          <a:ln w="19050">
            <a:noFill/>
          </a:ln>
          <a:effectLst/>
        </p:spPr>
        <p:txBody>
          <a:bodyPr vert="horz" wrap="square" lIns="68573" tIns="34287" rIns="68573" bIns="34287" numCol="1" anchor="t" anchorCtr="0" compatLnSpc="1">
            <a:no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5" name="任意多边形 14"/>
          <p:cNvSpPr/>
          <p:nvPr/>
        </p:nvSpPr>
        <p:spPr bwMode="auto">
          <a:xfrm rot="14400000" flipH="1" flipV="1">
            <a:off x="4838230" y="4566354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CB0F23"/>
          </a:solidFill>
          <a:ln w="19050">
            <a:noFill/>
          </a:ln>
          <a:effectLst/>
        </p:spPr>
        <p:txBody>
          <a:bodyPr vert="horz" wrap="square" lIns="68573" tIns="34287" rIns="68573" bIns="34287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任意多边形 15"/>
          <p:cNvSpPr/>
          <p:nvPr/>
        </p:nvSpPr>
        <p:spPr bwMode="auto">
          <a:xfrm rot="18000000" flipH="1" flipV="1">
            <a:off x="4550376" y="3667394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CB0F23"/>
          </a:solidFill>
          <a:ln w="19050">
            <a:noFill/>
          </a:ln>
          <a:effectLst/>
        </p:spPr>
        <p:txBody>
          <a:bodyPr vert="horz" wrap="square" lIns="68573" tIns="34287" rIns="68573" bIns="34287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flipH="1" flipV="1">
            <a:off x="2858816" y="3070208"/>
            <a:ext cx="2116159" cy="478971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flipH="1">
            <a:off x="2852734" y="4686075"/>
            <a:ext cx="2175741" cy="478971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 flipV="1">
            <a:off x="7134421" y="3086879"/>
            <a:ext cx="2205113" cy="478971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solidFill>
                <a:srgbClr val="080808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7136779" y="4676241"/>
            <a:ext cx="2205113" cy="478971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b="1">
              <a:ln w="12700">
                <a:solidFill>
                  <a:srgbClr val="F45157">
                    <a:satMod val="155000"/>
                  </a:srgbClr>
                </a:solidFill>
                <a:prstDash val="solid"/>
              </a:ln>
              <a:solidFill>
                <a:srgbClr val="8FA3A4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587499" y="3598695"/>
            <a:ext cx="1028283" cy="1028283"/>
            <a:chOff x="4982373" y="2208496"/>
            <a:chExt cx="2227648" cy="2227648"/>
          </a:xfrm>
          <a:effectLst/>
        </p:grpSpPr>
        <p:sp>
          <p:nvSpPr>
            <p:cNvPr id="22" name="椭圆 21"/>
            <p:cNvSpPr/>
            <p:nvPr/>
          </p:nvSpPr>
          <p:spPr>
            <a:xfrm>
              <a:off x="4982373" y="2208496"/>
              <a:ext cx="2227648" cy="2227648"/>
            </a:xfrm>
            <a:prstGeom prst="ellipse">
              <a:avLst/>
            </a:prstGeom>
            <a:solidFill>
              <a:srgbClr val="CB0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B0F23"/>
                </a:solidFill>
              </a:endParaRPr>
            </a:p>
          </p:txBody>
        </p:sp>
        <p:grpSp>
          <p:nvGrpSpPr>
            <p:cNvPr id="23" name="Group 35"/>
            <p:cNvGrpSpPr>
              <a:grpSpLocks noChangeAspect="1"/>
            </p:cNvGrpSpPr>
            <p:nvPr/>
          </p:nvGrpSpPr>
          <p:grpSpPr bwMode="auto">
            <a:xfrm>
              <a:off x="7021143" y="3577005"/>
              <a:ext cx="86125" cy="161136"/>
              <a:chOff x="4164" y="2298"/>
              <a:chExt cx="31" cy="58"/>
            </a:xfrm>
            <a:noFill/>
          </p:grpSpPr>
          <p:sp>
            <p:nvSpPr>
              <p:cNvPr id="24" name="Freeform 43"/>
              <p:cNvSpPr>
                <a:spLocks noEditPoints="1"/>
              </p:cNvSpPr>
              <p:nvPr/>
            </p:nvSpPr>
            <p:spPr bwMode="auto">
              <a:xfrm>
                <a:off x="4164" y="2301"/>
                <a:ext cx="31" cy="55"/>
              </a:xfrm>
              <a:custGeom>
                <a:avLst/>
                <a:gdLst>
                  <a:gd name="T0" fmla="*/ 12 w 13"/>
                  <a:gd name="T1" fmla="*/ 0 h 23"/>
                  <a:gd name="T2" fmla="*/ 12 w 13"/>
                  <a:gd name="T3" fmla="*/ 0 h 23"/>
                  <a:gd name="T4" fmla="*/ 12 w 13"/>
                  <a:gd name="T5" fmla="*/ 0 h 23"/>
                  <a:gd name="T6" fmla="*/ 12 w 13"/>
                  <a:gd name="T7" fmla="*/ 0 h 23"/>
                  <a:gd name="T8" fmla="*/ 9 w 13"/>
                  <a:gd name="T9" fmla="*/ 0 h 23"/>
                  <a:gd name="T10" fmla="*/ 7 w 13"/>
                  <a:gd name="T11" fmla="*/ 2 h 23"/>
                  <a:gd name="T12" fmla="*/ 6 w 13"/>
                  <a:gd name="T13" fmla="*/ 4 h 23"/>
                  <a:gd name="T14" fmla="*/ 5 w 13"/>
                  <a:gd name="T15" fmla="*/ 6 h 23"/>
                  <a:gd name="T16" fmla="*/ 5 w 13"/>
                  <a:gd name="T17" fmla="*/ 6 h 23"/>
                  <a:gd name="T18" fmla="*/ 4 w 13"/>
                  <a:gd name="T19" fmla="*/ 7 h 23"/>
                  <a:gd name="T20" fmla="*/ 3 w 13"/>
                  <a:gd name="T21" fmla="*/ 9 h 23"/>
                  <a:gd name="T22" fmla="*/ 3 w 13"/>
                  <a:gd name="T23" fmla="*/ 9 h 23"/>
                  <a:gd name="T24" fmla="*/ 3 w 13"/>
                  <a:gd name="T25" fmla="*/ 10 h 23"/>
                  <a:gd name="T26" fmla="*/ 2 w 13"/>
                  <a:gd name="T27" fmla="*/ 14 h 23"/>
                  <a:gd name="T28" fmla="*/ 2 w 13"/>
                  <a:gd name="T29" fmla="*/ 14 h 23"/>
                  <a:gd name="T30" fmla="*/ 1 w 13"/>
                  <a:gd name="T31" fmla="*/ 14 h 23"/>
                  <a:gd name="T32" fmla="*/ 0 w 13"/>
                  <a:gd name="T33" fmla="*/ 19 h 23"/>
                  <a:gd name="T34" fmla="*/ 1 w 13"/>
                  <a:gd name="T35" fmla="*/ 21 h 23"/>
                  <a:gd name="T36" fmla="*/ 0 w 13"/>
                  <a:gd name="T37" fmla="*/ 22 h 23"/>
                  <a:gd name="T38" fmla="*/ 1 w 13"/>
                  <a:gd name="T39" fmla="*/ 23 h 23"/>
                  <a:gd name="T40" fmla="*/ 2 w 13"/>
                  <a:gd name="T41" fmla="*/ 23 h 23"/>
                  <a:gd name="T42" fmla="*/ 6 w 13"/>
                  <a:gd name="T43" fmla="*/ 19 h 23"/>
                  <a:gd name="T44" fmla="*/ 6 w 13"/>
                  <a:gd name="T45" fmla="*/ 18 h 23"/>
                  <a:gd name="T46" fmla="*/ 7 w 13"/>
                  <a:gd name="T47" fmla="*/ 18 h 23"/>
                  <a:gd name="T48" fmla="*/ 7 w 13"/>
                  <a:gd name="T49" fmla="*/ 16 h 23"/>
                  <a:gd name="T50" fmla="*/ 7 w 13"/>
                  <a:gd name="T51" fmla="*/ 14 h 23"/>
                  <a:gd name="T52" fmla="*/ 7 w 13"/>
                  <a:gd name="T53" fmla="*/ 14 h 23"/>
                  <a:gd name="T54" fmla="*/ 7 w 13"/>
                  <a:gd name="T55" fmla="*/ 13 h 23"/>
                  <a:gd name="T56" fmla="*/ 7 w 13"/>
                  <a:gd name="T57" fmla="*/ 12 h 23"/>
                  <a:gd name="T58" fmla="*/ 7 w 13"/>
                  <a:gd name="T59" fmla="*/ 12 h 23"/>
                  <a:gd name="T60" fmla="*/ 8 w 13"/>
                  <a:gd name="T61" fmla="*/ 10 h 23"/>
                  <a:gd name="T62" fmla="*/ 8 w 13"/>
                  <a:gd name="T63" fmla="*/ 10 h 23"/>
                  <a:gd name="T64" fmla="*/ 8 w 13"/>
                  <a:gd name="T65" fmla="*/ 9 h 23"/>
                  <a:gd name="T66" fmla="*/ 8 w 13"/>
                  <a:gd name="T67" fmla="*/ 9 h 23"/>
                  <a:gd name="T68" fmla="*/ 9 w 13"/>
                  <a:gd name="T69" fmla="*/ 9 h 23"/>
                  <a:gd name="T70" fmla="*/ 12 w 13"/>
                  <a:gd name="T71" fmla="*/ 2 h 23"/>
                  <a:gd name="T72" fmla="*/ 12 w 13"/>
                  <a:gd name="T73" fmla="*/ 3 h 23"/>
                  <a:gd name="T74" fmla="*/ 11 w 13"/>
                  <a:gd name="T75" fmla="*/ 3 h 23"/>
                  <a:gd name="T76" fmla="*/ 11 w 13"/>
                  <a:gd name="T77" fmla="*/ 2 h 23"/>
                  <a:gd name="T78" fmla="*/ 10 w 13"/>
                  <a:gd name="T79" fmla="*/ 1 h 23"/>
                  <a:gd name="T80" fmla="*/ 10 w 13"/>
                  <a:gd name="T81" fmla="*/ 0 h 23"/>
                  <a:gd name="T82" fmla="*/ 9 w 13"/>
                  <a:gd name="T8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" h="23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9" y="0"/>
                    </a:moveTo>
                    <a:cubicBezTo>
                      <a:pt x="9" y="1"/>
                      <a:pt x="8" y="1"/>
                      <a:pt x="7" y="2"/>
                    </a:cubicBezTo>
                    <a:cubicBezTo>
                      <a:pt x="7" y="3"/>
                      <a:pt x="6" y="3"/>
                      <a:pt x="6" y="4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1"/>
                      <a:pt x="2" y="12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7"/>
                      <a:pt x="0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3"/>
                      <a:pt x="5" y="20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8"/>
                      <a:pt x="13" y="5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6777F"/>
                  </a:solidFill>
                </a:endParaRPr>
              </a:p>
            </p:txBody>
          </p:sp>
          <p:sp>
            <p:nvSpPr>
              <p:cNvPr id="25" name="Freeform 44"/>
              <p:cNvSpPr/>
              <p:nvPr/>
            </p:nvSpPr>
            <p:spPr bwMode="auto">
              <a:xfrm>
                <a:off x="4188" y="2298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0 w 3"/>
                  <a:gd name="T5" fmla="*/ 2 h 4"/>
                  <a:gd name="T6" fmla="*/ 1 w 3"/>
                  <a:gd name="T7" fmla="*/ 3 h 4"/>
                  <a:gd name="T8" fmla="*/ 1 w 3"/>
                  <a:gd name="T9" fmla="*/ 4 h 4"/>
                  <a:gd name="T10" fmla="*/ 2 w 3"/>
                  <a:gd name="T11" fmla="*/ 4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2 w 3"/>
                  <a:gd name="T19" fmla="*/ 1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6777F"/>
                  </a:solidFill>
                </a:endParaRPr>
              </a:p>
            </p:txBody>
          </p:sp>
        </p:grpSp>
      </p:grpSp>
      <p:grpSp>
        <p:nvGrpSpPr>
          <p:cNvPr id="26" name="组合 1"/>
          <p:cNvGrpSpPr/>
          <p:nvPr/>
        </p:nvGrpSpPr>
        <p:grpSpPr>
          <a:xfrm>
            <a:off x="1225343" y="2093485"/>
            <a:ext cx="3324860" cy="889635"/>
            <a:chOff x="4942626" y="1747235"/>
            <a:chExt cx="3324860" cy="889635"/>
          </a:xfrm>
        </p:grpSpPr>
        <p:sp>
          <p:nvSpPr>
            <p:cNvPr id="27" name="TextBox 20"/>
            <p:cNvSpPr txBox="1"/>
            <p:nvPr/>
          </p:nvSpPr>
          <p:spPr bwMode="auto">
            <a:xfrm>
              <a:off x="4942626" y="1990440"/>
              <a:ext cx="3324860" cy="646430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8" name="TextBox 19"/>
            <p:cNvSpPr txBox="1">
              <a:spLocks noChangeArrowheads="1"/>
            </p:cNvSpPr>
            <p:nvPr/>
          </p:nvSpPr>
          <p:spPr bwMode="auto">
            <a:xfrm>
              <a:off x="6260251" y="1747235"/>
              <a:ext cx="2007235" cy="338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spcBef>
                  <a:spcPct val="20000"/>
                </a:spcBef>
                <a:buFont typeface="Arial" panose="020B0604020202020204" pitchFamily="34" charset="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zh-CN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9" name="组合 1"/>
          <p:cNvGrpSpPr/>
          <p:nvPr/>
        </p:nvGrpSpPr>
        <p:grpSpPr>
          <a:xfrm>
            <a:off x="1225343" y="4143777"/>
            <a:ext cx="3324860" cy="894715"/>
            <a:chOff x="5131221" y="2195545"/>
            <a:chExt cx="3324860" cy="894715"/>
          </a:xfrm>
        </p:grpSpPr>
        <p:sp>
          <p:nvSpPr>
            <p:cNvPr id="30" name="TextBox 20"/>
            <p:cNvSpPr txBox="1"/>
            <p:nvPr/>
          </p:nvSpPr>
          <p:spPr bwMode="auto">
            <a:xfrm>
              <a:off x="5131221" y="2443830"/>
              <a:ext cx="3324860" cy="646430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1" name="TextBox 19"/>
            <p:cNvSpPr txBox="1">
              <a:spLocks noChangeArrowheads="1"/>
            </p:cNvSpPr>
            <p:nvPr/>
          </p:nvSpPr>
          <p:spPr bwMode="auto">
            <a:xfrm>
              <a:off x="6382171" y="2195545"/>
              <a:ext cx="2073910" cy="338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zh-CN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2" name="组合 1"/>
          <p:cNvGrpSpPr/>
          <p:nvPr/>
        </p:nvGrpSpPr>
        <p:grpSpPr>
          <a:xfrm>
            <a:off x="7601182" y="2093485"/>
            <a:ext cx="3260090" cy="899160"/>
            <a:chOff x="6382171" y="2195545"/>
            <a:chExt cx="3260090" cy="899160"/>
          </a:xfrm>
        </p:grpSpPr>
        <p:sp>
          <p:nvSpPr>
            <p:cNvPr id="33" name="TextBox 20"/>
            <p:cNvSpPr txBox="1"/>
            <p:nvPr/>
          </p:nvSpPr>
          <p:spPr bwMode="auto">
            <a:xfrm>
              <a:off x="6382171" y="2448275"/>
              <a:ext cx="3260090" cy="646430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4" name="TextBox 19"/>
            <p:cNvSpPr txBox="1">
              <a:spLocks noChangeArrowheads="1"/>
            </p:cNvSpPr>
            <p:nvPr/>
          </p:nvSpPr>
          <p:spPr bwMode="auto">
            <a:xfrm>
              <a:off x="6382171" y="2195545"/>
              <a:ext cx="2038350" cy="338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ct val="20000"/>
                </a:spcBef>
                <a:buFont typeface="Arial" panose="020B0604020202020204" pitchFamily="34" charset="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zh-CN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5" name="组合 1"/>
          <p:cNvGrpSpPr/>
          <p:nvPr/>
        </p:nvGrpSpPr>
        <p:grpSpPr>
          <a:xfrm>
            <a:off x="7601182" y="4134252"/>
            <a:ext cx="3260090" cy="904240"/>
            <a:chOff x="6382171" y="2075530"/>
            <a:chExt cx="3260090" cy="904240"/>
          </a:xfrm>
        </p:grpSpPr>
        <p:sp>
          <p:nvSpPr>
            <p:cNvPr id="36" name="TextBox 20"/>
            <p:cNvSpPr txBox="1"/>
            <p:nvPr/>
          </p:nvSpPr>
          <p:spPr bwMode="auto">
            <a:xfrm>
              <a:off x="6382171" y="2333340"/>
              <a:ext cx="3260090" cy="646430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7" name="TextBox 19"/>
            <p:cNvSpPr txBox="1">
              <a:spLocks noChangeArrowheads="1"/>
            </p:cNvSpPr>
            <p:nvPr/>
          </p:nvSpPr>
          <p:spPr bwMode="auto">
            <a:xfrm>
              <a:off x="6382171" y="2075530"/>
              <a:ext cx="2022475" cy="338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Bef>
                  <a:spcPct val="20000"/>
                </a:spcBef>
                <a:buFont typeface="Arial" panose="020B0604020202020204" pitchFamily="34" charset="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zh-CN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8" name="TextBox 19"/>
          <p:cNvSpPr txBox="1">
            <a:spLocks noChangeArrowheads="1"/>
          </p:cNvSpPr>
          <p:nvPr/>
        </p:nvSpPr>
        <p:spPr bwMode="auto">
          <a:xfrm>
            <a:off x="5539105" y="3820160"/>
            <a:ext cx="112458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87" tIns="46643" rIns="93287" bIns="46643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单击此处输入标题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  <p:bldP spid="3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3" name="Group 10"/>
          <p:cNvGrpSpPr/>
          <p:nvPr/>
        </p:nvGrpSpPr>
        <p:grpSpPr>
          <a:xfrm>
            <a:off x="5550490" y="3293498"/>
            <a:ext cx="582003" cy="582003"/>
            <a:chOff x="6253939" y="2516220"/>
            <a:chExt cx="831273" cy="831273"/>
          </a:xfrm>
        </p:grpSpPr>
        <p:sp>
          <p:nvSpPr>
            <p:cNvPr id="27" name="Oval 11"/>
            <p:cNvSpPr/>
            <p:nvPr/>
          </p:nvSpPr>
          <p:spPr>
            <a:xfrm>
              <a:off x="6253939" y="2516220"/>
              <a:ext cx="831273" cy="831273"/>
            </a:xfrm>
            <a:prstGeom prst="ellipse">
              <a:avLst/>
            </a:prstGeom>
            <a:solidFill>
              <a:srgbClr val="CB0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AutoShape 117"/>
            <p:cNvSpPr/>
            <p:nvPr/>
          </p:nvSpPr>
          <p:spPr bwMode="auto">
            <a:xfrm>
              <a:off x="6437403" y="2772142"/>
              <a:ext cx="464344" cy="34845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28270" hangingPunct="0"/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2" name="Group 13"/>
          <p:cNvGrpSpPr/>
          <p:nvPr/>
        </p:nvGrpSpPr>
        <p:grpSpPr>
          <a:xfrm>
            <a:off x="5545410" y="4576411"/>
            <a:ext cx="582003" cy="582003"/>
            <a:chOff x="5716910" y="3464598"/>
            <a:chExt cx="831273" cy="831273"/>
          </a:xfrm>
        </p:grpSpPr>
        <p:sp>
          <p:nvSpPr>
            <p:cNvPr id="30" name="Oval 14"/>
            <p:cNvSpPr/>
            <p:nvPr/>
          </p:nvSpPr>
          <p:spPr>
            <a:xfrm>
              <a:off x="5716910" y="3464598"/>
              <a:ext cx="831273" cy="831273"/>
            </a:xfrm>
            <a:prstGeom prst="ellipse">
              <a:avLst/>
            </a:prstGeom>
            <a:solidFill>
              <a:srgbClr val="CB0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" name="Group 15"/>
            <p:cNvGrpSpPr/>
            <p:nvPr/>
          </p:nvGrpSpPr>
          <p:grpSpPr>
            <a:xfrm>
              <a:off x="5900374" y="3655628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32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28270" hangingPunct="0"/>
                <a:endPara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3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28270" hangingPunct="0"/>
                <a:endPara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4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28270" hangingPunct="0"/>
                <a:endPara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4" name="Group 19"/>
          <p:cNvGrpSpPr/>
          <p:nvPr/>
        </p:nvGrpSpPr>
        <p:grpSpPr>
          <a:xfrm>
            <a:off x="5551125" y="1983718"/>
            <a:ext cx="582003" cy="582003"/>
            <a:chOff x="6678551" y="1578185"/>
            <a:chExt cx="831273" cy="831273"/>
          </a:xfrm>
        </p:grpSpPr>
        <p:sp>
          <p:nvSpPr>
            <p:cNvPr id="36" name="Oval 20"/>
            <p:cNvSpPr/>
            <p:nvPr/>
          </p:nvSpPr>
          <p:spPr>
            <a:xfrm>
              <a:off x="6678551" y="1578185"/>
              <a:ext cx="831273" cy="831273"/>
            </a:xfrm>
            <a:prstGeom prst="ellipse">
              <a:avLst/>
            </a:prstGeom>
            <a:solidFill>
              <a:srgbClr val="CB0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AutoShape 139"/>
            <p:cNvSpPr/>
            <p:nvPr/>
          </p:nvSpPr>
          <p:spPr bwMode="auto">
            <a:xfrm>
              <a:off x="6862015" y="1768792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28270" hangingPunct="0"/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6348095" y="1983740"/>
            <a:ext cx="1824355" cy="313055"/>
          </a:xfrm>
          <a:prstGeom prst="rect">
            <a:avLst/>
          </a:prstGeom>
          <a:noFill/>
        </p:spPr>
        <p:txBody>
          <a:bodyPr wrap="square" lIns="68565" tIns="34283" rIns="68565" bIns="34283" rtlCol="0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39" name="Rectangle 24"/>
          <p:cNvSpPr/>
          <p:nvPr/>
        </p:nvSpPr>
        <p:spPr>
          <a:xfrm>
            <a:off x="6348095" y="2296795"/>
            <a:ext cx="4481830" cy="621030"/>
          </a:xfrm>
          <a:prstGeom prst="rect">
            <a:avLst/>
          </a:prstGeom>
        </p:spPr>
        <p:txBody>
          <a:bodyPr wrap="square" lIns="68565" tIns="34283" rIns="68565" bIns="34283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348095" y="3293745"/>
            <a:ext cx="1903095" cy="313055"/>
          </a:xfrm>
          <a:prstGeom prst="rect">
            <a:avLst/>
          </a:prstGeom>
          <a:noFill/>
        </p:spPr>
        <p:txBody>
          <a:bodyPr wrap="square" lIns="68565" tIns="34283" rIns="68565" bIns="34283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en-GB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Rectangle 24"/>
          <p:cNvSpPr/>
          <p:nvPr/>
        </p:nvSpPr>
        <p:spPr>
          <a:xfrm>
            <a:off x="6306185" y="3606800"/>
            <a:ext cx="4523740" cy="621030"/>
          </a:xfrm>
          <a:prstGeom prst="rect">
            <a:avLst/>
          </a:prstGeom>
        </p:spPr>
        <p:txBody>
          <a:bodyPr wrap="square" lIns="68565" tIns="34283" rIns="68565" bIns="34283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48095" y="4576445"/>
            <a:ext cx="1917700" cy="313055"/>
          </a:xfrm>
          <a:prstGeom prst="rect">
            <a:avLst/>
          </a:prstGeom>
          <a:noFill/>
        </p:spPr>
        <p:txBody>
          <a:bodyPr wrap="square" lIns="68565" tIns="34283" rIns="68565" bIns="34283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en-GB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Rectangle 24"/>
          <p:cNvSpPr/>
          <p:nvPr/>
        </p:nvSpPr>
        <p:spPr>
          <a:xfrm>
            <a:off x="6348095" y="4876165"/>
            <a:ext cx="4481830" cy="621030"/>
          </a:xfrm>
          <a:prstGeom prst="rect">
            <a:avLst/>
          </a:prstGeom>
        </p:spPr>
        <p:txBody>
          <a:bodyPr wrap="square" lIns="68565" tIns="34283" rIns="68565" bIns="34283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770380" y="1800860"/>
            <a:ext cx="3084195" cy="190690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5" tIns="34283" rIns="68565" bIns="34283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770380" y="3815715"/>
            <a:ext cx="3084195" cy="190690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5" tIns="34283" rIns="68565" bIns="34283"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  <p:bldP spid="38" grpId="0"/>
      <p:bldP spid="39" grpId="0"/>
      <p:bldP spid="40" grpId="0"/>
      <p:bldP spid="41" grpId="0"/>
      <p:bldP spid="42" grpId="0"/>
      <p:bldP spid="43" grpId="0"/>
      <p:bldP spid="4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94" name="组合 93"/>
          <p:cNvGrpSpPr/>
          <p:nvPr/>
        </p:nvGrpSpPr>
        <p:grpSpPr>
          <a:xfrm>
            <a:off x="7390360" y="3014351"/>
            <a:ext cx="1840070" cy="1398984"/>
            <a:chOff x="5812078" y="2522811"/>
            <a:chExt cx="1840070" cy="1398984"/>
          </a:xfrm>
        </p:grpSpPr>
        <p:sp>
          <p:nvSpPr>
            <p:cNvPr id="95" name="Freeform 10"/>
            <p:cNvSpPr/>
            <p:nvPr/>
          </p:nvSpPr>
          <p:spPr bwMode="auto">
            <a:xfrm>
              <a:off x="5812078" y="2522811"/>
              <a:ext cx="1840070" cy="1398984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solidFill>
              <a:srgbClr val="CB0F23">
                <a:alpha val="50000"/>
              </a:srgbClr>
            </a:solidFill>
            <a:ln w="28575" cap="flat">
              <a:noFill/>
              <a:prstDash val="solid"/>
              <a:miter lim="800000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+mn-lt"/>
                <a:ea typeface="微软雅黑" panose="020B0503020204020204" charset="-122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5926312" y="2625848"/>
              <a:ext cx="1611602" cy="1192910"/>
              <a:chOff x="5926312" y="2625848"/>
              <a:chExt cx="1611602" cy="1192910"/>
            </a:xfrm>
          </p:grpSpPr>
          <p:sp>
            <p:nvSpPr>
              <p:cNvPr id="97" name="Freeform 17"/>
              <p:cNvSpPr/>
              <p:nvPr/>
            </p:nvSpPr>
            <p:spPr bwMode="auto">
              <a:xfrm>
                <a:off x="5926312" y="2625848"/>
                <a:ext cx="1611602" cy="1192910"/>
              </a:xfrm>
              <a:custGeom>
                <a:avLst/>
                <a:gdLst>
                  <a:gd name="T0" fmla="*/ 346 w 939"/>
                  <a:gd name="T1" fmla="*/ 695 h 695"/>
                  <a:gd name="T2" fmla="*/ 340 w 939"/>
                  <a:gd name="T3" fmla="*/ 695 h 695"/>
                  <a:gd name="T4" fmla="*/ 340 w 939"/>
                  <a:gd name="T5" fmla="*/ 695 h 695"/>
                  <a:gd name="T6" fmla="*/ 333 w 939"/>
                  <a:gd name="T7" fmla="*/ 695 h 695"/>
                  <a:gd name="T8" fmla="*/ 332 w 939"/>
                  <a:gd name="T9" fmla="*/ 695 h 695"/>
                  <a:gd name="T10" fmla="*/ 0 w 939"/>
                  <a:gd name="T11" fmla="*/ 348 h 695"/>
                  <a:gd name="T12" fmla="*/ 332 w 939"/>
                  <a:gd name="T13" fmla="*/ 1 h 695"/>
                  <a:gd name="T14" fmla="*/ 333 w 939"/>
                  <a:gd name="T15" fmla="*/ 1 h 695"/>
                  <a:gd name="T16" fmla="*/ 339 w 939"/>
                  <a:gd name="T17" fmla="*/ 0 h 695"/>
                  <a:gd name="T18" fmla="*/ 340 w 939"/>
                  <a:gd name="T19" fmla="*/ 0 h 695"/>
                  <a:gd name="T20" fmla="*/ 346 w 939"/>
                  <a:gd name="T21" fmla="*/ 0 h 695"/>
                  <a:gd name="T22" fmla="*/ 349 w 939"/>
                  <a:gd name="T23" fmla="*/ 0 h 695"/>
                  <a:gd name="T24" fmla="*/ 358 w 939"/>
                  <a:gd name="T25" fmla="*/ 0 h 695"/>
                  <a:gd name="T26" fmla="*/ 360 w 939"/>
                  <a:gd name="T27" fmla="*/ 1 h 695"/>
                  <a:gd name="T28" fmla="*/ 794 w 939"/>
                  <a:gd name="T29" fmla="*/ 190 h 695"/>
                  <a:gd name="T30" fmla="*/ 939 w 939"/>
                  <a:gd name="T31" fmla="*/ 348 h 695"/>
                  <a:gd name="T32" fmla="*/ 794 w 939"/>
                  <a:gd name="T33" fmla="*/ 505 h 695"/>
                  <a:gd name="T34" fmla="*/ 360 w 939"/>
                  <a:gd name="T35" fmla="*/ 695 h 695"/>
                  <a:gd name="T36" fmla="*/ 358 w 939"/>
                  <a:gd name="T37" fmla="*/ 695 h 695"/>
                  <a:gd name="T38" fmla="*/ 348 w 939"/>
                  <a:gd name="T39" fmla="*/ 695 h 695"/>
                  <a:gd name="T40" fmla="*/ 346 w 939"/>
                  <a:gd name="T41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9" h="695">
                    <a:moveTo>
                      <a:pt x="346" y="695"/>
                    </a:moveTo>
                    <a:cubicBezTo>
                      <a:pt x="344" y="695"/>
                      <a:pt x="342" y="695"/>
                      <a:pt x="340" y="695"/>
                    </a:cubicBezTo>
                    <a:cubicBezTo>
                      <a:pt x="340" y="695"/>
                      <a:pt x="340" y="695"/>
                      <a:pt x="340" y="695"/>
                    </a:cubicBezTo>
                    <a:cubicBezTo>
                      <a:pt x="338" y="695"/>
                      <a:pt x="336" y="695"/>
                      <a:pt x="333" y="695"/>
                    </a:cubicBezTo>
                    <a:cubicBezTo>
                      <a:pt x="332" y="695"/>
                      <a:pt x="332" y="695"/>
                      <a:pt x="332" y="695"/>
                    </a:cubicBezTo>
                    <a:cubicBezTo>
                      <a:pt x="146" y="686"/>
                      <a:pt x="0" y="534"/>
                      <a:pt x="0" y="348"/>
                    </a:cubicBezTo>
                    <a:cubicBezTo>
                      <a:pt x="0" y="161"/>
                      <a:pt x="146" y="9"/>
                      <a:pt x="332" y="1"/>
                    </a:cubicBezTo>
                    <a:cubicBezTo>
                      <a:pt x="333" y="1"/>
                      <a:pt x="333" y="1"/>
                      <a:pt x="333" y="1"/>
                    </a:cubicBezTo>
                    <a:cubicBezTo>
                      <a:pt x="335" y="1"/>
                      <a:pt x="337" y="0"/>
                      <a:pt x="339" y="0"/>
                    </a:cubicBezTo>
                    <a:cubicBezTo>
                      <a:pt x="340" y="0"/>
                      <a:pt x="340" y="0"/>
                      <a:pt x="340" y="0"/>
                    </a:cubicBezTo>
                    <a:cubicBezTo>
                      <a:pt x="342" y="0"/>
                      <a:pt x="344" y="0"/>
                      <a:pt x="346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52" y="0"/>
                      <a:pt x="355" y="0"/>
                      <a:pt x="358" y="0"/>
                    </a:cubicBezTo>
                    <a:cubicBezTo>
                      <a:pt x="360" y="1"/>
                      <a:pt x="360" y="1"/>
                      <a:pt x="360" y="1"/>
                    </a:cubicBezTo>
                    <a:cubicBezTo>
                      <a:pt x="510" y="4"/>
                      <a:pt x="656" y="68"/>
                      <a:pt x="794" y="190"/>
                    </a:cubicBezTo>
                    <a:cubicBezTo>
                      <a:pt x="862" y="251"/>
                      <a:pt x="912" y="312"/>
                      <a:pt x="939" y="348"/>
                    </a:cubicBezTo>
                    <a:cubicBezTo>
                      <a:pt x="912" y="384"/>
                      <a:pt x="862" y="445"/>
                      <a:pt x="794" y="505"/>
                    </a:cubicBezTo>
                    <a:cubicBezTo>
                      <a:pt x="656" y="628"/>
                      <a:pt x="510" y="692"/>
                      <a:pt x="360" y="695"/>
                    </a:cubicBezTo>
                    <a:cubicBezTo>
                      <a:pt x="358" y="695"/>
                      <a:pt x="358" y="695"/>
                      <a:pt x="358" y="695"/>
                    </a:cubicBezTo>
                    <a:cubicBezTo>
                      <a:pt x="355" y="695"/>
                      <a:pt x="352" y="695"/>
                      <a:pt x="348" y="695"/>
                    </a:cubicBezTo>
                    <a:cubicBezTo>
                      <a:pt x="347" y="695"/>
                      <a:pt x="347" y="695"/>
                      <a:pt x="346" y="695"/>
                    </a:cubicBezTo>
                    <a:close/>
                  </a:path>
                </a:pathLst>
              </a:custGeom>
              <a:solidFill>
                <a:srgbClr val="CB0F23"/>
              </a:solidFill>
              <a:ln w="28575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微软雅黑" panose="020B0503020204020204" charset="-122"/>
                </a:endParaRPr>
              </a:p>
            </p:txBody>
          </p:sp>
          <p:sp>
            <p:nvSpPr>
              <p:cNvPr id="98" name="文本框 811"/>
              <p:cNvSpPr txBox="1">
                <a:spLocks noChangeArrowheads="1"/>
              </p:cNvSpPr>
              <p:nvPr/>
            </p:nvSpPr>
            <p:spPr bwMode="auto">
              <a:xfrm>
                <a:off x="6212602" y="2911341"/>
                <a:ext cx="1051560" cy="622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9pPr>
              </a:lstStyle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Impact" panose="020B0806030902050204" pitchFamily="34" charset="0"/>
                    <a:sym typeface="+mn-ea"/>
                  </a:rPr>
                  <a:t>单击此处</a:t>
                </a:r>
                <a:endParaRPr lang="zh-CN" altLang="en-US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charset="-122"/>
                </a:endParaRPr>
              </a:p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Impact" panose="020B0806030902050204" pitchFamily="34" charset="0"/>
                    <a:sym typeface="+mn-ea"/>
                  </a:rPr>
                  <a:t>输入标题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01" name="TextBox 49"/>
          <p:cNvSpPr txBox="1"/>
          <p:nvPr/>
        </p:nvSpPr>
        <p:spPr>
          <a:xfrm>
            <a:off x="2973705" y="1870710"/>
            <a:ext cx="2325370" cy="899160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5950286" y="3014351"/>
            <a:ext cx="1840070" cy="1398984"/>
            <a:chOff x="4372004" y="2522811"/>
            <a:chExt cx="1840070" cy="1398984"/>
          </a:xfrm>
        </p:grpSpPr>
        <p:grpSp>
          <p:nvGrpSpPr>
            <p:cNvPr id="103" name="组合 795"/>
            <p:cNvGrpSpPr/>
            <p:nvPr/>
          </p:nvGrpSpPr>
          <p:grpSpPr bwMode="auto">
            <a:xfrm>
              <a:off x="4372004" y="2522811"/>
              <a:ext cx="1840070" cy="1398984"/>
              <a:chOff x="7502850" y="1762125"/>
              <a:chExt cx="4027488" cy="3060700"/>
            </a:xfrm>
          </p:grpSpPr>
          <p:sp>
            <p:nvSpPr>
              <p:cNvPr id="105" name="Freeform 10"/>
              <p:cNvSpPr/>
              <p:nvPr/>
            </p:nvSpPr>
            <p:spPr bwMode="auto">
              <a:xfrm>
                <a:off x="7502850" y="1762125"/>
                <a:ext cx="4027488" cy="3060700"/>
              </a:xfrm>
              <a:custGeom>
                <a:avLst/>
                <a:gdLst>
                  <a:gd name="T0" fmla="*/ 421 w 1072"/>
                  <a:gd name="T1" fmla="*/ 1 h 815"/>
                  <a:gd name="T2" fmla="*/ 407 w 1072"/>
                  <a:gd name="T3" fmla="*/ 0 h 815"/>
                  <a:gd name="T4" fmla="*/ 398 w 1072"/>
                  <a:gd name="T5" fmla="*/ 1 h 815"/>
                  <a:gd name="T6" fmla="*/ 389 w 1072"/>
                  <a:gd name="T7" fmla="*/ 1 h 815"/>
                  <a:gd name="T8" fmla="*/ 0 w 1072"/>
                  <a:gd name="T9" fmla="*/ 408 h 815"/>
                  <a:gd name="T10" fmla="*/ 389 w 1072"/>
                  <a:gd name="T11" fmla="*/ 815 h 815"/>
                  <a:gd name="T12" fmla="*/ 398 w 1072"/>
                  <a:gd name="T13" fmla="*/ 815 h 815"/>
                  <a:gd name="T14" fmla="*/ 407 w 1072"/>
                  <a:gd name="T15" fmla="*/ 815 h 815"/>
                  <a:gd name="T16" fmla="*/ 421 w 1072"/>
                  <a:gd name="T17" fmla="*/ 815 h 815"/>
                  <a:gd name="T18" fmla="*/ 1072 w 1072"/>
                  <a:gd name="T19" fmla="*/ 408 h 815"/>
                  <a:gd name="T20" fmla="*/ 421 w 1072"/>
                  <a:gd name="T21" fmla="*/ 1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72" h="815">
                    <a:moveTo>
                      <a:pt x="421" y="1"/>
                    </a:moveTo>
                    <a:cubicBezTo>
                      <a:pt x="416" y="0"/>
                      <a:pt x="412" y="0"/>
                      <a:pt x="407" y="0"/>
                    </a:cubicBezTo>
                    <a:cubicBezTo>
                      <a:pt x="404" y="0"/>
                      <a:pt x="401" y="0"/>
                      <a:pt x="398" y="1"/>
                    </a:cubicBezTo>
                    <a:cubicBezTo>
                      <a:pt x="395" y="1"/>
                      <a:pt x="392" y="1"/>
                      <a:pt x="389" y="1"/>
                    </a:cubicBezTo>
                    <a:cubicBezTo>
                      <a:pt x="173" y="11"/>
                      <a:pt x="0" y="189"/>
                      <a:pt x="0" y="408"/>
                    </a:cubicBezTo>
                    <a:cubicBezTo>
                      <a:pt x="0" y="627"/>
                      <a:pt x="173" y="805"/>
                      <a:pt x="389" y="815"/>
                    </a:cubicBezTo>
                    <a:cubicBezTo>
                      <a:pt x="392" y="815"/>
                      <a:pt x="395" y="815"/>
                      <a:pt x="398" y="815"/>
                    </a:cubicBezTo>
                    <a:cubicBezTo>
                      <a:pt x="401" y="815"/>
                      <a:pt x="404" y="815"/>
                      <a:pt x="407" y="815"/>
                    </a:cubicBezTo>
                    <a:cubicBezTo>
                      <a:pt x="412" y="815"/>
                      <a:pt x="416" y="815"/>
                      <a:pt x="421" y="815"/>
                    </a:cubicBezTo>
                    <a:cubicBezTo>
                      <a:pt x="821" y="806"/>
                      <a:pt x="1072" y="408"/>
                      <a:pt x="1072" y="408"/>
                    </a:cubicBezTo>
                    <a:cubicBezTo>
                      <a:pt x="1072" y="408"/>
                      <a:pt x="821" y="9"/>
                      <a:pt x="421" y="1"/>
                    </a:cubicBezTo>
                    <a:close/>
                  </a:path>
                </a:pathLst>
              </a:custGeom>
              <a:solidFill>
                <a:srgbClr val="CB0F23">
                  <a:alpha val="50000"/>
                </a:srgbClr>
              </a:solidFill>
              <a:ln w="28575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微软雅黑" panose="020B0503020204020204" charset="-122"/>
                </a:endParaRPr>
              </a:p>
            </p:txBody>
          </p:sp>
          <p:sp>
            <p:nvSpPr>
              <p:cNvPr id="106" name="Freeform 17"/>
              <p:cNvSpPr/>
              <p:nvPr/>
            </p:nvSpPr>
            <p:spPr bwMode="auto">
              <a:xfrm>
                <a:off x="7752881" y="1987550"/>
                <a:ext cx="3527425" cy="2609850"/>
              </a:xfrm>
              <a:custGeom>
                <a:avLst/>
                <a:gdLst>
                  <a:gd name="T0" fmla="*/ 346 w 939"/>
                  <a:gd name="T1" fmla="*/ 695 h 695"/>
                  <a:gd name="T2" fmla="*/ 340 w 939"/>
                  <a:gd name="T3" fmla="*/ 695 h 695"/>
                  <a:gd name="T4" fmla="*/ 340 w 939"/>
                  <a:gd name="T5" fmla="*/ 695 h 695"/>
                  <a:gd name="T6" fmla="*/ 333 w 939"/>
                  <a:gd name="T7" fmla="*/ 695 h 695"/>
                  <a:gd name="T8" fmla="*/ 332 w 939"/>
                  <a:gd name="T9" fmla="*/ 695 h 695"/>
                  <a:gd name="T10" fmla="*/ 0 w 939"/>
                  <a:gd name="T11" fmla="*/ 348 h 695"/>
                  <a:gd name="T12" fmla="*/ 332 w 939"/>
                  <a:gd name="T13" fmla="*/ 1 h 695"/>
                  <a:gd name="T14" fmla="*/ 333 w 939"/>
                  <a:gd name="T15" fmla="*/ 1 h 695"/>
                  <a:gd name="T16" fmla="*/ 339 w 939"/>
                  <a:gd name="T17" fmla="*/ 0 h 695"/>
                  <a:gd name="T18" fmla="*/ 340 w 939"/>
                  <a:gd name="T19" fmla="*/ 0 h 695"/>
                  <a:gd name="T20" fmla="*/ 346 w 939"/>
                  <a:gd name="T21" fmla="*/ 0 h 695"/>
                  <a:gd name="T22" fmla="*/ 349 w 939"/>
                  <a:gd name="T23" fmla="*/ 0 h 695"/>
                  <a:gd name="T24" fmla="*/ 358 w 939"/>
                  <a:gd name="T25" fmla="*/ 0 h 695"/>
                  <a:gd name="T26" fmla="*/ 360 w 939"/>
                  <a:gd name="T27" fmla="*/ 1 h 695"/>
                  <a:gd name="T28" fmla="*/ 794 w 939"/>
                  <a:gd name="T29" fmla="*/ 190 h 695"/>
                  <a:gd name="T30" fmla="*/ 939 w 939"/>
                  <a:gd name="T31" fmla="*/ 348 h 695"/>
                  <a:gd name="T32" fmla="*/ 794 w 939"/>
                  <a:gd name="T33" fmla="*/ 505 h 695"/>
                  <a:gd name="T34" fmla="*/ 360 w 939"/>
                  <a:gd name="T35" fmla="*/ 695 h 695"/>
                  <a:gd name="T36" fmla="*/ 358 w 939"/>
                  <a:gd name="T37" fmla="*/ 695 h 695"/>
                  <a:gd name="T38" fmla="*/ 348 w 939"/>
                  <a:gd name="T39" fmla="*/ 695 h 695"/>
                  <a:gd name="T40" fmla="*/ 346 w 939"/>
                  <a:gd name="T41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9" h="695">
                    <a:moveTo>
                      <a:pt x="346" y="695"/>
                    </a:moveTo>
                    <a:cubicBezTo>
                      <a:pt x="344" y="695"/>
                      <a:pt x="342" y="695"/>
                      <a:pt x="340" y="695"/>
                    </a:cubicBezTo>
                    <a:cubicBezTo>
                      <a:pt x="340" y="695"/>
                      <a:pt x="340" y="695"/>
                      <a:pt x="340" y="695"/>
                    </a:cubicBezTo>
                    <a:cubicBezTo>
                      <a:pt x="338" y="695"/>
                      <a:pt x="336" y="695"/>
                      <a:pt x="333" y="695"/>
                    </a:cubicBezTo>
                    <a:cubicBezTo>
                      <a:pt x="332" y="695"/>
                      <a:pt x="332" y="695"/>
                      <a:pt x="332" y="695"/>
                    </a:cubicBezTo>
                    <a:cubicBezTo>
                      <a:pt x="146" y="686"/>
                      <a:pt x="0" y="534"/>
                      <a:pt x="0" y="348"/>
                    </a:cubicBezTo>
                    <a:cubicBezTo>
                      <a:pt x="0" y="161"/>
                      <a:pt x="146" y="9"/>
                      <a:pt x="332" y="1"/>
                    </a:cubicBezTo>
                    <a:cubicBezTo>
                      <a:pt x="333" y="1"/>
                      <a:pt x="333" y="1"/>
                      <a:pt x="333" y="1"/>
                    </a:cubicBezTo>
                    <a:cubicBezTo>
                      <a:pt x="335" y="1"/>
                      <a:pt x="337" y="0"/>
                      <a:pt x="339" y="0"/>
                    </a:cubicBezTo>
                    <a:cubicBezTo>
                      <a:pt x="340" y="0"/>
                      <a:pt x="340" y="0"/>
                      <a:pt x="340" y="0"/>
                    </a:cubicBezTo>
                    <a:cubicBezTo>
                      <a:pt x="342" y="0"/>
                      <a:pt x="344" y="0"/>
                      <a:pt x="346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52" y="0"/>
                      <a:pt x="355" y="0"/>
                      <a:pt x="358" y="0"/>
                    </a:cubicBezTo>
                    <a:cubicBezTo>
                      <a:pt x="360" y="1"/>
                      <a:pt x="360" y="1"/>
                      <a:pt x="360" y="1"/>
                    </a:cubicBezTo>
                    <a:cubicBezTo>
                      <a:pt x="510" y="4"/>
                      <a:pt x="656" y="68"/>
                      <a:pt x="794" y="190"/>
                    </a:cubicBezTo>
                    <a:cubicBezTo>
                      <a:pt x="862" y="251"/>
                      <a:pt x="912" y="312"/>
                      <a:pt x="939" y="348"/>
                    </a:cubicBezTo>
                    <a:cubicBezTo>
                      <a:pt x="912" y="384"/>
                      <a:pt x="862" y="445"/>
                      <a:pt x="794" y="505"/>
                    </a:cubicBezTo>
                    <a:cubicBezTo>
                      <a:pt x="656" y="628"/>
                      <a:pt x="510" y="692"/>
                      <a:pt x="360" y="695"/>
                    </a:cubicBezTo>
                    <a:cubicBezTo>
                      <a:pt x="358" y="695"/>
                      <a:pt x="358" y="695"/>
                      <a:pt x="358" y="695"/>
                    </a:cubicBezTo>
                    <a:cubicBezTo>
                      <a:pt x="355" y="695"/>
                      <a:pt x="352" y="695"/>
                      <a:pt x="348" y="695"/>
                    </a:cubicBezTo>
                    <a:cubicBezTo>
                      <a:pt x="347" y="695"/>
                      <a:pt x="347" y="695"/>
                      <a:pt x="346" y="695"/>
                    </a:cubicBezTo>
                    <a:close/>
                  </a:path>
                </a:pathLst>
              </a:custGeom>
              <a:solidFill>
                <a:srgbClr val="CB0F23"/>
              </a:solidFill>
              <a:ln w="28575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微软雅黑" panose="020B0503020204020204" charset="-122"/>
                </a:endParaRPr>
              </a:p>
            </p:txBody>
          </p:sp>
        </p:grpSp>
        <p:sp>
          <p:nvSpPr>
            <p:cNvPr id="104" name="文本框 810"/>
            <p:cNvSpPr txBox="1">
              <a:spLocks noChangeArrowheads="1"/>
            </p:cNvSpPr>
            <p:nvPr/>
          </p:nvSpPr>
          <p:spPr bwMode="auto">
            <a:xfrm>
              <a:off x="4772104" y="2911162"/>
              <a:ext cx="1051560" cy="622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Impact" panose="020B0806030902050204" pitchFamily="34" charset="0"/>
                  <a:sym typeface="+mn-ea"/>
                </a:rPr>
                <a:t>单击此处</a:t>
              </a:r>
              <a:endParaRPr lang="zh-CN" altLang="en-US" b="1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Impact" panose="020B0806030902050204" pitchFamily="34" charset="0"/>
                  <a:sym typeface="+mn-ea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510211" y="3014351"/>
            <a:ext cx="1840070" cy="1398984"/>
            <a:chOff x="2931929" y="2522811"/>
            <a:chExt cx="1840070" cy="1398984"/>
          </a:xfrm>
        </p:grpSpPr>
        <p:grpSp>
          <p:nvGrpSpPr>
            <p:cNvPr id="108" name="组合 796"/>
            <p:cNvGrpSpPr/>
            <p:nvPr/>
          </p:nvGrpSpPr>
          <p:grpSpPr bwMode="auto">
            <a:xfrm>
              <a:off x="2931929" y="2522811"/>
              <a:ext cx="1840070" cy="1398984"/>
              <a:chOff x="7502850" y="1762125"/>
              <a:chExt cx="4027488" cy="3060700"/>
            </a:xfrm>
          </p:grpSpPr>
          <p:sp>
            <p:nvSpPr>
              <p:cNvPr id="110" name="Freeform 10"/>
              <p:cNvSpPr/>
              <p:nvPr/>
            </p:nvSpPr>
            <p:spPr bwMode="auto">
              <a:xfrm>
                <a:off x="7502850" y="1762125"/>
                <a:ext cx="4027488" cy="3060700"/>
              </a:xfrm>
              <a:custGeom>
                <a:avLst/>
                <a:gdLst>
                  <a:gd name="T0" fmla="*/ 421 w 1072"/>
                  <a:gd name="T1" fmla="*/ 1 h 815"/>
                  <a:gd name="T2" fmla="*/ 407 w 1072"/>
                  <a:gd name="T3" fmla="*/ 0 h 815"/>
                  <a:gd name="T4" fmla="*/ 398 w 1072"/>
                  <a:gd name="T5" fmla="*/ 1 h 815"/>
                  <a:gd name="T6" fmla="*/ 389 w 1072"/>
                  <a:gd name="T7" fmla="*/ 1 h 815"/>
                  <a:gd name="T8" fmla="*/ 0 w 1072"/>
                  <a:gd name="T9" fmla="*/ 408 h 815"/>
                  <a:gd name="T10" fmla="*/ 389 w 1072"/>
                  <a:gd name="T11" fmla="*/ 815 h 815"/>
                  <a:gd name="T12" fmla="*/ 398 w 1072"/>
                  <a:gd name="T13" fmla="*/ 815 h 815"/>
                  <a:gd name="T14" fmla="*/ 407 w 1072"/>
                  <a:gd name="T15" fmla="*/ 815 h 815"/>
                  <a:gd name="T16" fmla="*/ 421 w 1072"/>
                  <a:gd name="T17" fmla="*/ 815 h 815"/>
                  <a:gd name="T18" fmla="*/ 1072 w 1072"/>
                  <a:gd name="T19" fmla="*/ 408 h 815"/>
                  <a:gd name="T20" fmla="*/ 421 w 1072"/>
                  <a:gd name="T21" fmla="*/ 1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72" h="815">
                    <a:moveTo>
                      <a:pt x="421" y="1"/>
                    </a:moveTo>
                    <a:cubicBezTo>
                      <a:pt x="416" y="0"/>
                      <a:pt x="412" y="0"/>
                      <a:pt x="407" y="0"/>
                    </a:cubicBezTo>
                    <a:cubicBezTo>
                      <a:pt x="404" y="0"/>
                      <a:pt x="401" y="0"/>
                      <a:pt x="398" y="1"/>
                    </a:cubicBezTo>
                    <a:cubicBezTo>
                      <a:pt x="395" y="1"/>
                      <a:pt x="392" y="1"/>
                      <a:pt x="389" y="1"/>
                    </a:cubicBezTo>
                    <a:cubicBezTo>
                      <a:pt x="173" y="11"/>
                      <a:pt x="0" y="189"/>
                      <a:pt x="0" y="408"/>
                    </a:cubicBezTo>
                    <a:cubicBezTo>
                      <a:pt x="0" y="627"/>
                      <a:pt x="173" y="805"/>
                      <a:pt x="389" y="815"/>
                    </a:cubicBezTo>
                    <a:cubicBezTo>
                      <a:pt x="392" y="815"/>
                      <a:pt x="395" y="815"/>
                      <a:pt x="398" y="815"/>
                    </a:cubicBezTo>
                    <a:cubicBezTo>
                      <a:pt x="401" y="815"/>
                      <a:pt x="404" y="815"/>
                      <a:pt x="407" y="815"/>
                    </a:cubicBezTo>
                    <a:cubicBezTo>
                      <a:pt x="412" y="815"/>
                      <a:pt x="416" y="815"/>
                      <a:pt x="421" y="815"/>
                    </a:cubicBezTo>
                    <a:cubicBezTo>
                      <a:pt x="821" y="806"/>
                      <a:pt x="1072" y="408"/>
                      <a:pt x="1072" y="408"/>
                    </a:cubicBezTo>
                    <a:cubicBezTo>
                      <a:pt x="1072" y="408"/>
                      <a:pt x="821" y="9"/>
                      <a:pt x="421" y="1"/>
                    </a:cubicBezTo>
                    <a:close/>
                  </a:path>
                </a:pathLst>
              </a:custGeom>
              <a:solidFill>
                <a:srgbClr val="CB0F23">
                  <a:alpha val="50000"/>
                </a:srgbClr>
              </a:solidFill>
              <a:ln w="28575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微软雅黑" panose="020B0503020204020204" charset="-122"/>
                </a:endParaRPr>
              </a:p>
            </p:txBody>
          </p:sp>
          <p:sp>
            <p:nvSpPr>
              <p:cNvPr id="111" name="Freeform 17"/>
              <p:cNvSpPr/>
              <p:nvPr/>
            </p:nvSpPr>
            <p:spPr bwMode="auto">
              <a:xfrm>
                <a:off x="7752881" y="1987550"/>
                <a:ext cx="3527425" cy="2609850"/>
              </a:xfrm>
              <a:custGeom>
                <a:avLst/>
                <a:gdLst>
                  <a:gd name="T0" fmla="*/ 346 w 939"/>
                  <a:gd name="T1" fmla="*/ 695 h 695"/>
                  <a:gd name="T2" fmla="*/ 340 w 939"/>
                  <a:gd name="T3" fmla="*/ 695 h 695"/>
                  <a:gd name="T4" fmla="*/ 340 w 939"/>
                  <a:gd name="T5" fmla="*/ 695 h 695"/>
                  <a:gd name="T6" fmla="*/ 333 w 939"/>
                  <a:gd name="T7" fmla="*/ 695 h 695"/>
                  <a:gd name="T8" fmla="*/ 332 w 939"/>
                  <a:gd name="T9" fmla="*/ 695 h 695"/>
                  <a:gd name="T10" fmla="*/ 0 w 939"/>
                  <a:gd name="T11" fmla="*/ 348 h 695"/>
                  <a:gd name="T12" fmla="*/ 332 w 939"/>
                  <a:gd name="T13" fmla="*/ 1 h 695"/>
                  <a:gd name="T14" fmla="*/ 333 w 939"/>
                  <a:gd name="T15" fmla="*/ 1 h 695"/>
                  <a:gd name="T16" fmla="*/ 339 w 939"/>
                  <a:gd name="T17" fmla="*/ 0 h 695"/>
                  <a:gd name="T18" fmla="*/ 340 w 939"/>
                  <a:gd name="T19" fmla="*/ 0 h 695"/>
                  <a:gd name="T20" fmla="*/ 346 w 939"/>
                  <a:gd name="T21" fmla="*/ 0 h 695"/>
                  <a:gd name="T22" fmla="*/ 349 w 939"/>
                  <a:gd name="T23" fmla="*/ 0 h 695"/>
                  <a:gd name="T24" fmla="*/ 358 w 939"/>
                  <a:gd name="T25" fmla="*/ 0 h 695"/>
                  <a:gd name="T26" fmla="*/ 360 w 939"/>
                  <a:gd name="T27" fmla="*/ 1 h 695"/>
                  <a:gd name="T28" fmla="*/ 794 w 939"/>
                  <a:gd name="T29" fmla="*/ 190 h 695"/>
                  <a:gd name="T30" fmla="*/ 939 w 939"/>
                  <a:gd name="T31" fmla="*/ 348 h 695"/>
                  <a:gd name="T32" fmla="*/ 794 w 939"/>
                  <a:gd name="T33" fmla="*/ 505 h 695"/>
                  <a:gd name="T34" fmla="*/ 360 w 939"/>
                  <a:gd name="T35" fmla="*/ 695 h 695"/>
                  <a:gd name="T36" fmla="*/ 358 w 939"/>
                  <a:gd name="T37" fmla="*/ 695 h 695"/>
                  <a:gd name="T38" fmla="*/ 348 w 939"/>
                  <a:gd name="T39" fmla="*/ 695 h 695"/>
                  <a:gd name="T40" fmla="*/ 346 w 939"/>
                  <a:gd name="T41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9" h="695">
                    <a:moveTo>
                      <a:pt x="346" y="695"/>
                    </a:moveTo>
                    <a:cubicBezTo>
                      <a:pt x="344" y="695"/>
                      <a:pt x="342" y="695"/>
                      <a:pt x="340" y="695"/>
                    </a:cubicBezTo>
                    <a:cubicBezTo>
                      <a:pt x="340" y="695"/>
                      <a:pt x="340" y="695"/>
                      <a:pt x="340" y="695"/>
                    </a:cubicBezTo>
                    <a:cubicBezTo>
                      <a:pt x="338" y="695"/>
                      <a:pt x="336" y="695"/>
                      <a:pt x="333" y="695"/>
                    </a:cubicBezTo>
                    <a:cubicBezTo>
                      <a:pt x="332" y="695"/>
                      <a:pt x="332" y="695"/>
                      <a:pt x="332" y="695"/>
                    </a:cubicBezTo>
                    <a:cubicBezTo>
                      <a:pt x="146" y="686"/>
                      <a:pt x="0" y="534"/>
                      <a:pt x="0" y="348"/>
                    </a:cubicBezTo>
                    <a:cubicBezTo>
                      <a:pt x="0" y="161"/>
                      <a:pt x="146" y="9"/>
                      <a:pt x="332" y="1"/>
                    </a:cubicBezTo>
                    <a:cubicBezTo>
                      <a:pt x="333" y="1"/>
                      <a:pt x="333" y="1"/>
                      <a:pt x="333" y="1"/>
                    </a:cubicBezTo>
                    <a:cubicBezTo>
                      <a:pt x="335" y="1"/>
                      <a:pt x="337" y="0"/>
                      <a:pt x="339" y="0"/>
                    </a:cubicBezTo>
                    <a:cubicBezTo>
                      <a:pt x="340" y="0"/>
                      <a:pt x="340" y="0"/>
                      <a:pt x="340" y="0"/>
                    </a:cubicBezTo>
                    <a:cubicBezTo>
                      <a:pt x="342" y="0"/>
                      <a:pt x="344" y="0"/>
                      <a:pt x="346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52" y="0"/>
                      <a:pt x="355" y="0"/>
                      <a:pt x="358" y="0"/>
                    </a:cubicBezTo>
                    <a:cubicBezTo>
                      <a:pt x="360" y="1"/>
                      <a:pt x="360" y="1"/>
                      <a:pt x="360" y="1"/>
                    </a:cubicBezTo>
                    <a:cubicBezTo>
                      <a:pt x="510" y="4"/>
                      <a:pt x="656" y="68"/>
                      <a:pt x="794" y="190"/>
                    </a:cubicBezTo>
                    <a:cubicBezTo>
                      <a:pt x="862" y="251"/>
                      <a:pt x="912" y="312"/>
                      <a:pt x="939" y="348"/>
                    </a:cubicBezTo>
                    <a:cubicBezTo>
                      <a:pt x="912" y="384"/>
                      <a:pt x="862" y="445"/>
                      <a:pt x="794" y="505"/>
                    </a:cubicBezTo>
                    <a:cubicBezTo>
                      <a:pt x="656" y="628"/>
                      <a:pt x="510" y="692"/>
                      <a:pt x="360" y="695"/>
                    </a:cubicBezTo>
                    <a:cubicBezTo>
                      <a:pt x="358" y="695"/>
                      <a:pt x="358" y="695"/>
                      <a:pt x="358" y="695"/>
                    </a:cubicBezTo>
                    <a:cubicBezTo>
                      <a:pt x="355" y="695"/>
                      <a:pt x="352" y="695"/>
                      <a:pt x="348" y="695"/>
                    </a:cubicBezTo>
                    <a:cubicBezTo>
                      <a:pt x="347" y="695"/>
                      <a:pt x="347" y="695"/>
                      <a:pt x="346" y="695"/>
                    </a:cubicBezTo>
                    <a:close/>
                  </a:path>
                </a:pathLst>
              </a:custGeom>
              <a:solidFill>
                <a:srgbClr val="CB0F23"/>
              </a:solidFill>
              <a:ln w="28575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微软雅黑" panose="020B0503020204020204" charset="-122"/>
                </a:endParaRPr>
              </a:p>
            </p:txBody>
          </p:sp>
        </p:grpSp>
        <p:sp>
          <p:nvSpPr>
            <p:cNvPr id="109" name="文本框 809"/>
            <p:cNvSpPr txBox="1">
              <a:spLocks noChangeArrowheads="1"/>
            </p:cNvSpPr>
            <p:nvPr/>
          </p:nvSpPr>
          <p:spPr bwMode="auto">
            <a:xfrm>
              <a:off x="3332242" y="2911162"/>
              <a:ext cx="1051560" cy="622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Impact" panose="020B0806030902050204" pitchFamily="34" charset="0"/>
                  <a:sym typeface="+mn-ea"/>
                </a:rPr>
                <a:t>单击此处</a:t>
              </a:r>
              <a:endParaRPr lang="zh-CN" altLang="en-US" b="1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Impact" panose="020B0806030902050204" pitchFamily="34" charset="0"/>
                  <a:sym typeface="+mn-ea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070136" y="3014351"/>
            <a:ext cx="1840070" cy="1398984"/>
            <a:chOff x="1491854" y="2522811"/>
            <a:chExt cx="1840070" cy="1398984"/>
          </a:xfrm>
          <a:effectLst/>
        </p:grpSpPr>
        <p:grpSp>
          <p:nvGrpSpPr>
            <p:cNvPr id="113" name="组合 797"/>
            <p:cNvGrpSpPr/>
            <p:nvPr/>
          </p:nvGrpSpPr>
          <p:grpSpPr bwMode="auto">
            <a:xfrm>
              <a:off x="1491854" y="2522811"/>
              <a:ext cx="1840070" cy="1398984"/>
              <a:chOff x="7502850" y="1762125"/>
              <a:chExt cx="4027488" cy="3060700"/>
            </a:xfrm>
          </p:grpSpPr>
          <p:sp>
            <p:nvSpPr>
              <p:cNvPr id="115" name="Freeform 10"/>
              <p:cNvSpPr/>
              <p:nvPr/>
            </p:nvSpPr>
            <p:spPr bwMode="auto">
              <a:xfrm>
                <a:off x="7502850" y="1762125"/>
                <a:ext cx="4027488" cy="3060700"/>
              </a:xfrm>
              <a:custGeom>
                <a:avLst/>
                <a:gdLst>
                  <a:gd name="T0" fmla="*/ 421 w 1072"/>
                  <a:gd name="T1" fmla="*/ 1 h 815"/>
                  <a:gd name="T2" fmla="*/ 407 w 1072"/>
                  <a:gd name="T3" fmla="*/ 0 h 815"/>
                  <a:gd name="T4" fmla="*/ 398 w 1072"/>
                  <a:gd name="T5" fmla="*/ 1 h 815"/>
                  <a:gd name="T6" fmla="*/ 389 w 1072"/>
                  <a:gd name="T7" fmla="*/ 1 h 815"/>
                  <a:gd name="T8" fmla="*/ 0 w 1072"/>
                  <a:gd name="T9" fmla="*/ 408 h 815"/>
                  <a:gd name="T10" fmla="*/ 389 w 1072"/>
                  <a:gd name="T11" fmla="*/ 815 h 815"/>
                  <a:gd name="T12" fmla="*/ 398 w 1072"/>
                  <a:gd name="T13" fmla="*/ 815 h 815"/>
                  <a:gd name="T14" fmla="*/ 407 w 1072"/>
                  <a:gd name="T15" fmla="*/ 815 h 815"/>
                  <a:gd name="T16" fmla="*/ 421 w 1072"/>
                  <a:gd name="T17" fmla="*/ 815 h 815"/>
                  <a:gd name="T18" fmla="*/ 1072 w 1072"/>
                  <a:gd name="T19" fmla="*/ 408 h 815"/>
                  <a:gd name="T20" fmla="*/ 421 w 1072"/>
                  <a:gd name="T21" fmla="*/ 1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72" h="815">
                    <a:moveTo>
                      <a:pt x="421" y="1"/>
                    </a:moveTo>
                    <a:cubicBezTo>
                      <a:pt x="416" y="0"/>
                      <a:pt x="412" y="0"/>
                      <a:pt x="407" y="0"/>
                    </a:cubicBezTo>
                    <a:cubicBezTo>
                      <a:pt x="404" y="0"/>
                      <a:pt x="401" y="0"/>
                      <a:pt x="398" y="1"/>
                    </a:cubicBezTo>
                    <a:cubicBezTo>
                      <a:pt x="395" y="1"/>
                      <a:pt x="392" y="1"/>
                      <a:pt x="389" y="1"/>
                    </a:cubicBezTo>
                    <a:cubicBezTo>
                      <a:pt x="173" y="11"/>
                      <a:pt x="0" y="189"/>
                      <a:pt x="0" y="408"/>
                    </a:cubicBezTo>
                    <a:cubicBezTo>
                      <a:pt x="0" y="627"/>
                      <a:pt x="173" y="805"/>
                      <a:pt x="389" y="815"/>
                    </a:cubicBezTo>
                    <a:cubicBezTo>
                      <a:pt x="392" y="815"/>
                      <a:pt x="395" y="815"/>
                      <a:pt x="398" y="815"/>
                    </a:cubicBezTo>
                    <a:cubicBezTo>
                      <a:pt x="401" y="815"/>
                      <a:pt x="404" y="815"/>
                      <a:pt x="407" y="815"/>
                    </a:cubicBezTo>
                    <a:cubicBezTo>
                      <a:pt x="412" y="815"/>
                      <a:pt x="416" y="815"/>
                      <a:pt x="421" y="815"/>
                    </a:cubicBezTo>
                    <a:cubicBezTo>
                      <a:pt x="821" y="806"/>
                      <a:pt x="1072" y="408"/>
                      <a:pt x="1072" y="408"/>
                    </a:cubicBezTo>
                    <a:cubicBezTo>
                      <a:pt x="1072" y="408"/>
                      <a:pt x="821" y="9"/>
                      <a:pt x="421" y="1"/>
                    </a:cubicBezTo>
                    <a:close/>
                  </a:path>
                </a:pathLst>
              </a:custGeom>
              <a:solidFill>
                <a:srgbClr val="CB0F23">
                  <a:alpha val="50000"/>
                </a:srgbClr>
              </a:solidFill>
              <a:ln w="28575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微软雅黑" panose="020B0503020204020204" charset="-122"/>
                </a:endParaRPr>
              </a:p>
            </p:txBody>
          </p:sp>
          <p:sp>
            <p:nvSpPr>
              <p:cNvPr id="116" name="Freeform 17"/>
              <p:cNvSpPr/>
              <p:nvPr/>
            </p:nvSpPr>
            <p:spPr bwMode="auto">
              <a:xfrm>
                <a:off x="7752881" y="1987550"/>
                <a:ext cx="3527425" cy="2609850"/>
              </a:xfrm>
              <a:custGeom>
                <a:avLst/>
                <a:gdLst>
                  <a:gd name="T0" fmla="*/ 346 w 939"/>
                  <a:gd name="T1" fmla="*/ 695 h 695"/>
                  <a:gd name="T2" fmla="*/ 340 w 939"/>
                  <a:gd name="T3" fmla="*/ 695 h 695"/>
                  <a:gd name="T4" fmla="*/ 340 w 939"/>
                  <a:gd name="T5" fmla="*/ 695 h 695"/>
                  <a:gd name="T6" fmla="*/ 333 w 939"/>
                  <a:gd name="T7" fmla="*/ 695 h 695"/>
                  <a:gd name="T8" fmla="*/ 332 w 939"/>
                  <a:gd name="T9" fmla="*/ 695 h 695"/>
                  <a:gd name="T10" fmla="*/ 0 w 939"/>
                  <a:gd name="T11" fmla="*/ 348 h 695"/>
                  <a:gd name="T12" fmla="*/ 332 w 939"/>
                  <a:gd name="T13" fmla="*/ 1 h 695"/>
                  <a:gd name="T14" fmla="*/ 333 w 939"/>
                  <a:gd name="T15" fmla="*/ 1 h 695"/>
                  <a:gd name="T16" fmla="*/ 339 w 939"/>
                  <a:gd name="T17" fmla="*/ 0 h 695"/>
                  <a:gd name="T18" fmla="*/ 340 w 939"/>
                  <a:gd name="T19" fmla="*/ 0 h 695"/>
                  <a:gd name="T20" fmla="*/ 346 w 939"/>
                  <a:gd name="T21" fmla="*/ 0 h 695"/>
                  <a:gd name="T22" fmla="*/ 349 w 939"/>
                  <a:gd name="T23" fmla="*/ 0 h 695"/>
                  <a:gd name="T24" fmla="*/ 358 w 939"/>
                  <a:gd name="T25" fmla="*/ 0 h 695"/>
                  <a:gd name="T26" fmla="*/ 360 w 939"/>
                  <a:gd name="T27" fmla="*/ 1 h 695"/>
                  <a:gd name="T28" fmla="*/ 794 w 939"/>
                  <a:gd name="T29" fmla="*/ 190 h 695"/>
                  <a:gd name="T30" fmla="*/ 939 w 939"/>
                  <a:gd name="T31" fmla="*/ 348 h 695"/>
                  <a:gd name="T32" fmla="*/ 794 w 939"/>
                  <a:gd name="T33" fmla="*/ 505 h 695"/>
                  <a:gd name="T34" fmla="*/ 360 w 939"/>
                  <a:gd name="T35" fmla="*/ 695 h 695"/>
                  <a:gd name="T36" fmla="*/ 358 w 939"/>
                  <a:gd name="T37" fmla="*/ 695 h 695"/>
                  <a:gd name="T38" fmla="*/ 348 w 939"/>
                  <a:gd name="T39" fmla="*/ 695 h 695"/>
                  <a:gd name="T40" fmla="*/ 346 w 939"/>
                  <a:gd name="T41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9" h="695">
                    <a:moveTo>
                      <a:pt x="346" y="695"/>
                    </a:moveTo>
                    <a:cubicBezTo>
                      <a:pt x="344" y="695"/>
                      <a:pt x="342" y="695"/>
                      <a:pt x="340" y="695"/>
                    </a:cubicBezTo>
                    <a:cubicBezTo>
                      <a:pt x="340" y="695"/>
                      <a:pt x="340" y="695"/>
                      <a:pt x="340" y="695"/>
                    </a:cubicBezTo>
                    <a:cubicBezTo>
                      <a:pt x="338" y="695"/>
                      <a:pt x="336" y="695"/>
                      <a:pt x="333" y="695"/>
                    </a:cubicBezTo>
                    <a:cubicBezTo>
                      <a:pt x="332" y="695"/>
                      <a:pt x="332" y="695"/>
                      <a:pt x="332" y="695"/>
                    </a:cubicBezTo>
                    <a:cubicBezTo>
                      <a:pt x="146" y="686"/>
                      <a:pt x="0" y="534"/>
                      <a:pt x="0" y="348"/>
                    </a:cubicBezTo>
                    <a:cubicBezTo>
                      <a:pt x="0" y="161"/>
                      <a:pt x="146" y="9"/>
                      <a:pt x="332" y="1"/>
                    </a:cubicBezTo>
                    <a:cubicBezTo>
                      <a:pt x="333" y="1"/>
                      <a:pt x="333" y="1"/>
                      <a:pt x="333" y="1"/>
                    </a:cubicBezTo>
                    <a:cubicBezTo>
                      <a:pt x="335" y="1"/>
                      <a:pt x="337" y="0"/>
                      <a:pt x="339" y="0"/>
                    </a:cubicBezTo>
                    <a:cubicBezTo>
                      <a:pt x="340" y="0"/>
                      <a:pt x="340" y="0"/>
                      <a:pt x="340" y="0"/>
                    </a:cubicBezTo>
                    <a:cubicBezTo>
                      <a:pt x="342" y="0"/>
                      <a:pt x="344" y="0"/>
                      <a:pt x="346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52" y="0"/>
                      <a:pt x="355" y="0"/>
                      <a:pt x="358" y="0"/>
                    </a:cubicBezTo>
                    <a:cubicBezTo>
                      <a:pt x="360" y="1"/>
                      <a:pt x="360" y="1"/>
                      <a:pt x="360" y="1"/>
                    </a:cubicBezTo>
                    <a:cubicBezTo>
                      <a:pt x="510" y="4"/>
                      <a:pt x="656" y="68"/>
                      <a:pt x="794" y="190"/>
                    </a:cubicBezTo>
                    <a:cubicBezTo>
                      <a:pt x="862" y="251"/>
                      <a:pt x="912" y="312"/>
                      <a:pt x="939" y="348"/>
                    </a:cubicBezTo>
                    <a:cubicBezTo>
                      <a:pt x="912" y="384"/>
                      <a:pt x="862" y="445"/>
                      <a:pt x="794" y="505"/>
                    </a:cubicBezTo>
                    <a:cubicBezTo>
                      <a:pt x="656" y="628"/>
                      <a:pt x="510" y="692"/>
                      <a:pt x="360" y="695"/>
                    </a:cubicBezTo>
                    <a:cubicBezTo>
                      <a:pt x="358" y="695"/>
                      <a:pt x="358" y="695"/>
                      <a:pt x="358" y="695"/>
                    </a:cubicBezTo>
                    <a:cubicBezTo>
                      <a:pt x="355" y="695"/>
                      <a:pt x="352" y="695"/>
                      <a:pt x="348" y="695"/>
                    </a:cubicBezTo>
                    <a:cubicBezTo>
                      <a:pt x="347" y="695"/>
                      <a:pt x="347" y="695"/>
                      <a:pt x="346" y="695"/>
                    </a:cubicBezTo>
                    <a:close/>
                  </a:path>
                </a:pathLst>
              </a:custGeom>
              <a:solidFill>
                <a:srgbClr val="CB0F23"/>
              </a:solidFill>
              <a:ln w="28575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微软雅黑" panose="020B0503020204020204" charset="-122"/>
                </a:endParaRPr>
              </a:p>
            </p:txBody>
          </p:sp>
        </p:grpSp>
        <p:sp>
          <p:nvSpPr>
            <p:cNvPr id="114" name="文本框 808"/>
            <p:cNvSpPr txBox="1">
              <a:spLocks noChangeArrowheads="1"/>
            </p:cNvSpPr>
            <p:nvPr/>
          </p:nvSpPr>
          <p:spPr bwMode="auto">
            <a:xfrm>
              <a:off x="1773765" y="2910909"/>
              <a:ext cx="1051560" cy="622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单击此处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输入标题</a:t>
              </a:r>
            </a:p>
          </p:txBody>
        </p:sp>
      </p:grpSp>
      <p:sp>
        <p:nvSpPr>
          <p:cNvPr id="119" name="TextBox 49"/>
          <p:cNvSpPr txBox="1"/>
          <p:nvPr/>
        </p:nvSpPr>
        <p:spPr>
          <a:xfrm>
            <a:off x="5950585" y="1870710"/>
            <a:ext cx="2362200" cy="899160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2" name="TextBox 49"/>
          <p:cNvSpPr txBox="1"/>
          <p:nvPr/>
        </p:nvSpPr>
        <p:spPr>
          <a:xfrm>
            <a:off x="4510405" y="4643120"/>
            <a:ext cx="2292985" cy="899160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5" name="TextBox 49"/>
          <p:cNvSpPr txBox="1"/>
          <p:nvPr/>
        </p:nvSpPr>
        <p:spPr>
          <a:xfrm>
            <a:off x="7390130" y="4643120"/>
            <a:ext cx="2341245" cy="899160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文本小芥末点击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文本小芥末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  <p:bldP spid="101" grpId="0"/>
      <p:bldP spid="119" grpId="0"/>
      <p:bldP spid="122" grpId="0"/>
      <p:bldP spid="1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4655" y="460666"/>
            <a:ext cx="11362690" cy="59543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995" y="641985"/>
            <a:ext cx="11002010" cy="557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6445" y="-788035"/>
            <a:ext cx="5219700" cy="5224780"/>
          </a:xfrm>
          <a:prstGeom prst="rect">
            <a:avLst/>
          </a:prstGeom>
        </p:spPr>
      </p:pic>
      <p:pic>
        <p:nvPicPr>
          <p:cNvPr id="7" name="图片 6" descr="风铃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2245" y="-19050"/>
            <a:ext cx="1435100" cy="28270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160645" y="1579880"/>
            <a:ext cx="1870075" cy="1863090"/>
            <a:chOff x="6832" y="2001"/>
            <a:chExt cx="5522" cy="5501"/>
          </a:xfrm>
        </p:grpSpPr>
        <p:sp>
          <p:nvSpPr>
            <p:cNvPr id="8" name="椭圆 7"/>
            <p:cNvSpPr/>
            <p:nvPr/>
          </p:nvSpPr>
          <p:spPr>
            <a:xfrm>
              <a:off x="6851" y="2001"/>
              <a:ext cx="5497" cy="5497"/>
            </a:xfrm>
            <a:prstGeom prst="ellipse">
              <a:avLst/>
            </a:prstGeom>
            <a:solidFill>
              <a:srgbClr val="CB0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花枝"/>
            <p:cNvPicPr>
              <a:picLocks noChangeAspect="1"/>
            </p:cNvPicPr>
            <p:nvPr/>
          </p:nvPicPr>
          <p:blipFill>
            <a:blip r:embed="rId5"/>
            <a:srcRect l="-12939" t="-150989" r="-6146" b="-13748"/>
            <a:stretch>
              <a:fillRect/>
            </a:stretch>
          </p:blipFill>
          <p:spPr>
            <a:xfrm>
              <a:off x="6832" y="2014"/>
              <a:ext cx="5522" cy="5488"/>
            </a:xfrm>
            <a:prstGeom prst="ellipse">
              <a:avLst/>
            </a:prstGeom>
          </p:spPr>
        </p:pic>
      </p:grpSp>
      <p:pic>
        <p:nvPicPr>
          <p:cNvPr id="14" name="图片 13" descr="花瓣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2380" y="1496695"/>
            <a:ext cx="719455" cy="811530"/>
          </a:xfrm>
          <a:prstGeom prst="rect">
            <a:avLst/>
          </a:prstGeom>
        </p:spPr>
      </p:pic>
      <p:pic>
        <p:nvPicPr>
          <p:cNvPr id="15" name="图片 14" descr="扇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1455" y="1609090"/>
            <a:ext cx="647700" cy="6991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72430" y="1842135"/>
            <a:ext cx="12509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PART</a:t>
            </a:r>
          </a:p>
          <a:p>
            <a:pPr algn="ctr"/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169410" y="3976370"/>
            <a:ext cx="3852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129280" y="4735830"/>
            <a:ext cx="5932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I love you more than I've ever loved any woman. And I've waited longer for you than I've waited for any woman.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/>
      <p:bldP spid="27" grpId="0"/>
      <p:bldP spid="2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65" y="288925"/>
            <a:ext cx="11635105" cy="6280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20" y="493395"/>
            <a:ext cx="11185525" cy="5871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樱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50" y="-943610"/>
            <a:ext cx="4027170" cy="40316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02665"/>
            <a:ext cx="2516505" cy="352425"/>
          </a:xfrm>
          <a:prstGeom prst="rect">
            <a:avLst/>
          </a:prstGeom>
          <a:noFill/>
          <a:ln>
            <a:solidFill>
              <a:srgbClr val="CB0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CB0F23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094322" y="2200460"/>
            <a:ext cx="53579" cy="620316"/>
          </a:xfrm>
          <a:prstGeom prst="rect">
            <a:avLst/>
          </a:prstGeom>
          <a:solidFill>
            <a:srgbClr val="CB0F23"/>
          </a:solidFill>
          <a:ln w="9525">
            <a:noFill/>
            <a:miter lim="800000"/>
          </a:ln>
        </p:spPr>
        <p:txBody>
          <a:bodyPr lIns="68559" tIns="34280" rIns="68559" bIns="34280" anchor="ctr"/>
          <a:lstStyle/>
          <a:p>
            <a:pPr algn="ctr">
              <a:defRPr/>
            </a:pPr>
            <a:endParaRPr lang="zh-CN" altLang="en-US" kern="0"/>
          </a:p>
        </p:txBody>
      </p:sp>
      <p:sp>
        <p:nvSpPr>
          <p:cNvPr id="18" name="矩形 70"/>
          <p:cNvSpPr>
            <a:spLocks noChangeArrowheads="1"/>
          </p:cNvSpPr>
          <p:nvPr/>
        </p:nvSpPr>
        <p:spPr bwMode="auto">
          <a:xfrm>
            <a:off x="2094322" y="3475937"/>
            <a:ext cx="53579" cy="619125"/>
          </a:xfrm>
          <a:prstGeom prst="rect">
            <a:avLst/>
          </a:prstGeom>
          <a:solidFill>
            <a:srgbClr val="CB0F23"/>
          </a:solidFill>
          <a:ln w="9525">
            <a:noFill/>
            <a:miter lim="800000"/>
          </a:ln>
        </p:spPr>
        <p:txBody>
          <a:bodyPr lIns="68559" tIns="34280" rIns="68559" bIns="34280" anchor="ctr"/>
          <a:lstStyle/>
          <a:p>
            <a:pPr algn="ctr">
              <a:defRPr/>
            </a:pPr>
            <a:endParaRPr lang="zh-CN" altLang="en-US" kern="0"/>
          </a:p>
        </p:txBody>
      </p:sp>
      <p:sp>
        <p:nvSpPr>
          <p:cNvPr id="19" name="矩形 75"/>
          <p:cNvSpPr>
            <a:spLocks noChangeArrowheads="1"/>
          </p:cNvSpPr>
          <p:nvPr/>
        </p:nvSpPr>
        <p:spPr bwMode="auto">
          <a:xfrm>
            <a:off x="2094322" y="4790150"/>
            <a:ext cx="53579" cy="619125"/>
          </a:xfrm>
          <a:prstGeom prst="rect">
            <a:avLst/>
          </a:prstGeom>
          <a:solidFill>
            <a:srgbClr val="CB0F23"/>
          </a:solidFill>
          <a:ln w="9525">
            <a:noFill/>
            <a:miter lim="800000"/>
          </a:ln>
        </p:spPr>
        <p:txBody>
          <a:bodyPr lIns="68559" tIns="34280" rIns="68559" bIns="34280" anchor="ctr"/>
          <a:lstStyle/>
          <a:p>
            <a:pPr algn="ctr">
              <a:defRPr/>
            </a:pPr>
            <a:endParaRPr lang="zh-CN" altLang="en-US" kern="0"/>
          </a:p>
        </p:txBody>
      </p:sp>
      <p:grpSp>
        <p:nvGrpSpPr>
          <p:cNvPr id="3" name="Group 18"/>
          <p:cNvGrpSpPr/>
          <p:nvPr/>
        </p:nvGrpSpPr>
        <p:grpSpPr bwMode="auto">
          <a:xfrm>
            <a:off x="2256716" y="2050495"/>
            <a:ext cx="3692525" cy="920115"/>
            <a:chOff x="0" y="0"/>
            <a:chExt cx="4924406" cy="1228585"/>
          </a:xfrm>
        </p:grpSpPr>
        <p:sp>
          <p:nvSpPr>
            <p:cNvPr id="21" name="文本框 44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450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spcBef>
                  <a:spcPct val="20000"/>
                </a:spcBef>
                <a:buFont typeface="Arial" panose="020B0604020202020204" pitchFamily="34" charset="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文本框 14"/>
            <p:cNvSpPr txBox="1">
              <a:spLocks noChangeArrowheads="1"/>
            </p:cNvSpPr>
            <p:nvPr/>
          </p:nvSpPr>
          <p:spPr bwMode="auto">
            <a:xfrm>
              <a:off x="0" y="367134"/>
              <a:ext cx="4924406" cy="861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2" name="Group 21"/>
          <p:cNvGrpSpPr/>
          <p:nvPr/>
        </p:nvGrpSpPr>
        <p:grpSpPr bwMode="auto">
          <a:xfrm>
            <a:off x="2256716" y="3330774"/>
            <a:ext cx="3692525" cy="909955"/>
            <a:chOff x="0" y="0"/>
            <a:chExt cx="4924406" cy="1212964"/>
          </a:xfrm>
        </p:grpSpPr>
        <p:sp>
          <p:nvSpPr>
            <p:cNvPr id="24" name="文本框 47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449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文本框 14"/>
            <p:cNvSpPr txBox="1">
              <a:spLocks noChangeArrowheads="1"/>
            </p:cNvSpPr>
            <p:nvPr/>
          </p:nvSpPr>
          <p:spPr bwMode="auto">
            <a:xfrm>
              <a:off x="0" y="352970"/>
              <a:ext cx="4924406" cy="859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3" name="Group 24"/>
          <p:cNvGrpSpPr/>
          <p:nvPr/>
        </p:nvGrpSpPr>
        <p:grpSpPr bwMode="auto">
          <a:xfrm>
            <a:off x="2256716" y="4645058"/>
            <a:ext cx="3692525" cy="909955"/>
            <a:chOff x="0" y="0"/>
            <a:chExt cx="4924406" cy="1212962"/>
          </a:xfrm>
        </p:grpSpPr>
        <p:sp>
          <p:nvSpPr>
            <p:cNvPr id="27" name="文本框 50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449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14"/>
            <p:cNvSpPr txBox="1">
              <a:spLocks noChangeArrowheads="1"/>
            </p:cNvSpPr>
            <p:nvPr/>
          </p:nvSpPr>
          <p:spPr bwMode="auto">
            <a:xfrm>
              <a:off x="0" y="352969"/>
              <a:ext cx="4924406" cy="859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302467" y="2200460"/>
            <a:ext cx="53579" cy="620316"/>
          </a:xfrm>
          <a:prstGeom prst="rect">
            <a:avLst/>
          </a:prstGeom>
          <a:solidFill>
            <a:srgbClr val="CB0F23"/>
          </a:solidFill>
          <a:ln w="9525">
            <a:noFill/>
            <a:miter lim="800000"/>
          </a:ln>
        </p:spPr>
        <p:txBody>
          <a:bodyPr lIns="68559" tIns="34280" rIns="68559" bIns="34280" anchor="ctr"/>
          <a:lstStyle/>
          <a:p>
            <a:pPr algn="ctr">
              <a:defRPr/>
            </a:pPr>
            <a:endParaRPr lang="zh-CN" altLang="en-US" kern="0"/>
          </a:p>
        </p:txBody>
      </p:sp>
      <p:sp>
        <p:nvSpPr>
          <p:cNvPr id="15" name="矩形 70"/>
          <p:cNvSpPr>
            <a:spLocks noChangeArrowheads="1"/>
          </p:cNvSpPr>
          <p:nvPr/>
        </p:nvSpPr>
        <p:spPr bwMode="auto">
          <a:xfrm>
            <a:off x="6302467" y="3475937"/>
            <a:ext cx="53579" cy="619125"/>
          </a:xfrm>
          <a:prstGeom prst="rect">
            <a:avLst/>
          </a:prstGeom>
          <a:solidFill>
            <a:srgbClr val="CB0F23"/>
          </a:solidFill>
          <a:ln w="9525">
            <a:noFill/>
            <a:miter lim="800000"/>
          </a:ln>
        </p:spPr>
        <p:txBody>
          <a:bodyPr lIns="68559" tIns="34280" rIns="68559" bIns="34280" anchor="ctr"/>
          <a:lstStyle/>
          <a:p>
            <a:pPr algn="ctr">
              <a:defRPr/>
            </a:pPr>
            <a:endParaRPr lang="zh-CN" altLang="en-US" kern="0"/>
          </a:p>
        </p:txBody>
      </p:sp>
      <p:sp>
        <p:nvSpPr>
          <p:cNvPr id="16" name="矩形 75"/>
          <p:cNvSpPr>
            <a:spLocks noChangeArrowheads="1"/>
          </p:cNvSpPr>
          <p:nvPr/>
        </p:nvSpPr>
        <p:spPr bwMode="auto">
          <a:xfrm>
            <a:off x="6302467" y="4790150"/>
            <a:ext cx="53579" cy="619125"/>
          </a:xfrm>
          <a:prstGeom prst="rect">
            <a:avLst/>
          </a:prstGeom>
          <a:solidFill>
            <a:srgbClr val="CB0F23"/>
          </a:solidFill>
          <a:ln w="9525">
            <a:noFill/>
            <a:miter lim="800000"/>
          </a:ln>
        </p:spPr>
        <p:txBody>
          <a:bodyPr lIns="68559" tIns="34280" rIns="68559" bIns="34280" anchor="ctr"/>
          <a:lstStyle/>
          <a:p>
            <a:pPr algn="ctr">
              <a:defRPr/>
            </a:pPr>
            <a:endParaRPr lang="zh-CN" altLang="en-US" kern="0"/>
          </a:p>
        </p:txBody>
      </p:sp>
      <p:grpSp>
        <p:nvGrpSpPr>
          <p:cNvPr id="20" name="Group 18"/>
          <p:cNvGrpSpPr/>
          <p:nvPr/>
        </p:nvGrpSpPr>
        <p:grpSpPr bwMode="auto">
          <a:xfrm>
            <a:off x="6464861" y="2050495"/>
            <a:ext cx="3692525" cy="920115"/>
            <a:chOff x="0" y="0"/>
            <a:chExt cx="4924406" cy="1228585"/>
          </a:xfrm>
        </p:grpSpPr>
        <p:sp>
          <p:nvSpPr>
            <p:cNvPr id="23" name="文本框 44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450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spcBef>
                  <a:spcPct val="20000"/>
                </a:spcBef>
                <a:buFont typeface="Arial" panose="020B0604020202020204" pitchFamily="34" charset="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文本框 14"/>
            <p:cNvSpPr txBox="1">
              <a:spLocks noChangeArrowheads="1"/>
            </p:cNvSpPr>
            <p:nvPr/>
          </p:nvSpPr>
          <p:spPr bwMode="auto">
            <a:xfrm>
              <a:off x="0" y="367134"/>
              <a:ext cx="4924406" cy="861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9" name="Group 21"/>
          <p:cNvGrpSpPr/>
          <p:nvPr/>
        </p:nvGrpSpPr>
        <p:grpSpPr bwMode="auto">
          <a:xfrm>
            <a:off x="6464861" y="3330774"/>
            <a:ext cx="3692525" cy="909955"/>
            <a:chOff x="0" y="0"/>
            <a:chExt cx="4924406" cy="1212964"/>
          </a:xfrm>
        </p:grpSpPr>
        <p:sp>
          <p:nvSpPr>
            <p:cNvPr id="30" name="文本框 47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449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文本框 14"/>
            <p:cNvSpPr txBox="1">
              <a:spLocks noChangeArrowheads="1"/>
            </p:cNvSpPr>
            <p:nvPr/>
          </p:nvSpPr>
          <p:spPr bwMode="auto">
            <a:xfrm>
              <a:off x="0" y="352970"/>
              <a:ext cx="4924406" cy="859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2" name="Group 24"/>
          <p:cNvGrpSpPr/>
          <p:nvPr/>
        </p:nvGrpSpPr>
        <p:grpSpPr bwMode="auto">
          <a:xfrm>
            <a:off x="6464861" y="4645058"/>
            <a:ext cx="3692525" cy="909955"/>
            <a:chOff x="0" y="0"/>
            <a:chExt cx="4924406" cy="1212962"/>
          </a:xfrm>
        </p:grpSpPr>
        <p:sp>
          <p:nvSpPr>
            <p:cNvPr id="33" name="文本框 50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449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文本框 14"/>
            <p:cNvSpPr txBox="1">
              <a:spLocks noChangeArrowheads="1"/>
            </p:cNvSpPr>
            <p:nvPr/>
          </p:nvSpPr>
          <p:spPr bwMode="auto">
            <a:xfrm>
              <a:off x="0" y="352969"/>
              <a:ext cx="4924406" cy="859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文本小芥末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bldLvl="0" animBg="1"/>
      <p:bldP spid="2" grpId="0" bldLvl="0" animBg="1"/>
      <p:bldP spid="17" grpId="0" bldLvl="0" animBg="1"/>
      <p:bldP spid="18" grpId="0" bldLvl="0" animBg="1"/>
      <p:bldP spid="19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1856</Words>
  <Application>Microsoft Office PowerPoint</Application>
  <PresentationFormat>宽屏</PresentationFormat>
  <Paragraphs>213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Gill Sans</vt:lpstr>
      <vt:lpstr>Helvetica Light</vt:lpstr>
      <vt:lpstr>Swiss911 UCm BT</vt:lpstr>
      <vt:lpstr>等线</vt:lpstr>
      <vt:lpstr>华文仿宋</vt:lpstr>
      <vt:lpstr>宋体</vt:lpstr>
      <vt:lpstr>微软雅黑</vt:lpstr>
      <vt:lpstr>叶立群几何极简体</vt:lpstr>
      <vt:lpstr>中山行书百年纪念版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</dc:creator>
  <cp:lastModifiedBy>小芥末素材</cp:lastModifiedBy>
  <cp:revision>14</cp:revision>
  <dcterms:created xsi:type="dcterms:W3CDTF">2017-06-20T06:37:00Z</dcterms:created>
  <dcterms:modified xsi:type="dcterms:W3CDTF">2017-09-15T07:47:32Z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