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5" r:id="rId5"/>
    <p:sldMasterId id="2147493467" r:id="rId6"/>
    <p:sldMasterId id="2147493462" r:id="rId7"/>
  </p:sldMasterIdLst>
  <p:sldIdLst>
    <p:sldId id="257" r:id="rId8"/>
    <p:sldId id="269" r:id="rId9"/>
    <p:sldId id="270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6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380" autoAdjust="0"/>
    <p:restoredTop sz="94620"/>
  </p:normalViewPr>
  <p:slideViewPr>
    <p:cSldViewPr snapToGrid="0" snapToObjects="1">
      <p:cViewPr varScale="1">
        <p:scale>
          <a:sx n="104" d="100"/>
          <a:sy n="104" d="100"/>
        </p:scale>
        <p:origin x="-534" y="-8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351133" y="224217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/>
              <a:t>CLICK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HERE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TO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ADD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YOUR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TITLE</a:t>
            </a:r>
            <a:endParaRPr kumimoji="1" lang="zh-CN" altLang="en-US" dirty="0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2032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351133" y="224217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/>
              <a:t>CLICK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HERE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TO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ADD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YOUR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TITLE</a:t>
            </a:r>
            <a:endParaRPr kumimoji="1" lang="zh-CN" altLang="en-US" dirty="0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2032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558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351133" y="224217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/>
              <a:t>CLICK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HERE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TO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ADD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YOUR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TITLE</a:t>
            </a:r>
            <a:endParaRPr kumimoji="1" lang="zh-CN" altLang="en-US" dirty="0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2032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20951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7196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307172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64896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36485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8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3387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3" r:id="rId1"/>
    <p:sldLayoutId id="2147493464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空心弧 12"/>
          <p:cNvSpPr/>
          <p:nvPr/>
        </p:nvSpPr>
        <p:spPr>
          <a:xfrm>
            <a:off x="3398470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flipV="1">
            <a:off x="1067774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6" name="空心弧 15"/>
          <p:cNvSpPr/>
          <p:nvPr/>
        </p:nvSpPr>
        <p:spPr>
          <a:xfrm flipV="1">
            <a:off x="5765972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2" name="空心弧 21"/>
          <p:cNvSpPr/>
          <p:nvPr/>
        </p:nvSpPr>
        <p:spPr>
          <a:xfrm>
            <a:off x="8129700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3" name="空心弧 4"/>
          <p:cNvSpPr/>
          <p:nvPr/>
        </p:nvSpPr>
        <p:spPr>
          <a:xfrm flipV="1">
            <a:off x="8129700" y="2539500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空心弧 4"/>
          <p:cNvSpPr/>
          <p:nvPr/>
        </p:nvSpPr>
        <p:spPr>
          <a:xfrm>
            <a:off x="5765972" y="1646341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" name="空心弧 4"/>
          <p:cNvSpPr/>
          <p:nvPr/>
        </p:nvSpPr>
        <p:spPr>
          <a:xfrm flipV="1">
            <a:off x="3398469" y="2539500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>
            <a:off x="1067773" y="1646341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1207180" y="5120271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25" name="矩形 24"/>
          <p:cNvSpPr/>
          <p:nvPr/>
        </p:nvSpPr>
        <p:spPr>
          <a:xfrm>
            <a:off x="1207179" y="4655235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  <a:endParaRPr lang="en-US" altLang="zh-CN" sz="1600" b="1" dirty="0">
              <a:solidFill>
                <a:schemeClr val="accent1"/>
              </a:solidFill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3754332" y="5134182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29" name="矩形 28"/>
          <p:cNvSpPr/>
          <p:nvPr/>
        </p:nvSpPr>
        <p:spPr>
          <a:xfrm>
            <a:off x="3754331" y="4669146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  <a:endParaRPr lang="en-US" altLang="zh-CN" sz="1600" b="1" dirty="0">
              <a:solidFill>
                <a:schemeClr val="accent2"/>
              </a:solidFill>
            </a:endParaRPr>
          </a:p>
        </p:txBody>
      </p:sp>
      <p:sp>
        <p:nvSpPr>
          <p:cNvPr id="31" name="文本框 8"/>
          <p:cNvSpPr txBox="1"/>
          <p:nvPr/>
        </p:nvSpPr>
        <p:spPr>
          <a:xfrm>
            <a:off x="6100755" y="5110247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32" name="矩形 31"/>
          <p:cNvSpPr/>
          <p:nvPr/>
        </p:nvSpPr>
        <p:spPr>
          <a:xfrm>
            <a:off x="6100753" y="4645211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  <a:endParaRPr lang="en-US" altLang="zh-CN" sz="1600" b="1" dirty="0">
              <a:solidFill>
                <a:schemeClr val="accent3"/>
              </a:solidFill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8647910" y="5124158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35" name="矩形 34"/>
          <p:cNvSpPr/>
          <p:nvPr/>
        </p:nvSpPr>
        <p:spPr>
          <a:xfrm>
            <a:off x="8647907" y="4659122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6"/>
                </a:solidFill>
              </a:rPr>
              <a:t>点击此处添加标题</a:t>
            </a:r>
            <a:endParaRPr lang="en-US" altLang="zh-CN" sz="1600" b="1" dirty="0">
              <a:solidFill>
                <a:schemeClr val="accent6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873068" y="1127284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1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1"/>
                </a:solidFill>
              </a:rPr>
              <a:t>ONE</a:t>
            </a:r>
            <a:endParaRPr kumimoji="1"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164662" y="1127284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2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2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2"/>
                </a:solidFill>
              </a:rPr>
              <a:t>TWO</a:t>
            </a:r>
            <a:endParaRPr kumimoji="1" lang="zh-CN" altLang="en-US" sz="1600" b="1" dirty="0">
              <a:solidFill>
                <a:schemeClr val="accent2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72563" y="1127284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3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3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3"/>
                </a:solidFill>
              </a:rPr>
              <a:t>THREE</a:t>
            </a:r>
            <a:endParaRPr kumimoji="1" lang="zh-CN" altLang="en-US" sz="1600" b="1" dirty="0">
              <a:solidFill>
                <a:schemeClr val="accent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899330" y="1127284"/>
            <a:ext cx="1390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6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6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6"/>
                </a:solidFill>
              </a:rPr>
              <a:t>FOUR</a:t>
            </a:r>
            <a:endParaRPr kumimoji="1" lang="zh-CN" altLang="en-US" sz="1600" b="1" dirty="0">
              <a:solidFill>
                <a:schemeClr val="accent6"/>
              </a:solidFill>
            </a:endParaRPr>
          </a:p>
        </p:txBody>
      </p:sp>
      <p:sp>
        <p:nvSpPr>
          <p:cNvPr id="45" name="Freeform 217"/>
          <p:cNvSpPr>
            <a:spLocks noEditPoints="1"/>
          </p:cNvSpPr>
          <p:nvPr/>
        </p:nvSpPr>
        <p:spPr bwMode="auto">
          <a:xfrm>
            <a:off x="2118330" y="2847847"/>
            <a:ext cx="800457" cy="582151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6" name="Freeform 119"/>
          <p:cNvSpPr>
            <a:spLocks noEditPoints="1"/>
          </p:cNvSpPr>
          <p:nvPr/>
        </p:nvSpPr>
        <p:spPr bwMode="auto">
          <a:xfrm>
            <a:off x="6816695" y="2722199"/>
            <a:ext cx="786891" cy="786891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grpSp>
        <p:nvGrpSpPr>
          <p:cNvPr id="47" name="组 46"/>
          <p:cNvGrpSpPr/>
          <p:nvPr/>
        </p:nvGrpSpPr>
        <p:grpSpPr>
          <a:xfrm>
            <a:off x="4395685" y="2571348"/>
            <a:ext cx="937333" cy="1123369"/>
            <a:chOff x="1536700" y="911225"/>
            <a:chExt cx="831850" cy="996950"/>
          </a:xfrm>
          <a:solidFill>
            <a:schemeClr val="accent2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9147160" y="2847847"/>
            <a:ext cx="938028" cy="551360"/>
            <a:chOff x="3902075" y="4498975"/>
            <a:chExt cx="831850" cy="488950"/>
          </a:xfr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8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9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0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1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2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3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4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2678705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空心弧 12"/>
          <p:cNvSpPr/>
          <p:nvPr/>
        </p:nvSpPr>
        <p:spPr>
          <a:xfrm>
            <a:off x="3398470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flipV="1">
            <a:off x="1067774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6" name="空心弧 15"/>
          <p:cNvSpPr/>
          <p:nvPr/>
        </p:nvSpPr>
        <p:spPr>
          <a:xfrm flipV="1">
            <a:off x="5765972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2" name="空心弧 21"/>
          <p:cNvSpPr/>
          <p:nvPr/>
        </p:nvSpPr>
        <p:spPr>
          <a:xfrm>
            <a:off x="8129700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3" name="空心弧 4"/>
          <p:cNvSpPr/>
          <p:nvPr/>
        </p:nvSpPr>
        <p:spPr>
          <a:xfrm flipV="1">
            <a:off x="8129700" y="2539500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空心弧 4"/>
          <p:cNvSpPr/>
          <p:nvPr/>
        </p:nvSpPr>
        <p:spPr>
          <a:xfrm>
            <a:off x="5765972" y="1646341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" name="空心弧 4"/>
          <p:cNvSpPr/>
          <p:nvPr/>
        </p:nvSpPr>
        <p:spPr>
          <a:xfrm flipV="1">
            <a:off x="3398469" y="2539500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>
            <a:off x="1067773" y="1646341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1207180" y="5120271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25" name="矩形 24"/>
          <p:cNvSpPr/>
          <p:nvPr/>
        </p:nvSpPr>
        <p:spPr>
          <a:xfrm>
            <a:off x="1207179" y="4655235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  <a:endParaRPr lang="en-US" altLang="zh-CN" sz="1600" b="1" dirty="0">
              <a:solidFill>
                <a:schemeClr val="accent1"/>
              </a:solidFill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3754332" y="5134182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29" name="矩形 28"/>
          <p:cNvSpPr/>
          <p:nvPr/>
        </p:nvSpPr>
        <p:spPr>
          <a:xfrm>
            <a:off x="3754331" y="4669146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  <a:endParaRPr lang="en-US" altLang="zh-CN" sz="1600" b="1" dirty="0">
              <a:solidFill>
                <a:schemeClr val="accent2"/>
              </a:solidFill>
            </a:endParaRPr>
          </a:p>
        </p:txBody>
      </p:sp>
      <p:sp>
        <p:nvSpPr>
          <p:cNvPr id="31" name="文本框 8"/>
          <p:cNvSpPr txBox="1"/>
          <p:nvPr/>
        </p:nvSpPr>
        <p:spPr>
          <a:xfrm>
            <a:off x="6100755" y="5110247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32" name="矩形 31"/>
          <p:cNvSpPr/>
          <p:nvPr/>
        </p:nvSpPr>
        <p:spPr>
          <a:xfrm>
            <a:off x="6100753" y="4645211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  <a:endParaRPr lang="en-US" altLang="zh-CN" sz="1600" b="1" dirty="0">
              <a:solidFill>
                <a:schemeClr val="accent3"/>
              </a:solidFill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8647910" y="5124158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35" name="矩形 34"/>
          <p:cNvSpPr/>
          <p:nvPr/>
        </p:nvSpPr>
        <p:spPr>
          <a:xfrm>
            <a:off x="8647907" y="4659122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6"/>
                </a:solidFill>
              </a:rPr>
              <a:t>点击此处添加标题</a:t>
            </a:r>
            <a:endParaRPr lang="en-US" altLang="zh-CN" sz="1600" b="1" dirty="0">
              <a:solidFill>
                <a:schemeClr val="accent6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873068" y="1127284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1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1"/>
                </a:solidFill>
              </a:rPr>
              <a:t>ONE</a:t>
            </a:r>
            <a:endParaRPr kumimoji="1"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164662" y="1127284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2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2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2"/>
                </a:solidFill>
              </a:rPr>
              <a:t>TWO</a:t>
            </a:r>
            <a:endParaRPr kumimoji="1" lang="zh-CN" altLang="en-US" sz="1600" b="1" dirty="0">
              <a:solidFill>
                <a:schemeClr val="accent2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72563" y="1127284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3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3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3"/>
                </a:solidFill>
              </a:rPr>
              <a:t>THREE</a:t>
            </a:r>
            <a:endParaRPr kumimoji="1" lang="zh-CN" altLang="en-US" sz="1600" b="1" dirty="0">
              <a:solidFill>
                <a:schemeClr val="accent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899330" y="1127284"/>
            <a:ext cx="1390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6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6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6"/>
                </a:solidFill>
              </a:rPr>
              <a:t>FOUR</a:t>
            </a:r>
            <a:endParaRPr kumimoji="1" lang="zh-CN" altLang="en-US" sz="1600" b="1" dirty="0">
              <a:solidFill>
                <a:schemeClr val="accent6"/>
              </a:solidFill>
            </a:endParaRPr>
          </a:p>
        </p:txBody>
      </p:sp>
      <p:sp>
        <p:nvSpPr>
          <p:cNvPr id="45" name="Freeform 217"/>
          <p:cNvSpPr>
            <a:spLocks noEditPoints="1"/>
          </p:cNvSpPr>
          <p:nvPr/>
        </p:nvSpPr>
        <p:spPr bwMode="auto">
          <a:xfrm>
            <a:off x="2118330" y="2847847"/>
            <a:ext cx="800457" cy="582151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6" name="Freeform 119"/>
          <p:cNvSpPr>
            <a:spLocks noEditPoints="1"/>
          </p:cNvSpPr>
          <p:nvPr/>
        </p:nvSpPr>
        <p:spPr bwMode="auto">
          <a:xfrm>
            <a:off x="6816695" y="2722199"/>
            <a:ext cx="786891" cy="786891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grpSp>
        <p:nvGrpSpPr>
          <p:cNvPr id="47" name="组 46"/>
          <p:cNvGrpSpPr/>
          <p:nvPr/>
        </p:nvGrpSpPr>
        <p:grpSpPr>
          <a:xfrm>
            <a:off x="4395685" y="2571348"/>
            <a:ext cx="937333" cy="1123369"/>
            <a:chOff x="1536700" y="911225"/>
            <a:chExt cx="831850" cy="996950"/>
          </a:xfrm>
          <a:solidFill>
            <a:schemeClr val="accent2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9147160" y="2847847"/>
            <a:ext cx="938028" cy="551360"/>
            <a:chOff x="3902075" y="4498975"/>
            <a:chExt cx="831850" cy="488950"/>
          </a:xfr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8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9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0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1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2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3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4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3366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空心弧 12"/>
          <p:cNvSpPr/>
          <p:nvPr/>
        </p:nvSpPr>
        <p:spPr>
          <a:xfrm>
            <a:off x="3398470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flipV="1">
            <a:off x="1067774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6" name="空心弧 15"/>
          <p:cNvSpPr/>
          <p:nvPr/>
        </p:nvSpPr>
        <p:spPr>
          <a:xfrm flipV="1">
            <a:off x="5765972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2" name="空心弧 21"/>
          <p:cNvSpPr/>
          <p:nvPr/>
        </p:nvSpPr>
        <p:spPr>
          <a:xfrm>
            <a:off x="8129700" y="1646340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3" name="空心弧 4"/>
          <p:cNvSpPr/>
          <p:nvPr/>
        </p:nvSpPr>
        <p:spPr>
          <a:xfrm flipV="1">
            <a:off x="8129700" y="2539500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空心弧 4"/>
          <p:cNvSpPr/>
          <p:nvPr/>
        </p:nvSpPr>
        <p:spPr>
          <a:xfrm>
            <a:off x="5765972" y="1646341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" name="空心弧 4"/>
          <p:cNvSpPr/>
          <p:nvPr/>
        </p:nvSpPr>
        <p:spPr>
          <a:xfrm flipV="1">
            <a:off x="3398469" y="2539500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>
            <a:off x="1067773" y="1646341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1207180" y="5120271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25" name="矩形 24"/>
          <p:cNvSpPr/>
          <p:nvPr/>
        </p:nvSpPr>
        <p:spPr>
          <a:xfrm>
            <a:off x="1207179" y="4655235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  <a:endParaRPr lang="en-US" altLang="zh-CN" sz="1600" b="1" dirty="0">
              <a:solidFill>
                <a:schemeClr val="accent1"/>
              </a:solidFill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3754332" y="5134182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29" name="矩形 28"/>
          <p:cNvSpPr/>
          <p:nvPr/>
        </p:nvSpPr>
        <p:spPr>
          <a:xfrm>
            <a:off x="3754331" y="4669146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  <a:endParaRPr lang="en-US" altLang="zh-CN" sz="1600" b="1" dirty="0">
              <a:solidFill>
                <a:schemeClr val="accent2"/>
              </a:solidFill>
            </a:endParaRPr>
          </a:p>
        </p:txBody>
      </p:sp>
      <p:sp>
        <p:nvSpPr>
          <p:cNvPr id="31" name="文本框 8"/>
          <p:cNvSpPr txBox="1"/>
          <p:nvPr/>
        </p:nvSpPr>
        <p:spPr>
          <a:xfrm>
            <a:off x="6100755" y="5110247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32" name="矩形 31"/>
          <p:cNvSpPr/>
          <p:nvPr/>
        </p:nvSpPr>
        <p:spPr>
          <a:xfrm>
            <a:off x="6100753" y="4645211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  <a:endParaRPr lang="en-US" altLang="zh-CN" sz="1600" b="1" dirty="0">
              <a:solidFill>
                <a:schemeClr val="accent3"/>
              </a:solidFill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8647910" y="5124158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35" name="矩形 34"/>
          <p:cNvSpPr/>
          <p:nvPr/>
        </p:nvSpPr>
        <p:spPr>
          <a:xfrm>
            <a:off x="8647907" y="4659122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6"/>
                </a:solidFill>
              </a:rPr>
              <a:t>点击此处添加标题</a:t>
            </a:r>
            <a:endParaRPr lang="en-US" altLang="zh-CN" sz="1600" b="1" dirty="0">
              <a:solidFill>
                <a:schemeClr val="accent6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873068" y="1127284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1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1"/>
                </a:solidFill>
              </a:rPr>
              <a:t>ONE</a:t>
            </a:r>
            <a:endParaRPr kumimoji="1"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164662" y="1127284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2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2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2"/>
                </a:solidFill>
              </a:rPr>
              <a:t>TWO</a:t>
            </a:r>
            <a:endParaRPr kumimoji="1" lang="zh-CN" altLang="en-US" sz="1600" b="1" dirty="0">
              <a:solidFill>
                <a:schemeClr val="accent2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72563" y="1127284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3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3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3"/>
                </a:solidFill>
              </a:rPr>
              <a:t>THREE</a:t>
            </a:r>
            <a:endParaRPr kumimoji="1" lang="zh-CN" altLang="en-US" sz="1600" b="1" dirty="0">
              <a:solidFill>
                <a:schemeClr val="accent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899330" y="1127284"/>
            <a:ext cx="1390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accent6"/>
                </a:solidFill>
              </a:rPr>
              <a:t>STAGE</a:t>
            </a:r>
            <a:r>
              <a:rPr kumimoji="1" lang="zh-CN" altLang="en-US" sz="1600" b="1" dirty="0">
                <a:solidFill>
                  <a:schemeClr val="accent6"/>
                </a:solidFill>
              </a:rPr>
              <a:t> </a:t>
            </a:r>
            <a:r>
              <a:rPr kumimoji="1" lang="en-US" altLang="zh-CN" sz="1600" b="1" dirty="0">
                <a:solidFill>
                  <a:schemeClr val="accent6"/>
                </a:solidFill>
              </a:rPr>
              <a:t>FOUR</a:t>
            </a:r>
            <a:endParaRPr kumimoji="1" lang="zh-CN" altLang="en-US" sz="1600" b="1" dirty="0">
              <a:solidFill>
                <a:schemeClr val="accent6"/>
              </a:solidFill>
            </a:endParaRPr>
          </a:p>
        </p:txBody>
      </p:sp>
      <p:sp>
        <p:nvSpPr>
          <p:cNvPr id="45" name="Freeform 217"/>
          <p:cNvSpPr>
            <a:spLocks noEditPoints="1"/>
          </p:cNvSpPr>
          <p:nvPr/>
        </p:nvSpPr>
        <p:spPr bwMode="auto">
          <a:xfrm>
            <a:off x="2118330" y="2847847"/>
            <a:ext cx="800457" cy="582151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6" name="Freeform 119"/>
          <p:cNvSpPr>
            <a:spLocks noEditPoints="1"/>
          </p:cNvSpPr>
          <p:nvPr/>
        </p:nvSpPr>
        <p:spPr bwMode="auto">
          <a:xfrm>
            <a:off x="6816695" y="2722199"/>
            <a:ext cx="786891" cy="786891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grpSp>
        <p:nvGrpSpPr>
          <p:cNvPr id="47" name="组 46"/>
          <p:cNvGrpSpPr/>
          <p:nvPr/>
        </p:nvGrpSpPr>
        <p:grpSpPr>
          <a:xfrm>
            <a:off x="4395685" y="2571348"/>
            <a:ext cx="937333" cy="1123369"/>
            <a:chOff x="1536700" y="911225"/>
            <a:chExt cx="831850" cy="996950"/>
          </a:xfrm>
          <a:solidFill>
            <a:schemeClr val="accent2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9147160" y="2847847"/>
            <a:ext cx="938028" cy="551360"/>
            <a:chOff x="3902075" y="4498975"/>
            <a:chExt cx="831850" cy="488950"/>
          </a:xfr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8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9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0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1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2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3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4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1317378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自定义 142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A2442"/>
      </a:accent1>
      <a:accent2>
        <a:srgbClr val="006DD6"/>
      </a:accent2>
      <a:accent3>
        <a:srgbClr val="F094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microsoft.com/sharepoint/v3/field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Words>420</Words>
  <Application>Microsoft Office PowerPoint</Application>
  <PresentationFormat>自定义</PresentationFormat>
  <Paragraphs>36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1_Office Theme</vt:lpstr>
      <vt:lpstr>3_Office Theme</vt:lpstr>
      <vt:lpstr>2_Office Theme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95</cp:revision>
  <dcterms:created xsi:type="dcterms:W3CDTF">2010-04-12T23:12:02Z</dcterms:created>
  <dcterms:modified xsi:type="dcterms:W3CDTF">2016-03-15T18:42:02Z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